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ink/ink1.xml" ContentType="application/inkml+xml"/>
  <Override PartName="/ppt/ink/ink2.xml" ContentType="application/inkml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5"/>
  </p:notesMasterIdLst>
  <p:handoutMasterIdLst>
    <p:handoutMasterId r:id="rId206"/>
  </p:handoutMasterIdLst>
  <p:sldIdLst>
    <p:sldId id="330" r:id="rId2"/>
    <p:sldId id="4699" r:id="rId3"/>
    <p:sldId id="302" r:id="rId4"/>
    <p:sldId id="376" r:id="rId5"/>
    <p:sldId id="4612" r:id="rId6"/>
    <p:sldId id="4569" r:id="rId7"/>
    <p:sldId id="4568" r:id="rId8"/>
    <p:sldId id="4665" r:id="rId9"/>
    <p:sldId id="603" r:id="rId10"/>
    <p:sldId id="4570" r:id="rId11"/>
    <p:sldId id="261" r:id="rId12"/>
    <p:sldId id="264" r:id="rId13"/>
    <p:sldId id="4670" r:id="rId14"/>
    <p:sldId id="262" r:id="rId15"/>
    <p:sldId id="313" r:id="rId16"/>
    <p:sldId id="4571" r:id="rId17"/>
    <p:sldId id="4580" r:id="rId18"/>
    <p:sldId id="259" r:id="rId19"/>
    <p:sldId id="4613" r:id="rId20"/>
    <p:sldId id="4615" r:id="rId21"/>
    <p:sldId id="296" r:id="rId22"/>
    <p:sldId id="4572" r:id="rId23"/>
    <p:sldId id="4573" r:id="rId24"/>
    <p:sldId id="4671" r:id="rId25"/>
    <p:sldId id="4691" r:id="rId26"/>
    <p:sldId id="4693" r:id="rId27"/>
    <p:sldId id="4578" r:id="rId28"/>
    <p:sldId id="4574" r:id="rId29"/>
    <p:sldId id="263" r:id="rId30"/>
    <p:sldId id="4610" r:id="rId31"/>
    <p:sldId id="4579" r:id="rId32"/>
    <p:sldId id="314" r:id="rId33"/>
    <p:sldId id="315" r:id="rId34"/>
    <p:sldId id="316" r:id="rId35"/>
    <p:sldId id="413" r:id="rId36"/>
    <p:sldId id="317" r:id="rId37"/>
    <p:sldId id="414" r:id="rId38"/>
    <p:sldId id="415" r:id="rId39"/>
    <p:sldId id="4672" r:id="rId40"/>
    <p:sldId id="416" r:id="rId41"/>
    <p:sldId id="598" r:id="rId42"/>
    <p:sldId id="604" r:id="rId43"/>
    <p:sldId id="605" r:id="rId44"/>
    <p:sldId id="606" r:id="rId45"/>
    <p:sldId id="4674" r:id="rId46"/>
    <p:sldId id="4675" r:id="rId47"/>
    <p:sldId id="4673" r:id="rId48"/>
    <p:sldId id="4677" r:id="rId49"/>
    <p:sldId id="597" r:id="rId50"/>
    <p:sldId id="340" r:id="rId51"/>
    <p:sldId id="599" r:id="rId52"/>
    <p:sldId id="600" r:id="rId53"/>
    <p:sldId id="601" r:id="rId54"/>
    <p:sldId id="602" r:id="rId55"/>
    <p:sldId id="265" r:id="rId56"/>
    <p:sldId id="4583" r:id="rId57"/>
    <p:sldId id="4611" r:id="rId58"/>
    <p:sldId id="4683" r:id="rId59"/>
    <p:sldId id="266" r:id="rId60"/>
    <p:sldId id="342" r:id="rId61"/>
    <p:sldId id="4586" r:id="rId62"/>
    <p:sldId id="4585" r:id="rId63"/>
    <p:sldId id="353" r:id="rId64"/>
    <p:sldId id="4584" r:id="rId65"/>
    <p:sldId id="354" r:id="rId66"/>
    <p:sldId id="321" r:id="rId67"/>
    <p:sldId id="267" r:id="rId68"/>
    <p:sldId id="268" r:id="rId69"/>
    <p:sldId id="4589" r:id="rId70"/>
    <p:sldId id="331" r:id="rId71"/>
    <p:sldId id="403" r:id="rId72"/>
    <p:sldId id="404" r:id="rId73"/>
    <p:sldId id="412" r:id="rId74"/>
    <p:sldId id="406" r:id="rId75"/>
    <p:sldId id="407" r:id="rId76"/>
    <p:sldId id="4592" r:id="rId77"/>
    <p:sldId id="4593" r:id="rId78"/>
    <p:sldId id="4618" r:id="rId79"/>
    <p:sldId id="4590" r:id="rId80"/>
    <p:sldId id="4591" r:id="rId81"/>
    <p:sldId id="4598" r:id="rId82"/>
    <p:sldId id="358" r:id="rId83"/>
    <p:sldId id="359" r:id="rId84"/>
    <p:sldId id="269" r:id="rId85"/>
    <p:sldId id="4582" r:id="rId86"/>
    <p:sldId id="4576" r:id="rId87"/>
    <p:sldId id="328" r:id="rId88"/>
    <p:sldId id="4685" r:id="rId89"/>
    <p:sldId id="4686" r:id="rId90"/>
    <p:sldId id="4687" r:id="rId91"/>
    <p:sldId id="4688" r:id="rId92"/>
    <p:sldId id="4689" r:id="rId93"/>
    <p:sldId id="4690" r:id="rId94"/>
    <p:sldId id="4581" r:id="rId95"/>
    <p:sldId id="4577" r:id="rId96"/>
    <p:sldId id="4617" r:id="rId97"/>
    <p:sldId id="271" r:id="rId98"/>
    <p:sldId id="4696" r:id="rId99"/>
    <p:sldId id="4619" r:id="rId100"/>
    <p:sldId id="4595" r:id="rId101"/>
    <p:sldId id="4596" r:id="rId102"/>
    <p:sldId id="4597" r:id="rId103"/>
    <p:sldId id="4621" r:id="rId104"/>
    <p:sldId id="4622" r:id="rId105"/>
    <p:sldId id="4623" r:id="rId106"/>
    <p:sldId id="4624" r:id="rId107"/>
    <p:sldId id="4625" r:id="rId108"/>
    <p:sldId id="4626" r:id="rId109"/>
    <p:sldId id="4627" r:id="rId110"/>
    <p:sldId id="4628" r:id="rId111"/>
    <p:sldId id="4594" r:id="rId112"/>
    <p:sldId id="4697" r:id="rId113"/>
    <p:sldId id="526" r:id="rId114"/>
    <p:sldId id="4649" r:id="rId115"/>
    <p:sldId id="4678" r:id="rId116"/>
    <p:sldId id="4679" r:id="rId117"/>
    <p:sldId id="4680" r:id="rId118"/>
    <p:sldId id="432" r:id="rId119"/>
    <p:sldId id="410" r:id="rId120"/>
    <p:sldId id="4650" r:id="rId121"/>
    <p:sldId id="4651" r:id="rId122"/>
    <p:sldId id="4652" r:id="rId123"/>
    <p:sldId id="4653" r:id="rId124"/>
    <p:sldId id="273" r:id="rId125"/>
    <p:sldId id="4641" r:id="rId126"/>
    <p:sldId id="274" r:id="rId127"/>
    <p:sldId id="4640" r:id="rId128"/>
    <p:sldId id="375" r:id="rId129"/>
    <p:sldId id="4637" r:id="rId130"/>
    <p:sldId id="4639" r:id="rId131"/>
    <p:sldId id="4644" r:id="rId132"/>
    <p:sldId id="362" r:id="rId133"/>
    <p:sldId id="4642" r:id="rId134"/>
    <p:sldId id="4643" r:id="rId135"/>
    <p:sldId id="4645" r:id="rId136"/>
    <p:sldId id="4647" r:id="rId137"/>
    <p:sldId id="363" r:id="rId138"/>
    <p:sldId id="4646" r:id="rId139"/>
    <p:sldId id="4648" r:id="rId140"/>
    <p:sldId id="364" r:id="rId141"/>
    <p:sldId id="365" r:id="rId142"/>
    <p:sldId id="275" r:id="rId143"/>
    <p:sldId id="4599" r:id="rId144"/>
    <p:sldId id="297" r:id="rId145"/>
    <p:sldId id="4606" r:id="rId146"/>
    <p:sldId id="4607" r:id="rId147"/>
    <p:sldId id="4681" r:id="rId148"/>
    <p:sldId id="4609" r:id="rId149"/>
    <p:sldId id="4682" r:id="rId150"/>
    <p:sldId id="4601" r:id="rId151"/>
    <p:sldId id="4608" r:id="rId152"/>
    <p:sldId id="303" r:id="rId153"/>
    <p:sldId id="306" r:id="rId154"/>
    <p:sldId id="4629" r:id="rId155"/>
    <p:sldId id="319" r:id="rId156"/>
    <p:sldId id="318" r:id="rId157"/>
    <p:sldId id="320" r:id="rId158"/>
    <p:sldId id="4630" r:id="rId159"/>
    <p:sldId id="4632" r:id="rId160"/>
    <p:sldId id="4633" r:id="rId161"/>
    <p:sldId id="311" r:id="rId162"/>
    <p:sldId id="355" r:id="rId163"/>
    <p:sldId id="4634" r:id="rId164"/>
    <p:sldId id="361" r:id="rId165"/>
    <p:sldId id="372" r:id="rId166"/>
    <p:sldId id="4635" r:id="rId167"/>
    <p:sldId id="4602" r:id="rId168"/>
    <p:sldId id="4636" r:id="rId169"/>
    <p:sldId id="276" r:id="rId170"/>
    <p:sldId id="298" r:id="rId171"/>
    <p:sldId id="299" r:id="rId172"/>
    <p:sldId id="300" r:id="rId173"/>
    <p:sldId id="301" r:id="rId174"/>
    <p:sldId id="377" r:id="rId175"/>
    <p:sldId id="378" r:id="rId176"/>
    <p:sldId id="379" r:id="rId177"/>
    <p:sldId id="380" r:id="rId178"/>
    <p:sldId id="381" r:id="rId179"/>
    <p:sldId id="382" r:id="rId180"/>
    <p:sldId id="4654" r:id="rId181"/>
    <p:sldId id="383" r:id="rId182"/>
    <p:sldId id="4656" r:id="rId183"/>
    <p:sldId id="4546" r:id="rId184"/>
    <p:sldId id="408" r:id="rId185"/>
    <p:sldId id="384" r:id="rId186"/>
    <p:sldId id="4657" r:id="rId187"/>
    <p:sldId id="4658" r:id="rId188"/>
    <p:sldId id="4667" r:id="rId189"/>
    <p:sldId id="4668" r:id="rId190"/>
    <p:sldId id="4669" r:id="rId191"/>
    <p:sldId id="4666" r:id="rId192"/>
    <p:sldId id="4659" r:id="rId193"/>
    <p:sldId id="4660" r:id="rId194"/>
    <p:sldId id="4662" r:id="rId195"/>
    <p:sldId id="385" r:id="rId196"/>
    <p:sldId id="4663" r:id="rId197"/>
    <p:sldId id="4664" r:id="rId198"/>
    <p:sldId id="386" r:id="rId199"/>
    <p:sldId id="402" r:id="rId200"/>
    <p:sldId id="4616" r:id="rId201"/>
    <p:sldId id="4694" r:id="rId202"/>
    <p:sldId id="4695" r:id="rId203"/>
    <p:sldId id="4698" r:id="rId20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7B2D"/>
    <a:srgbClr val="CE0E27"/>
    <a:srgbClr val="494949"/>
    <a:srgbClr val="FFFFFF"/>
    <a:srgbClr val="E7F999"/>
    <a:srgbClr val="FFE593"/>
    <a:srgbClr val="3F8C86"/>
    <a:srgbClr val="8AAC39"/>
    <a:srgbClr val="E1B13E"/>
    <a:srgbClr val="CE6C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71" autoAdjust="0"/>
    <p:restoredTop sz="96408" autoAdjust="0"/>
  </p:normalViewPr>
  <p:slideViewPr>
    <p:cSldViewPr snapToGrid="0">
      <p:cViewPr>
        <p:scale>
          <a:sx n="75" d="100"/>
          <a:sy n="75" d="100"/>
        </p:scale>
        <p:origin x="1791" y="867"/>
      </p:cViewPr>
      <p:guideLst>
        <p:guide orient="horz" pos="395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49929"/>
    </p:cViewPr>
  </p:sorter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notesMaster" Target="notesMasters/notes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11" Type="http://schemas.microsoft.com/office/2016/11/relationships/changesInfo" Target="changesInfos/changesInfo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handoutMaster" Target="handoutMasters/handoutMaster1.xml"/><Relationship Id="rId201" Type="http://schemas.openxmlformats.org/officeDocument/2006/relationships/slide" Target="slides/slide20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theme" Target="theme/theme1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tableStyles" Target="tableStyle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é Supo" userId="51019a01e7a75820" providerId="LiveId" clId="{2D002D77-F61A-43CD-AEE5-9EF783BBEFBB}"/>
    <pc:docChg chg="undo custSel addSld modSld">
      <pc:chgData name="José Supo" userId="51019a01e7a75820" providerId="LiveId" clId="{2D002D77-F61A-43CD-AEE5-9EF783BBEFBB}" dt="2024-09-13T01:29:19.275" v="787" actId="20577"/>
      <pc:docMkLst>
        <pc:docMk/>
      </pc:docMkLst>
      <pc:sldChg chg="addSp delSp modSp mod">
        <pc:chgData name="José Supo" userId="51019a01e7a75820" providerId="LiveId" clId="{2D002D77-F61A-43CD-AEE5-9EF783BBEFBB}" dt="2024-09-13T01:29:19.275" v="787" actId="20577"/>
        <pc:sldMkLst>
          <pc:docMk/>
          <pc:sldMk cId="999531776" sldId="4694"/>
        </pc:sldMkLst>
        <pc:spChg chg="mod">
          <ac:chgData name="José Supo" userId="51019a01e7a75820" providerId="LiveId" clId="{2D002D77-F61A-43CD-AEE5-9EF783BBEFBB}" dt="2024-09-13T00:33:28.590" v="637" actId="1076"/>
          <ac:spMkLst>
            <pc:docMk/>
            <pc:sldMk cId="999531776" sldId="4694"/>
            <ac:spMk id="41" creationId="{5FB4CEEE-5EFD-4ABE-9F2E-0680762A4653}"/>
          </ac:spMkLst>
        </pc:spChg>
        <pc:spChg chg="mod">
          <ac:chgData name="José Supo" userId="51019a01e7a75820" providerId="LiveId" clId="{2D002D77-F61A-43CD-AEE5-9EF783BBEFBB}" dt="2024-09-13T00:34:08.975" v="638" actId="1076"/>
          <ac:spMkLst>
            <pc:docMk/>
            <pc:sldMk cId="999531776" sldId="4694"/>
            <ac:spMk id="42" creationId="{66E45CA6-8E4F-443D-A424-25EF4E543E65}"/>
          </ac:spMkLst>
        </pc:spChg>
        <pc:spChg chg="mod">
          <ac:chgData name="José Supo" userId="51019a01e7a75820" providerId="LiveId" clId="{2D002D77-F61A-43CD-AEE5-9EF783BBEFBB}" dt="2024-09-13T00:29:18.569" v="587" actId="1038"/>
          <ac:spMkLst>
            <pc:docMk/>
            <pc:sldMk cId="999531776" sldId="4694"/>
            <ac:spMk id="44" creationId="{0777582A-54D0-4E5B-8BC5-D45B4F0E4D7A}"/>
          </ac:spMkLst>
        </pc:spChg>
        <pc:spChg chg="mod">
          <ac:chgData name="José Supo" userId="51019a01e7a75820" providerId="LiveId" clId="{2D002D77-F61A-43CD-AEE5-9EF783BBEFBB}" dt="2024-09-13T00:29:27.240" v="588" actId="1076"/>
          <ac:spMkLst>
            <pc:docMk/>
            <pc:sldMk cId="999531776" sldId="4694"/>
            <ac:spMk id="45" creationId="{B626514B-7A0C-4239-9C58-1A18FCF3804E}"/>
          </ac:spMkLst>
        </pc:spChg>
        <pc:spChg chg="mod">
          <ac:chgData name="José Supo" userId="51019a01e7a75820" providerId="LiveId" clId="{2D002D77-F61A-43CD-AEE5-9EF783BBEFBB}" dt="2024-09-13T00:32:19.239" v="636" actId="1076"/>
          <ac:spMkLst>
            <pc:docMk/>
            <pc:sldMk cId="999531776" sldId="4694"/>
            <ac:spMk id="46" creationId="{EDCACD80-1950-4D5C-BACD-FBF01D4D7F55}"/>
          </ac:spMkLst>
        </pc:spChg>
        <pc:spChg chg="mod">
          <ac:chgData name="José Supo" userId="51019a01e7a75820" providerId="LiveId" clId="{2D002D77-F61A-43CD-AEE5-9EF783BBEFBB}" dt="2024-09-13T00:56:06.844" v="661" actId="20577"/>
          <ac:spMkLst>
            <pc:docMk/>
            <pc:sldMk cId="999531776" sldId="4694"/>
            <ac:spMk id="48" creationId="{287ABD00-D568-48F2-8B78-6BDDAB9BBFCD}"/>
          </ac:spMkLst>
        </pc:spChg>
        <pc:spChg chg="mod">
          <ac:chgData name="José Supo" userId="51019a01e7a75820" providerId="LiveId" clId="{2D002D77-F61A-43CD-AEE5-9EF783BBEFBB}" dt="2024-09-13T00:34:15.719" v="639" actId="1076"/>
          <ac:spMkLst>
            <pc:docMk/>
            <pc:sldMk cId="999531776" sldId="4694"/>
            <ac:spMk id="50" creationId="{704A994E-5FD9-424C-9E56-2F571E171DA0}"/>
          </ac:spMkLst>
        </pc:spChg>
        <pc:spChg chg="mod">
          <ac:chgData name="José Supo" userId="51019a01e7a75820" providerId="LiveId" clId="{2D002D77-F61A-43CD-AEE5-9EF783BBEFBB}" dt="2024-09-13T00:34:22.568" v="640" actId="1076"/>
          <ac:spMkLst>
            <pc:docMk/>
            <pc:sldMk cId="999531776" sldId="4694"/>
            <ac:spMk id="51" creationId="{799E9E25-DD67-4BAA-BB7C-04B30342258F}"/>
          </ac:spMkLst>
        </pc:spChg>
        <pc:spChg chg="mod topLvl">
          <ac:chgData name="José Supo" userId="51019a01e7a75820" providerId="LiveId" clId="{2D002D77-F61A-43CD-AEE5-9EF783BBEFBB}" dt="2024-09-13T00:18:35.541" v="483" actId="164"/>
          <ac:spMkLst>
            <pc:docMk/>
            <pc:sldMk cId="999531776" sldId="4694"/>
            <ac:spMk id="53" creationId="{2553D8CC-8299-4C8D-A961-8F4B91C52EFC}"/>
          </ac:spMkLst>
        </pc:spChg>
        <pc:spChg chg="del mod topLvl">
          <ac:chgData name="José Supo" userId="51019a01e7a75820" providerId="LiveId" clId="{2D002D77-F61A-43CD-AEE5-9EF783BBEFBB}" dt="2024-09-13T00:10:54.944" v="272" actId="478"/>
          <ac:spMkLst>
            <pc:docMk/>
            <pc:sldMk cId="999531776" sldId="4694"/>
            <ac:spMk id="54" creationId="{A203C5FA-8507-42EB-85C6-5F54CE79D164}"/>
          </ac:spMkLst>
        </pc:spChg>
        <pc:spChg chg="mod topLvl">
          <ac:chgData name="José Supo" userId="51019a01e7a75820" providerId="LiveId" clId="{2D002D77-F61A-43CD-AEE5-9EF783BBEFBB}" dt="2024-09-13T00:21:43.415" v="540" actId="14100"/>
          <ac:spMkLst>
            <pc:docMk/>
            <pc:sldMk cId="999531776" sldId="4694"/>
            <ac:spMk id="55" creationId="{CFCD97F6-8D71-4687-8C5F-545F5189E74F}"/>
          </ac:spMkLst>
        </pc:spChg>
        <pc:spChg chg="del mod topLvl">
          <ac:chgData name="José Supo" userId="51019a01e7a75820" providerId="LiveId" clId="{2D002D77-F61A-43CD-AEE5-9EF783BBEFBB}" dt="2024-09-13T00:16:55.599" v="463" actId="478"/>
          <ac:spMkLst>
            <pc:docMk/>
            <pc:sldMk cId="999531776" sldId="4694"/>
            <ac:spMk id="56" creationId="{FF585A1F-CB34-4F86-BFA5-9793D0C734E2}"/>
          </ac:spMkLst>
        </pc:spChg>
        <pc:spChg chg="mod topLvl">
          <ac:chgData name="José Supo" userId="51019a01e7a75820" providerId="LiveId" clId="{2D002D77-F61A-43CD-AEE5-9EF783BBEFBB}" dt="2024-09-13T00:22:05.112" v="543" actId="12789"/>
          <ac:spMkLst>
            <pc:docMk/>
            <pc:sldMk cId="999531776" sldId="4694"/>
            <ac:spMk id="57" creationId="{A6B37E7F-30EC-4694-8D2F-839878C534CF}"/>
          </ac:spMkLst>
        </pc:spChg>
        <pc:spChg chg="del mod topLvl">
          <ac:chgData name="José Supo" userId="51019a01e7a75820" providerId="LiveId" clId="{2D002D77-F61A-43CD-AEE5-9EF783BBEFBB}" dt="2024-09-13T00:17:09.440" v="467" actId="478"/>
          <ac:spMkLst>
            <pc:docMk/>
            <pc:sldMk cId="999531776" sldId="4694"/>
            <ac:spMk id="58" creationId="{69A4ED8B-9A6B-4EAB-8D3C-CB76C059F5E5}"/>
          </ac:spMkLst>
        </pc:spChg>
        <pc:spChg chg="mod topLvl">
          <ac:chgData name="José Supo" userId="51019a01e7a75820" providerId="LiveId" clId="{2D002D77-F61A-43CD-AEE5-9EF783BBEFBB}" dt="2024-09-13T00:22:05.112" v="543" actId="12789"/>
          <ac:spMkLst>
            <pc:docMk/>
            <pc:sldMk cId="999531776" sldId="4694"/>
            <ac:spMk id="59" creationId="{35C2AE4D-E306-40EF-8F07-5C3ABE9EE3BA}"/>
          </ac:spMkLst>
        </pc:spChg>
        <pc:spChg chg="del mod topLvl">
          <ac:chgData name="José Supo" userId="51019a01e7a75820" providerId="LiveId" clId="{2D002D77-F61A-43CD-AEE5-9EF783BBEFBB}" dt="2024-09-13T00:15:45.861" v="453" actId="478"/>
          <ac:spMkLst>
            <pc:docMk/>
            <pc:sldMk cId="999531776" sldId="4694"/>
            <ac:spMk id="60" creationId="{A4DE6C39-D3FD-44C4-9C6D-FF1CF66F1387}"/>
          </ac:spMkLst>
        </pc:spChg>
        <pc:spChg chg="mod topLvl">
          <ac:chgData name="José Supo" userId="51019a01e7a75820" providerId="LiveId" clId="{2D002D77-F61A-43CD-AEE5-9EF783BBEFBB}" dt="2024-09-13T00:21:45.861" v="541" actId="14100"/>
          <ac:spMkLst>
            <pc:docMk/>
            <pc:sldMk cId="999531776" sldId="4694"/>
            <ac:spMk id="61" creationId="{E9AEBF07-E5CE-4E6D-AEB4-0D7606481D78}"/>
          </ac:spMkLst>
        </pc:spChg>
        <pc:spChg chg="del mod topLvl">
          <ac:chgData name="José Supo" userId="51019a01e7a75820" providerId="LiveId" clId="{2D002D77-F61A-43CD-AEE5-9EF783BBEFBB}" dt="2024-09-13T00:17:48.863" v="476" actId="478"/>
          <ac:spMkLst>
            <pc:docMk/>
            <pc:sldMk cId="999531776" sldId="4694"/>
            <ac:spMk id="62" creationId="{88B9D0CB-C86B-481E-B730-933B0FD77503}"/>
          </ac:spMkLst>
        </pc:spChg>
        <pc:spChg chg="mod topLvl">
          <ac:chgData name="José Supo" userId="51019a01e7a75820" providerId="LiveId" clId="{2D002D77-F61A-43CD-AEE5-9EF783BBEFBB}" dt="2024-09-13T00:22:05.112" v="543" actId="12789"/>
          <ac:spMkLst>
            <pc:docMk/>
            <pc:sldMk cId="999531776" sldId="4694"/>
            <ac:spMk id="63" creationId="{A5317A8E-CEC5-4C2C-BD77-58A00450DA9E}"/>
          </ac:spMkLst>
        </pc:spChg>
        <pc:spChg chg="del mod topLvl">
          <ac:chgData name="José Supo" userId="51019a01e7a75820" providerId="LiveId" clId="{2D002D77-F61A-43CD-AEE5-9EF783BBEFBB}" dt="2024-09-13T00:17:50.110" v="477" actId="478"/>
          <ac:spMkLst>
            <pc:docMk/>
            <pc:sldMk cId="999531776" sldId="4694"/>
            <ac:spMk id="64" creationId="{22748780-5D1C-41A3-9027-90997DFF6CB9}"/>
          </ac:spMkLst>
        </pc:spChg>
        <pc:spChg chg="mod topLvl">
          <ac:chgData name="José Supo" userId="51019a01e7a75820" providerId="LiveId" clId="{2D002D77-F61A-43CD-AEE5-9EF783BBEFBB}" dt="2024-09-13T00:22:05.112" v="543" actId="12789"/>
          <ac:spMkLst>
            <pc:docMk/>
            <pc:sldMk cId="999531776" sldId="4694"/>
            <ac:spMk id="65" creationId="{6CF20B8D-C3AD-4D38-BD33-B384064A5B64}"/>
          </ac:spMkLst>
        </pc:spChg>
        <pc:spChg chg="mod">
          <ac:chgData name="José Supo" userId="51019a01e7a75820" providerId="LiveId" clId="{2D002D77-F61A-43CD-AEE5-9EF783BBEFBB}" dt="2024-09-13T00:35:28.743" v="641" actId="1076"/>
          <ac:spMkLst>
            <pc:docMk/>
            <pc:sldMk cId="999531776" sldId="4694"/>
            <ac:spMk id="66" creationId="{C1E40B52-3953-47AD-BF1E-FEB3E5338902}"/>
          </ac:spMkLst>
        </pc:spChg>
        <pc:spChg chg="del">
          <ac:chgData name="José Supo" userId="51019a01e7a75820" providerId="LiveId" clId="{2D002D77-F61A-43CD-AEE5-9EF783BBEFBB}" dt="2024-09-13T01:25:52.091" v="766" actId="21"/>
          <ac:spMkLst>
            <pc:docMk/>
            <pc:sldMk cId="999531776" sldId="4694"/>
            <ac:spMk id="67" creationId="{8B674712-468E-426A-B3C9-7263CE7B10B6}"/>
          </ac:spMkLst>
        </pc:spChg>
        <pc:spChg chg="del">
          <ac:chgData name="José Supo" userId="51019a01e7a75820" providerId="LiveId" clId="{2D002D77-F61A-43CD-AEE5-9EF783BBEFBB}" dt="2024-09-13T00:28:38.616" v="583" actId="478"/>
          <ac:spMkLst>
            <pc:docMk/>
            <pc:sldMk cId="999531776" sldId="4694"/>
            <ac:spMk id="68" creationId="{EF619698-68D6-41A7-805A-0508F9D2672E}"/>
          </ac:spMkLst>
        </pc:spChg>
        <pc:spChg chg="mod">
          <ac:chgData name="José Supo" userId="51019a01e7a75820" providerId="LiveId" clId="{2D002D77-F61A-43CD-AEE5-9EF783BBEFBB}" dt="2024-09-13T00:56:17.639" v="662" actId="1076"/>
          <ac:spMkLst>
            <pc:docMk/>
            <pc:sldMk cId="999531776" sldId="4694"/>
            <ac:spMk id="69" creationId="{0616B460-009F-48CC-9B68-3F08F663D306}"/>
          </ac:spMkLst>
        </pc:spChg>
        <pc:spChg chg="mod">
          <ac:chgData name="José Supo" userId="51019a01e7a75820" providerId="LiveId" clId="{2D002D77-F61A-43CD-AEE5-9EF783BBEFBB}" dt="2024-09-13T01:29:19.275" v="787" actId="20577"/>
          <ac:spMkLst>
            <pc:docMk/>
            <pc:sldMk cId="999531776" sldId="4694"/>
            <ac:spMk id="70" creationId="{36C3DA78-94B0-466C-88DA-F666F7EA3CAB}"/>
          </ac:spMkLst>
        </pc:spChg>
        <pc:spChg chg="add del">
          <ac:chgData name="José Supo" userId="51019a01e7a75820" providerId="LiveId" clId="{2D002D77-F61A-43CD-AEE5-9EF783BBEFBB}" dt="2024-09-13T00:46:15.068" v="657" actId="22"/>
          <ac:spMkLst>
            <pc:docMk/>
            <pc:sldMk cId="999531776" sldId="4694"/>
            <ac:spMk id="75" creationId="{4AE4007E-403B-486B-B957-566B27B2392F}"/>
          </ac:spMkLst>
        </pc:spChg>
        <pc:spChg chg="add mod">
          <ac:chgData name="José Supo" userId="51019a01e7a75820" providerId="LiveId" clId="{2D002D77-F61A-43CD-AEE5-9EF783BBEFBB}" dt="2024-09-13T00:56:26.073" v="663" actId="1076"/>
          <ac:spMkLst>
            <pc:docMk/>
            <pc:sldMk cId="999531776" sldId="4694"/>
            <ac:spMk id="76" creationId="{0985815D-1827-443E-BC7E-A77935F69640}"/>
          </ac:spMkLst>
        </pc:spChg>
        <pc:grpChg chg="add mod">
          <ac:chgData name="José Supo" userId="51019a01e7a75820" providerId="LiveId" clId="{2D002D77-F61A-43CD-AEE5-9EF783BBEFBB}" dt="2024-09-13T00:28:26.033" v="582" actId="12788"/>
          <ac:grpSpMkLst>
            <pc:docMk/>
            <pc:sldMk cId="999531776" sldId="4694"/>
            <ac:grpSpMk id="20" creationId="{2FFA787D-FB2B-434A-B924-B3400904D702}"/>
          </ac:grpSpMkLst>
        </pc:grpChg>
        <pc:grpChg chg="add del mod">
          <ac:chgData name="José Supo" userId="51019a01e7a75820" providerId="LiveId" clId="{2D002D77-F61A-43CD-AEE5-9EF783BBEFBB}" dt="2024-09-13T00:10:12.638" v="270" actId="165"/>
          <ac:grpSpMkLst>
            <pc:docMk/>
            <pc:sldMk cId="999531776" sldId="4694"/>
            <ac:grpSpMk id="52" creationId="{CE389914-BF05-4924-97C8-7151341BD322}"/>
          </ac:grpSpMkLst>
        </pc:grpChg>
        <pc:cxnChg chg="add del mod">
          <ac:chgData name="José Supo" userId="51019a01e7a75820" providerId="LiveId" clId="{2D002D77-F61A-43CD-AEE5-9EF783BBEFBB}" dt="2024-09-13T00:12:41.502" v="335" actId="478"/>
          <ac:cxnSpMkLst>
            <pc:docMk/>
            <pc:sldMk cId="999531776" sldId="4694"/>
            <ac:cxnSpMk id="4" creationId="{2DB4FFF8-4077-496C-970F-17D262A3B895}"/>
          </ac:cxnSpMkLst>
        </pc:cxnChg>
        <pc:cxnChg chg="add mod ord">
          <ac:chgData name="José Supo" userId="51019a01e7a75820" providerId="LiveId" clId="{2D002D77-F61A-43CD-AEE5-9EF783BBEFBB}" dt="2024-09-13T00:18:35.541" v="483" actId="164"/>
          <ac:cxnSpMkLst>
            <pc:docMk/>
            <pc:sldMk cId="999531776" sldId="4694"/>
            <ac:cxnSpMk id="17" creationId="{8A0C47FD-2D97-42A1-875A-5F2C59E6FFB1}"/>
          </ac:cxnSpMkLst>
        </pc:cxnChg>
        <pc:cxnChg chg="add mod ord">
          <ac:chgData name="José Supo" userId="51019a01e7a75820" providerId="LiveId" clId="{2D002D77-F61A-43CD-AEE5-9EF783BBEFBB}" dt="2024-09-13T00:18:35.541" v="483" actId="164"/>
          <ac:cxnSpMkLst>
            <pc:docMk/>
            <pc:sldMk cId="999531776" sldId="4694"/>
            <ac:cxnSpMk id="49" creationId="{4D821E64-3CE8-4ED6-B0BC-6B72134B29F3}"/>
          </ac:cxnSpMkLst>
        </pc:cxnChg>
        <pc:cxnChg chg="add mod ord">
          <ac:chgData name="José Supo" userId="51019a01e7a75820" providerId="LiveId" clId="{2D002D77-F61A-43CD-AEE5-9EF783BBEFBB}" dt="2024-09-13T00:22:39.704" v="551" actId="1035"/>
          <ac:cxnSpMkLst>
            <pc:docMk/>
            <pc:sldMk cId="999531776" sldId="4694"/>
            <ac:cxnSpMk id="71" creationId="{BAB53524-FBCE-4320-B6FB-0C57585CB72F}"/>
          </ac:cxnSpMkLst>
        </pc:cxnChg>
        <pc:cxnChg chg="add mod ord">
          <ac:chgData name="José Supo" userId="51019a01e7a75820" providerId="LiveId" clId="{2D002D77-F61A-43CD-AEE5-9EF783BBEFBB}" dt="2024-09-13T00:22:39.704" v="551" actId="1035"/>
          <ac:cxnSpMkLst>
            <pc:docMk/>
            <pc:sldMk cId="999531776" sldId="4694"/>
            <ac:cxnSpMk id="72" creationId="{A96ACD2E-0D9E-41F5-A2D7-B3AC554C7698}"/>
          </ac:cxnSpMkLst>
        </pc:cxnChg>
        <pc:cxnChg chg="add mod ord">
          <ac:chgData name="José Supo" userId="51019a01e7a75820" providerId="LiveId" clId="{2D002D77-F61A-43CD-AEE5-9EF783BBEFBB}" dt="2024-09-13T00:22:39.704" v="551" actId="1035"/>
          <ac:cxnSpMkLst>
            <pc:docMk/>
            <pc:sldMk cId="999531776" sldId="4694"/>
            <ac:cxnSpMk id="73" creationId="{7ED641AE-A357-4C93-94F8-237C7304415D}"/>
          </ac:cxnSpMkLst>
        </pc:cxnChg>
        <pc:cxnChg chg="add mod ord">
          <ac:chgData name="José Supo" userId="51019a01e7a75820" providerId="LiveId" clId="{2D002D77-F61A-43CD-AEE5-9EF783BBEFBB}" dt="2024-09-13T00:22:39.704" v="551" actId="1035"/>
          <ac:cxnSpMkLst>
            <pc:docMk/>
            <pc:sldMk cId="999531776" sldId="4694"/>
            <ac:cxnSpMk id="74" creationId="{FB5CD434-BA31-45FB-BD98-95036DD59145}"/>
          </ac:cxnSpMkLst>
        </pc:cxnChg>
      </pc:sldChg>
      <pc:sldChg chg="addSp delSp modSp add mod">
        <pc:chgData name="José Supo" userId="51019a01e7a75820" providerId="LiveId" clId="{2D002D77-F61A-43CD-AEE5-9EF783BBEFBB}" dt="2024-09-13T01:25:57.010" v="768" actId="1076"/>
        <pc:sldMkLst>
          <pc:docMk/>
          <pc:sldMk cId="399884712" sldId="4695"/>
        </pc:sldMkLst>
        <pc:spChg chg="del">
          <ac:chgData name="José Supo" userId="51019a01e7a75820" providerId="LiveId" clId="{2D002D77-F61A-43CD-AEE5-9EF783BBEFBB}" dt="2024-09-13T00:24:50.343" v="554" actId="478"/>
          <ac:spMkLst>
            <pc:docMk/>
            <pc:sldMk cId="399884712" sldId="4695"/>
            <ac:spMk id="28" creationId="{2E742049-AA83-4BE3-AAFC-53FE22274DD4}"/>
          </ac:spMkLst>
        </pc:spChg>
        <pc:spChg chg="add mod">
          <ac:chgData name="José Supo" userId="51019a01e7a75820" providerId="LiveId" clId="{2D002D77-F61A-43CD-AEE5-9EF783BBEFBB}" dt="2024-09-13T01:23:15.040" v="761" actId="1036"/>
          <ac:spMkLst>
            <pc:docMk/>
            <pc:sldMk cId="399884712" sldId="4695"/>
            <ac:spMk id="33" creationId="{876CB9AB-3398-433B-9E26-E52B90526D8D}"/>
          </ac:spMkLst>
        </pc:spChg>
        <pc:spChg chg="add mod">
          <ac:chgData name="José Supo" userId="51019a01e7a75820" providerId="LiveId" clId="{2D002D77-F61A-43CD-AEE5-9EF783BBEFBB}" dt="2024-09-13T01:23:15.040" v="761" actId="1036"/>
          <ac:spMkLst>
            <pc:docMk/>
            <pc:sldMk cId="399884712" sldId="4695"/>
            <ac:spMk id="34" creationId="{E4F98E2C-6397-4189-85C1-098B31214A71}"/>
          </ac:spMkLst>
        </pc:spChg>
        <pc:spChg chg="add mod">
          <ac:chgData name="José Supo" userId="51019a01e7a75820" providerId="LiveId" clId="{2D002D77-F61A-43CD-AEE5-9EF783BBEFBB}" dt="2024-09-13T01:23:33.884" v="765"/>
          <ac:spMkLst>
            <pc:docMk/>
            <pc:sldMk cId="399884712" sldId="4695"/>
            <ac:spMk id="35" creationId="{71CCD4F7-4643-4E69-8BE4-707A17987DB7}"/>
          </ac:spMkLst>
        </pc:spChg>
        <pc:spChg chg="add mod">
          <ac:chgData name="José Supo" userId="51019a01e7a75820" providerId="LiveId" clId="{2D002D77-F61A-43CD-AEE5-9EF783BBEFBB}" dt="2024-09-13T01:25:57.010" v="768" actId="1076"/>
          <ac:spMkLst>
            <pc:docMk/>
            <pc:sldMk cId="399884712" sldId="4695"/>
            <ac:spMk id="36" creationId="{03529539-D3E7-4313-80ED-EBF86F05890D}"/>
          </ac:spMkLst>
        </pc:spChg>
        <pc:spChg chg="del">
          <ac:chgData name="José Supo" userId="51019a01e7a75820" providerId="LiveId" clId="{2D002D77-F61A-43CD-AEE5-9EF783BBEFBB}" dt="2024-09-13T00:24:46.418" v="553" actId="478"/>
          <ac:spMkLst>
            <pc:docMk/>
            <pc:sldMk cId="399884712" sldId="4695"/>
            <ac:spMk id="41" creationId="{5FB4CEEE-5EFD-4ABE-9F2E-0680762A4653}"/>
          </ac:spMkLst>
        </pc:spChg>
        <pc:spChg chg="del">
          <ac:chgData name="José Supo" userId="51019a01e7a75820" providerId="LiveId" clId="{2D002D77-F61A-43CD-AEE5-9EF783BBEFBB}" dt="2024-09-13T00:24:46.418" v="553" actId="478"/>
          <ac:spMkLst>
            <pc:docMk/>
            <pc:sldMk cId="399884712" sldId="4695"/>
            <ac:spMk id="42" creationId="{66E45CA6-8E4F-443D-A424-25EF4E543E65}"/>
          </ac:spMkLst>
        </pc:spChg>
        <pc:spChg chg="del">
          <ac:chgData name="José Supo" userId="51019a01e7a75820" providerId="LiveId" clId="{2D002D77-F61A-43CD-AEE5-9EF783BBEFBB}" dt="2024-09-13T00:24:50.343" v="554" actId="478"/>
          <ac:spMkLst>
            <pc:docMk/>
            <pc:sldMk cId="399884712" sldId="4695"/>
            <ac:spMk id="44" creationId="{0777582A-54D0-4E5B-8BC5-D45B4F0E4D7A}"/>
          </ac:spMkLst>
        </pc:spChg>
        <pc:spChg chg="del">
          <ac:chgData name="José Supo" userId="51019a01e7a75820" providerId="LiveId" clId="{2D002D77-F61A-43CD-AEE5-9EF783BBEFBB}" dt="2024-09-13T00:24:46.418" v="553" actId="478"/>
          <ac:spMkLst>
            <pc:docMk/>
            <pc:sldMk cId="399884712" sldId="4695"/>
            <ac:spMk id="45" creationId="{B626514B-7A0C-4239-9C58-1A18FCF3804E}"/>
          </ac:spMkLst>
        </pc:spChg>
        <pc:spChg chg="del">
          <ac:chgData name="José Supo" userId="51019a01e7a75820" providerId="LiveId" clId="{2D002D77-F61A-43CD-AEE5-9EF783BBEFBB}" dt="2024-09-13T00:24:46.418" v="553" actId="478"/>
          <ac:spMkLst>
            <pc:docMk/>
            <pc:sldMk cId="399884712" sldId="4695"/>
            <ac:spMk id="46" creationId="{EDCACD80-1950-4D5C-BACD-FBF01D4D7F55}"/>
          </ac:spMkLst>
        </pc:spChg>
        <pc:spChg chg="del">
          <ac:chgData name="José Supo" userId="51019a01e7a75820" providerId="LiveId" clId="{2D002D77-F61A-43CD-AEE5-9EF783BBEFBB}" dt="2024-09-13T00:24:46.418" v="553" actId="478"/>
          <ac:spMkLst>
            <pc:docMk/>
            <pc:sldMk cId="399884712" sldId="4695"/>
            <ac:spMk id="48" creationId="{287ABD00-D568-48F2-8B78-6BDDAB9BBFCD}"/>
          </ac:spMkLst>
        </pc:spChg>
        <pc:spChg chg="del">
          <ac:chgData name="José Supo" userId="51019a01e7a75820" providerId="LiveId" clId="{2D002D77-F61A-43CD-AEE5-9EF783BBEFBB}" dt="2024-09-13T00:24:46.418" v="553" actId="478"/>
          <ac:spMkLst>
            <pc:docMk/>
            <pc:sldMk cId="399884712" sldId="4695"/>
            <ac:spMk id="50" creationId="{704A994E-5FD9-424C-9E56-2F571E171DA0}"/>
          </ac:spMkLst>
        </pc:spChg>
        <pc:spChg chg="del">
          <ac:chgData name="José Supo" userId="51019a01e7a75820" providerId="LiveId" clId="{2D002D77-F61A-43CD-AEE5-9EF783BBEFBB}" dt="2024-09-13T00:24:46.418" v="553" actId="478"/>
          <ac:spMkLst>
            <pc:docMk/>
            <pc:sldMk cId="399884712" sldId="4695"/>
            <ac:spMk id="51" creationId="{799E9E25-DD67-4BAA-BB7C-04B30342258F}"/>
          </ac:spMkLst>
        </pc:spChg>
        <pc:spChg chg="del">
          <ac:chgData name="José Supo" userId="51019a01e7a75820" providerId="LiveId" clId="{2D002D77-F61A-43CD-AEE5-9EF783BBEFBB}" dt="2024-09-13T00:24:46.418" v="553" actId="478"/>
          <ac:spMkLst>
            <pc:docMk/>
            <pc:sldMk cId="399884712" sldId="4695"/>
            <ac:spMk id="66" creationId="{C1E40B52-3953-47AD-BF1E-FEB3E5338902}"/>
          </ac:spMkLst>
        </pc:spChg>
        <pc:spChg chg="del">
          <ac:chgData name="José Supo" userId="51019a01e7a75820" providerId="LiveId" clId="{2D002D77-F61A-43CD-AEE5-9EF783BBEFBB}" dt="2024-09-13T00:24:46.418" v="553" actId="478"/>
          <ac:spMkLst>
            <pc:docMk/>
            <pc:sldMk cId="399884712" sldId="4695"/>
            <ac:spMk id="67" creationId="{8B674712-468E-426A-B3C9-7263CE7B10B6}"/>
          </ac:spMkLst>
        </pc:spChg>
        <pc:spChg chg="mod">
          <ac:chgData name="José Supo" userId="51019a01e7a75820" providerId="LiveId" clId="{2D002D77-F61A-43CD-AEE5-9EF783BBEFBB}" dt="2024-09-13T01:19:00.267" v="698" actId="1035"/>
          <ac:spMkLst>
            <pc:docMk/>
            <pc:sldMk cId="399884712" sldId="4695"/>
            <ac:spMk id="68" creationId="{EF619698-68D6-41A7-805A-0508F9D2672E}"/>
          </ac:spMkLst>
        </pc:spChg>
        <pc:spChg chg="del">
          <ac:chgData name="José Supo" userId="51019a01e7a75820" providerId="LiveId" clId="{2D002D77-F61A-43CD-AEE5-9EF783BBEFBB}" dt="2024-09-13T00:24:50.343" v="554" actId="478"/>
          <ac:spMkLst>
            <pc:docMk/>
            <pc:sldMk cId="399884712" sldId="4695"/>
            <ac:spMk id="69" creationId="{0616B460-009F-48CC-9B68-3F08F663D306}"/>
          </ac:spMkLst>
        </pc:spChg>
        <pc:spChg chg="del">
          <ac:chgData name="José Supo" userId="51019a01e7a75820" providerId="LiveId" clId="{2D002D77-F61A-43CD-AEE5-9EF783BBEFBB}" dt="2024-09-13T00:24:46.418" v="553" actId="478"/>
          <ac:spMkLst>
            <pc:docMk/>
            <pc:sldMk cId="399884712" sldId="4695"/>
            <ac:spMk id="70" creationId="{36C3DA78-94B0-466C-88DA-F666F7EA3CAB}"/>
          </ac:spMkLst>
        </pc:spChg>
        <pc:grpChg chg="del">
          <ac:chgData name="José Supo" userId="51019a01e7a75820" providerId="LiveId" clId="{2D002D77-F61A-43CD-AEE5-9EF783BBEFBB}" dt="2024-09-13T00:24:46.418" v="553" actId="478"/>
          <ac:grpSpMkLst>
            <pc:docMk/>
            <pc:sldMk cId="399884712" sldId="4695"/>
            <ac:grpSpMk id="20" creationId="{2FFA787D-FB2B-434A-B924-B3400904D702}"/>
          </ac:grpSpMkLst>
        </pc:grpChg>
        <pc:picChg chg="add mod">
          <ac:chgData name="José Supo" userId="51019a01e7a75820" providerId="LiveId" clId="{2D002D77-F61A-43CD-AEE5-9EF783BBEFBB}" dt="2024-09-13T01:19:00.267" v="698" actId="1035"/>
          <ac:picMkLst>
            <pc:docMk/>
            <pc:sldMk cId="399884712" sldId="4695"/>
            <ac:picMk id="10242" creationId="{71D8A6AB-8D55-404C-B2FE-18D842DC8C4F}"/>
          </ac:picMkLst>
        </pc:picChg>
      </pc:sldChg>
    </pc:docChg>
  </pc:docChgLst>
  <pc:docChgLst>
    <pc:chgData name="José Supo" userId="51019a01e7a75820" providerId="LiveId" clId="{CFD14742-EC23-4412-BFC7-7281F43B23BA}"/>
    <pc:docChg chg="modSld">
      <pc:chgData name="José Supo" userId="51019a01e7a75820" providerId="LiveId" clId="{CFD14742-EC23-4412-BFC7-7281F43B23BA}" dt="2025-09-30T01:54:13.975" v="1" actId="12788"/>
      <pc:docMkLst>
        <pc:docMk/>
      </pc:docMkLst>
      <pc:sldChg chg="modSp mod">
        <pc:chgData name="José Supo" userId="51019a01e7a75820" providerId="LiveId" clId="{CFD14742-EC23-4412-BFC7-7281F43B23BA}" dt="2025-09-30T01:54:13.975" v="1" actId="12788"/>
        <pc:sldMkLst>
          <pc:docMk/>
          <pc:sldMk cId="3987283112" sldId="4612"/>
        </pc:sldMkLst>
        <pc:spChg chg="mod">
          <ac:chgData name="José Supo" userId="51019a01e7a75820" providerId="LiveId" clId="{CFD14742-EC23-4412-BFC7-7281F43B23BA}" dt="2025-09-30T01:54:13.975" v="1" actId="12788"/>
          <ac:spMkLst>
            <pc:docMk/>
            <pc:sldMk cId="3987283112" sldId="4612"/>
            <ac:spMk id="10" creationId="{A05A2986-84AA-4494-832B-64765FF08155}"/>
          </ac:spMkLst>
        </pc:spChg>
      </pc:sldChg>
    </pc:docChg>
  </pc:docChgLst>
  <pc:docChgLst>
    <pc:chgData name="José Supo" userId="51019a01e7a75820" providerId="LiveId" clId="{1A255246-A5EF-4969-B964-0AC83CDCE8A5}"/>
    <pc:docChg chg="custSel modSld">
      <pc:chgData name="José Supo" userId="51019a01e7a75820" providerId="LiveId" clId="{1A255246-A5EF-4969-B964-0AC83CDCE8A5}" dt="2024-11-08T05:19:58.520" v="174" actId="1076"/>
      <pc:docMkLst>
        <pc:docMk/>
      </pc:docMkLst>
      <pc:sldChg chg="addSp delSp modSp">
        <pc:chgData name="José Supo" userId="51019a01e7a75820" providerId="LiveId" clId="{1A255246-A5EF-4969-B964-0AC83CDCE8A5}" dt="2024-11-06T02:19:54.134" v="2"/>
        <pc:sldMkLst>
          <pc:docMk/>
          <pc:sldMk cId="1506840356" sldId="331"/>
        </pc:sldMkLst>
        <pc:graphicFrameChg chg="del mod">
          <ac:chgData name="José Supo" userId="51019a01e7a75820" providerId="LiveId" clId="{1A255246-A5EF-4969-B964-0AC83CDCE8A5}" dt="2024-11-06T02:19:53.864" v="1" actId="478"/>
          <ac:graphicFrameMkLst>
            <pc:docMk/>
            <pc:sldMk cId="1506840356" sldId="331"/>
            <ac:graphicFrameMk id="14" creationId="{DC0AB649-485C-47D2-9762-54F67C34E469}"/>
          </ac:graphicFrameMkLst>
        </pc:graphicFrameChg>
        <pc:picChg chg="add">
          <ac:chgData name="José Supo" userId="51019a01e7a75820" providerId="LiveId" clId="{1A255246-A5EF-4969-B964-0AC83CDCE8A5}" dt="2024-11-06T02:19:54.134" v="2"/>
          <ac:picMkLst>
            <pc:docMk/>
            <pc:sldMk cId="1506840356" sldId="331"/>
            <ac:picMk id="59" creationId="{4766E869-1BE0-4D55-BF28-18880CB64439}"/>
          </ac:picMkLst>
        </pc:picChg>
      </pc:sldChg>
      <pc:sldChg chg="addSp delSp">
        <pc:chgData name="José Supo" userId="51019a01e7a75820" providerId="LiveId" clId="{1A255246-A5EF-4969-B964-0AC83CDCE8A5}" dt="2024-11-06T02:19:58.042" v="4"/>
        <pc:sldMkLst>
          <pc:docMk/>
          <pc:sldMk cId="2323632091" sldId="403"/>
        </pc:sldMkLst>
        <pc:graphicFrameChg chg="del">
          <ac:chgData name="José Supo" userId="51019a01e7a75820" providerId="LiveId" clId="{1A255246-A5EF-4969-B964-0AC83CDCE8A5}" dt="2024-11-06T02:19:57.827" v="3" actId="478"/>
          <ac:graphicFrameMkLst>
            <pc:docMk/>
            <pc:sldMk cId="2323632091" sldId="403"/>
            <ac:graphicFrameMk id="44" creationId="{2DE43A1B-88D7-4A31-8515-9A5AAD611428}"/>
          </ac:graphicFrameMkLst>
        </pc:graphicFrameChg>
        <pc:picChg chg="add">
          <ac:chgData name="José Supo" userId="51019a01e7a75820" providerId="LiveId" clId="{1A255246-A5EF-4969-B964-0AC83CDCE8A5}" dt="2024-11-06T02:19:58.042" v="4"/>
          <ac:picMkLst>
            <pc:docMk/>
            <pc:sldMk cId="2323632091" sldId="403"/>
            <ac:picMk id="43" creationId="{34678288-497E-4535-81BB-780E811FB762}"/>
          </ac:picMkLst>
        </pc:picChg>
      </pc:sldChg>
      <pc:sldChg chg="addSp delSp">
        <pc:chgData name="José Supo" userId="51019a01e7a75820" providerId="LiveId" clId="{1A255246-A5EF-4969-B964-0AC83CDCE8A5}" dt="2024-11-06T02:20:01.123" v="6"/>
        <pc:sldMkLst>
          <pc:docMk/>
          <pc:sldMk cId="1854002199" sldId="404"/>
        </pc:sldMkLst>
        <pc:graphicFrameChg chg="del">
          <ac:chgData name="José Supo" userId="51019a01e7a75820" providerId="LiveId" clId="{1A255246-A5EF-4969-B964-0AC83CDCE8A5}" dt="2024-11-06T02:20:00.815" v="5" actId="478"/>
          <ac:graphicFrameMkLst>
            <pc:docMk/>
            <pc:sldMk cId="1854002199" sldId="404"/>
            <ac:graphicFrameMk id="63" creationId="{D679E580-7DA3-4627-A87E-55AC38CD4A74}"/>
          </ac:graphicFrameMkLst>
        </pc:graphicFrameChg>
        <pc:picChg chg="add">
          <ac:chgData name="José Supo" userId="51019a01e7a75820" providerId="LiveId" clId="{1A255246-A5EF-4969-B964-0AC83CDCE8A5}" dt="2024-11-06T02:20:01.123" v="6"/>
          <ac:picMkLst>
            <pc:docMk/>
            <pc:sldMk cId="1854002199" sldId="404"/>
            <ac:picMk id="62" creationId="{A0029B2A-390D-446D-8587-01292AE67418}"/>
          </ac:picMkLst>
        </pc:picChg>
      </pc:sldChg>
      <pc:sldChg chg="addSp delSp">
        <pc:chgData name="José Supo" userId="51019a01e7a75820" providerId="LiveId" clId="{1A255246-A5EF-4969-B964-0AC83CDCE8A5}" dt="2024-11-06T02:20:08.344" v="10"/>
        <pc:sldMkLst>
          <pc:docMk/>
          <pc:sldMk cId="365568652" sldId="406"/>
        </pc:sldMkLst>
        <pc:graphicFrameChg chg="del">
          <ac:chgData name="José Supo" userId="51019a01e7a75820" providerId="LiveId" clId="{1A255246-A5EF-4969-B964-0AC83CDCE8A5}" dt="2024-11-06T02:20:07.983" v="9" actId="478"/>
          <ac:graphicFrameMkLst>
            <pc:docMk/>
            <pc:sldMk cId="365568652" sldId="406"/>
            <ac:graphicFrameMk id="65" creationId="{FE41226F-25C2-46CB-B1D3-A6C70F0878DB}"/>
          </ac:graphicFrameMkLst>
        </pc:graphicFrameChg>
        <pc:picChg chg="add">
          <ac:chgData name="José Supo" userId="51019a01e7a75820" providerId="LiveId" clId="{1A255246-A5EF-4969-B964-0AC83CDCE8A5}" dt="2024-11-06T02:20:08.344" v="10"/>
          <ac:picMkLst>
            <pc:docMk/>
            <pc:sldMk cId="365568652" sldId="406"/>
            <ac:picMk id="64" creationId="{73E60917-C973-4482-A80F-B17A7A6D6BCE}"/>
          </ac:picMkLst>
        </pc:picChg>
      </pc:sldChg>
      <pc:sldChg chg="addSp delSp">
        <pc:chgData name="José Supo" userId="51019a01e7a75820" providerId="LiveId" clId="{1A255246-A5EF-4969-B964-0AC83CDCE8A5}" dt="2024-11-06T02:20:10.947" v="12"/>
        <pc:sldMkLst>
          <pc:docMk/>
          <pc:sldMk cId="1097574654" sldId="407"/>
        </pc:sldMkLst>
        <pc:graphicFrameChg chg="del">
          <ac:chgData name="José Supo" userId="51019a01e7a75820" providerId="LiveId" clId="{1A255246-A5EF-4969-B964-0AC83CDCE8A5}" dt="2024-11-06T02:20:10.606" v="11" actId="478"/>
          <ac:graphicFrameMkLst>
            <pc:docMk/>
            <pc:sldMk cId="1097574654" sldId="407"/>
            <ac:graphicFrameMk id="72" creationId="{3B5A87B9-4628-4836-B7DE-06B86032568A}"/>
          </ac:graphicFrameMkLst>
        </pc:graphicFrameChg>
        <pc:picChg chg="add">
          <ac:chgData name="José Supo" userId="51019a01e7a75820" providerId="LiveId" clId="{1A255246-A5EF-4969-B964-0AC83CDCE8A5}" dt="2024-11-06T02:20:10.947" v="12"/>
          <ac:picMkLst>
            <pc:docMk/>
            <pc:sldMk cId="1097574654" sldId="407"/>
            <ac:picMk id="71" creationId="{2F4976C8-4BE6-4595-8A30-697FA1444523}"/>
          </ac:picMkLst>
        </pc:picChg>
      </pc:sldChg>
      <pc:sldChg chg="addSp delSp">
        <pc:chgData name="José Supo" userId="51019a01e7a75820" providerId="LiveId" clId="{1A255246-A5EF-4969-B964-0AC83CDCE8A5}" dt="2024-11-06T02:20:03.910" v="8"/>
        <pc:sldMkLst>
          <pc:docMk/>
          <pc:sldMk cId="2165691425" sldId="412"/>
        </pc:sldMkLst>
        <pc:graphicFrameChg chg="del">
          <ac:chgData name="José Supo" userId="51019a01e7a75820" providerId="LiveId" clId="{1A255246-A5EF-4969-B964-0AC83CDCE8A5}" dt="2024-11-06T02:20:03.658" v="7" actId="478"/>
          <ac:graphicFrameMkLst>
            <pc:docMk/>
            <pc:sldMk cId="2165691425" sldId="412"/>
            <ac:graphicFrameMk id="60" creationId="{DD4C30D8-10C8-4B71-AD4E-A527CBCF2AFB}"/>
          </ac:graphicFrameMkLst>
        </pc:graphicFrameChg>
        <pc:picChg chg="add">
          <ac:chgData name="José Supo" userId="51019a01e7a75820" providerId="LiveId" clId="{1A255246-A5EF-4969-B964-0AC83CDCE8A5}" dt="2024-11-06T02:20:03.910" v="8"/>
          <ac:picMkLst>
            <pc:docMk/>
            <pc:sldMk cId="2165691425" sldId="412"/>
            <ac:picMk id="59" creationId="{29FEDD5B-963A-4E71-ACE3-EEF80B2D5FDB}"/>
          </ac:picMkLst>
        </pc:picChg>
      </pc:sldChg>
      <pc:sldChg chg="modSp">
        <pc:chgData name="José Supo" userId="51019a01e7a75820" providerId="LiveId" clId="{1A255246-A5EF-4969-B964-0AC83CDCE8A5}" dt="2024-11-06T02:42:23.926" v="99" actId="1036"/>
        <pc:sldMkLst>
          <pc:docMk/>
          <pc:sldMk cId="0" sldId="4590"/>
        </pc:sldMkLst>
        <pc:spChg chg="mod">
          <ac:chgData name="José Supo" userId="51019a01e7a75820" providerId="LiveId" clId="{1A255246-A5EF-4969-B964-0AC83CDCE8A5}" dt="2024-11-06T02:42:23.926" v="99" actId="1036"/>
          <ac:spMkLst>
            <pc:docMk/>
            <pc:sldMk cId="0" sldId="4590"/>
            <ac:spMk id="15" creationId="{90C2F6C3-AFD9-4AC6-BED0-D7390E77FCC5}"/>
          </ac:spMkLst>
        </pc:spChg>
      </pc:sldChg>
      <pc:sldChg chg="modSp">
        <pc:chgData name="José Supo" userId="51019a01e7a75820" providerId="LiveId" clId="{1A255246-A5EF-4969-B964-0AC83CDCE8A5}" dt="2024-11-06T02:42:06.515" v="75" actId="1035"/>
        <pc:sldMkLst>
          <pc:docMk/>
          <pc:sldMk cId="0" sldId="4592"/>
        </pc:sldMkLst>
        <pc:spChg chg="mod">
          <ac:chgData name="José Supo" userId="51019a01e7a75820" providerId="LiveId" clId="{1A255246-A5EF-4969-B964-0AC83CDCE8A5}" dt="2024-11-06T02:42:06.515" v="75" actId="1035"/>
          <ac:spMkLst>
            <pc:docMk/>
            <pc:sldMk cId="0" sldId="4592"/>
            <ac:spMk id="44" creationId="{9EF010DE-8A2B-40E1-9AB4-728D483701A2}"/>
          </ac:spMkLst>
        </pc:spChg>
      </pc:sldChg>
      <pc:sldChg chg="addSp modSp">
        <pc:chgData name="José Supo" userId="51019a01e7a75820" providerId="LiveId" clId="{1A255246-A5EF-4969-B964-0AC83CDCE8A5}" dt="2024-11-08T05:19:58.520" v="174" actId="1076"/>
        <pc:sldMkLst>
          <pc:docMk/>
          <pc:sldMk cId="3877385494" sldId="4616"/>
        </pc:sldMkLst>
        <pc:spChg chg="mod">
          <ac:chgData name="José Supo" userId="51019a01e7a75820" providerId="LiveId" clId="{1A255246-A5EF-4969-B964-0AC83CDCE8A5}" dt="2024-11-08T05:19:52.850" v="172" actId="1036"/>
          <ac:spMkLst>
            <pc:docMk/>
            <pc:sldMk cId="3877385494" sldId="4616"/>
            <ac:spMk id="38" creationId="{386202B9-36A5-48AD-803E-5BCD1C7162F6}"/>
          </ac:spMkLst>
        </pc:spChg>
        <pc:spChg chg="mod">
          <ac:chgData name="José Supo" userId="51019a01e7a75820" providerId="LiveId" clId="{1A255246-A5EF-4969-B964-0AC83CDCE8A5}" dt="2024-11-08T05:19:52.850" v="172" actId="1036"/>
          <ac:spMkLst>
            <pc:docMk/>
            <pc:sldMk cId="3877385494" sldId="4616"/>
            <ac:spMk id="63" creationId="{26A2D271-0149-4E61-9D79-D5B607364376}"/>
          </ac:spMkLst>
        </pc:spChg>
        <pc:grpChg chg="mod">
          <ac:chgData name="José Supo" userId="51019a01e7a75820" providerId="LiveId" clId="{1A255246-A5EF-4969-B964-0AC83CDCE8A5}" dt="2024-11-08T05:19:52.850" v="172" actId="1036"/>
          <ac:grpSpMkLst>
            <pc:docMk/>
            <pc:sldMk cId="3877385494" sldId="4616"/>
            <ac:grpSpMk id="3" creationId="{BE49EEE5-1825-45AE-9E8E-22EE0DC09A26}"/>
          </ac:grpSpMkLst>
        </pc:grpChg>
        <pc:grpChg chg="mod">
          <ac:chgData name="José Supo" userId="51019a01e7a75820" providerId="LiveId" clId="{1A255246-A5EF-4969-B964-0AC83CDCE8A5}" dt="2024-11-08T05:19:52.850" v="172" actId="1036"/>
          <ac:grpSpMkLst>
            <pc:docMk/>
            <pc:sldMk cId="3877385494" sldId="4616"/>
            <ac:grpSpMk id="4" creationId="{1CA8C175-F9C5-493F-9608-300BC28DC207}"/>
          </ac:grpSpMkLst>
        </pc:grpChg>
        <pc:grpChg chg="add mod">
          <ac:chgData name="José Supo" userId="51019a01e7a75820" providerId="LiveId" clId="{1A255246-A5EF-4969-B964-0AC83CDCE8A5}" dt="2024-11-08T05:19:58.520" v="174" actId="1076"/>
          <ac:grpSpMkLst>
            <pc:docMk/>
            <pc:sldMk cId="3877385494" sldId="4616"/>
            <ac:grpSpMk id="25" creationId="{9426D729-0E0A-4989-9CB3-0FBC67206311}"/>
          </ac:grpSpMkLst>
        </pc:grpChg>
      </pc:sldChg>
    </pc:docChg>
  </pc:docChgLst>
  <pc:docChgLst>
    <pc:chgData name="José Supo" userId="51019a01e7a75820" providerId="LiveId" clId="{AD3814A9-0A74-4842-BB6C-32C77089AAB2}"/>
    <pc:docChg chg="custSel modSld">
      <pc:chgData name="José Supo" userId="51019a01e7a75820" providerId="LiveId" clId="{AD3814A9-0A74-4842-BB6C-32C77089AAB2}" dt="2024-11-23T11:17:36.938" v="1"/>
      <pc:docMkLst>
        <pc:docMk/>
      </pc:docMkLst>
      <pc:sldChg chg="addSp delSp modSp mod">
        <pc:chgData name="José Supo" userId="51019a01e7a75820" providerId="LiveId" clId="{AD3814A9-0A74-4842-BB6C-32C77089AAB2}" dt="2024-11-23T11:17:36.938" v="1"/>
        <pc:sldMkLst>
          <pc:docMk/>
          <pc:sldMk cId="275958306" sldId="4684"/>
        </pc:sldMkLst>
        <pc:picChg chg="del">
          <ac:chgData name="José Supo" userId="51019a01e7a75820" providerId="LiveId" clId="{AD3814A9-0A74-4842-BB6C-32C77089AAB2}" dt="2024-11-23T11:17:35.684" v="0" actId="478"/>
          <ac:picMkLst>
            <pc:docMk/>
            <pc:sldMk cId="275958306" sldId="4684"/>
            <ac:picMk id="3" creationId="{EC736A6A-3D2A-BDA6-1773-08263657B142}"/>
          </ac:picMkLst>
        </pc:picChg>
        <pc:picChg chg="add mod">
          <ac:chgData name="José Supo" userId="51019a01e7a75820" providerId="LiveId" clId="{AD3814A9-0A74-4842-BB6C-32C77089AAB2}" dt="2024-11-23T11:17:36.938" v="1"/>
          <ac:picMkLst>
            <pc:docMk/>
            <pc:sldMk cId="275958306" sldId="4684"/>
            <ac:picMk id="4" creationId="{B173D9AC-A52A-4188-BFF1-33AB89D49962}"/>
          </ac:picMkLst>
        </pc:picChg>
      </pc:sldChg>
    </pc:docChg>
  </pc:docChgLst>
  <pc:docChgLst>
    <pc:chgData name="José Supo" userId="51019a01e7a75820" providerId="LiveId" clId="{952757BC-1892-4AC0-8086-4156B51DA6ED}"/>
    <pc:docChg chg="undo custSel modSld">
      <pc:chgData name="José Supo" userId="51019a01e7a75820" providerId="LiveId" clId="{952757BC-1892-4AC0-8086-4156B51DA6ED}" dt="2025-09-23T07:49:38.173" v="92" actId="14100"/>
      <pc:docMkLst>
        <pc:docMk/>
      </pc:docMkLst>
      <pc:sldChg chg="delSp modSp mod">
        <pc:chgData name="José Supo" userId="51019a01e7a75820" providerId="LiveId" clId="{952757BC-1892-4AC0-8086-4156B51DA6ED}" dt="2025-09-23T07:49:38.173" v="92" actId="14100"/>
        <pc:sldMkLst>
          <pc:docMk/>
          <pc:sldMk cId="724211810" sldId="302"/>
        </pc:sldMkLst>
        <pc:spChg chg="mod topLvl">
          <ac:chgData name="José Supo" userId="51019a01e7a75820" providerId="LiveId" clId="{952757BC-1892-4AC0-8086-4156B51DA6ED}" dt="2025-09-23T07:49:38.173" v="92" actId="14100"/>
          <ac:spMkLst>
            <pc:docMk/>
            <pc:sldMk cId="724211810" sldId="302"/>
            <ac:spMk id="4" creationId="{CEDD4F22-1FCF-469F-BDA3-7C8CEB391F27}"/>
          </ac:spMkLst>
        </pc:spChg>
        <pc:spChg chg="mod topLvl">
          <ac:chgData name="José Supo" userId="51019a01e7a75820" providerId="LiveId" clId="{952757BC-1892-4AC0-8086-4156B51DA6ED}" dt="2025-09-23T07:49:30.891" v="90" actId="165"/>
          <ac:spMkLst>
            <pc:docMk/>
            <pc:sldMk cId="724211810" sldId="302"/>
            <ac:spMk id="7" creationId="{27FF3AD4-F60A-441E-9DF0-F684B31D9EF5}"/>
          </ac:spMkLst>
        </pc:spChg>
        <pc:spChg chg="mod topLvl">
          <ac:chgData name="José Supo" userId="51019a01e7a75820" providerId="LiveId" clId="{952757BC-1892-4AC0-8086-4156B51DA6ED}" dt="2025-09-23T07:49:30.891" v="90" actId="165"/>
          <ac:spMkLst>
            <pc:docMk/>
            <pc:sldMk cId="724211810" sldId="302"/>
            <ac:spMk id="11" creationId="{5DB16BF4-BAF8-427A-B23D-EA6C0B2CD2E4}"/>
          </ac:spMkLst>
        </pc:spChg>
        <pc:spChg chg="mod topLvl">
          <ac:chgData name="José Supo" userId="51019a01e7a75820" providerId="LiveId" clId="{952757BC-1892-4AC0-8086-4156B51DA6ED}" dt="2025-09-23T07:49:30.891" v="90" actId="165"/>
          <ac:spMkLst>
            <pc:docMk/>
            <pc:sldMk cId="724211810" sldId="302"/>
            <ac:spMk id="12" creationId="{4464D64E-DE4A-471E-9738-8589771EB1A4}"/>
          </ac:spMkLst>
        </pc:spChg>
        <pc:spChg chg="mod topLvl">
          <ac:chgData name="José Supo" userId="51019a01e7a75820" providerId="LiveId" clId="{952757BC-1892-4AC0-8086-4156B51DA6ED}" dt="2025-09-23T07:49:30.891" v="90" actId="165"/>
          <ac:spMkLst>
            <pc:docMk/>
            <pc:sldMk cId="724211810" sldId="302"/>
            <ac:spMk id="13" creationId="{B2804E07-77B6-4D7C-B913-97063A82724F}"/>
          </ac:spMkLst>
        </pc:spChg>
        <pc:spChg chg="mod topLvl">
          <ac:chgData name="José Supo" userId="51019a01e7a75820" providerId="LiveId" clId="{952757BC-1892-4AC0-8086-4156B51DA6ED}" dt="2025-09-23T07:49:30.891" v="90" actId="165"/>
          <ac:spMkLst>
            <pc:docMk/>
            <pc:sldMk cId="724211810" sldId="302"/>
            <ac:spMk id="14" creationId="{1EF595FE-A6BE-4009-9101-5C28F289859A}"/>
          </ac:spMkLst>
        </pc:spChg>
        <pc:spChg chg="mod topLvl">
          <ac:chgData name="José Supo" userId="51019a01e7a75820" providerId="LiveId" clId="{952757BC-1892-4AC0-8086-4156B51DA6ED}" dt="2025-09-23T07:49:30.891" v="90" actId="165"/>
          <ac:spMkLst>
            <pc:docMk/>
            <pc:sldMk cId="724211810" sldId="302"/>
            <ac:spMk id="15" creationId="{509D6315-3833-457B-8D14-7D61672F8EB8}"/>
          </ac:spMkLst>
        </pc:spChg>
        <pc:spChg chg="mod topLvl">
          <ac:chgData name="José Supo" userId="51019a01e7a75820" providerId="LiveId" clId="{952757BC-1892-4AC0-8086-4156B51DA6ED}" dt="2025-09-23T07:49:30.891" v="90" actId="165"/>
          <ac:spMkLst>
            <pc:docMk/>
            <pc:sldMk cId="724211810" sldId="302"/>
            <ac:spMk id="16" creationId="{C4D09EF9-8A03-4BE3-A86D-58A698029EE7}"/>
          </ac:spMkLst>
        </pc:spChg>
        <pc:spChg chg="mod topLvl">
          <ac:chgData name="José Supo" userId="51019a01e7a75820" providerId="LiveId" clId="{952757BC-1892-4AC0-8086-4156B51DA6ED}" dt="2025-09-23T07:49:30.891" v="90" actId="165"/>
          <ac:spMkLst>
            <pc:docMk/>
            <pc:sldMk cId="724211810" sldId="302"/>
            <ac:spMk id="17" creationId="{A1F0A809-1FC5-4389-B7AA-8C560E554E1C}"/>
          </ac:spMkLst>
        </pc:spChg>
        <pc:spChg chg="mod topLvl">
          <ac:chgData name="José Supo" userId="51019a01e7a75820" providerId="LiveId" clId="{952757BC-1892-4AC0-8086-4156B51DA6ED}" dt="2025-09-23T07:49:30.891" v="90" actId="165"/>
          <ac:spMkLst>
            <pc:docMk/>
            <pc:sldMk cId="724211810" sldId="302"/>
            <ac:spMk id="18" creationId="{A3CA6E1B-1A7B-4F87-BA76-BBE3AB2724CC}"/>
          </ac:spMkLst>
        </pc:spChg>
        <pc:spChg chg="mod topLvl">
          <ac:chgData name="José Supo" userId="51019a01e7a75820" providerId="LiveId" clId="{952757BC-1892-4AC0-8086-4156B51DA6ED}" dt="2025-09-23T07:49:30.891" v="90" actId="165"/>
          <ac:spMkLst>
            <pc:docMk/>
            <pc:sldMk cId="724211810" sldId="302"/>
            <ac:spMk id="25" creationId="{282BFC72-D2CE-4023-934F-A2EA52A68990}"/>
          </ac:spMkLst>
        </pc:spChg>
        <pc:spChg chg="mod topLvl">
          <ac:chgData name="José Supo" userId="51019a01e7a75820" providerId="LiveId" clId="{952757BC-1892-4AC0-8086-4156B51DA6ED}" dt="2025-09-23T07:49:30.891" v="90" actId="165"/>
          <ac:spMkLst>
            <pc:docMk/>
            <pc:sldMk cId="724211810" sldId="302"/>
            <ac:spMk id="26" creationId="{D3EA629E-C6AB-4AC3-9C0F-DDFD06AE61AF}"/>
          </ac:spMkLst>
        </pc:spChg>
        <pc:spChg chg="mod topLvl">
          <ac:chgData name="José Supo" userId="51019a01e7a75820" providerId="LiveId" clId="{952757BC-1892-4AC0-8086-4156B51DA6ED}" dt="2025-09-23T07:49:30.891" v="90" actId="165"/>
          <ac:spMkLst>
            <pc:docMk/>
            <pc:sldMk cId="724211810" sldId="302"/>
            <ac:spMk id="27" creationId="{C7B093ED-38D0-46FC-86F3-DCA1AF193BAE}"/>
          </ac:spMkLst>
        </pc:spChg>
        <pc:spChg chg="mod topLvl">
          <ac:chgData name="José Supo" userId="51019a01e7a75820" providerId="LiveId" clId="{952757BC-1892-4AC0-8086-4156B51DA6ED}" dt="2025-09-23T07:49:30.891" v="90" actId="165"/>
          <ac:spMkLst>
            <pc:docMk/>
            <pc:sldMk cId="724211810" sldId="302"/>
            <ac:spMk id="28" creationId="{4F32CCA2-04FF-4F99-B947-3673EC1D396F}"/>
          </ac:spMkLst>
        </pc:spChg>
        <pc:spChg chg="mod topLvl">
          <ac:chgData name="José Supo" userId="51019a01e7a75820" providerId="LiveId" clId="{952757BC-1892-4AC0-8086-4156B51DA6ED}" dt="2025-09-23T07:49:30.891" v="90" actId="165"/>
          <ac:spMkLst>
            <pc:docMk/>
            <pc:sldMk cId="724211810" sldId="302"/>
            <ac:spMk id="29" creationId="{5FCAC347-B717-42C0-B091-0E28F6DDDE47}"/>
          </ac:spMkLst>
        </pc:spChg>
        <pc:spChg chg="mod topLvl">
          <ac:chgData name="José Supo" userId="51019a01e7a75820" providerId="LiveId" clId="{952757BC-1892-4AC0-8086-4156B51DA6ED}" dt="2025-09-23T07:49:30.891" v="90" actId="165"/>
          <ac:spMkLst>
            <pc:docMk/>
            <pc:sldMk cId="724211810" sldId="302"/>
            <ac:spMk id="30" creationId="{C7055FF4-BF70-4CF3-8F61-8DE901F7BBDF}"/>
          </ac:spMkLst>
        </pc:spChg>
        <pc:spChg chg="mod topLvl">
          <ac:chgData name="José Supo" userId="51019a01e7a75820" providerId="LiveId" clId="{952757BC-1892-4AC0-8086-4156B51DA6ED}" dt="2025-09-23T07:49:30.891" v="90" actId="165"/>
          <ac:spMkLst>
            <pc:docMk/>
            <pc:sldMk cId="724211810" sldId="302"/>
            <ac:spMk id="31" creationId="{D9ACC7BA-60B5-4B13-B5F8-F07313491377}"/>
          </ac:spMkLst>
        </pc:spChg>
        <pc:spChg chg="mod topLvl">
          <ac:chgData name="José Supo" userId="51019a01e7a75820" providerId="LiveId" clId="{952757BC-1892-4AC0-8086-4156B51DA6ED}" dt="2025-09-23T07:49:30.891" v="90" actId="165"/>
          <ac:spMkLst>
            <pc:docMk/>
            <pc:sldMk cId="724211810" sldId="302"/>
            <ac:spMk id="32" creationId="{7E8EED67-6861-472A-AD2E-EB177C769515}"/>
          </ac:spMkLst>
        </pc:spChg>
        <pc:spChg chg="mod topLvl">
          <ac:chgData name="José Supo" userId="51019a01e7a75820" providerId="LiveId" clId="{952757BC-1892-4AC0-8086-4156B51DA6ED}" dt="2025-09-23T07:49:30.891" v="90" actId="165"/>
          <ac:spMkLst>
            <pc:docMk/>
            <pc:sldMk cId="724211810" sldId="302"/>
            <ac:spMk id="33" creationId="{C7EBC2FF-B3C1-4A12-B739-C5916D3B3AC5}"/>
          </ac:spMkLst>
        </pc:spChg>
        <pc:spChg chg="mod topLvl">
          <ac:chgData name="José Supo" userId="51019a01e7a75820" providerId="LiveId" clId="{952757BC-1892-4AC0-8086-4156B51DA6ED}" dt="2025-09-23T07:49:30.891" v="90" actId="165"/>
          <ac:spMkLst>
            <pc:docMk/>
            <pc:sldMk cId="724211810" sldId="302"/>
            <ac:spMk id="34" creationId="{E06A4698-2216-4C40-9AA2-2568A7F5E912}"/>
          </ac:spMkLst>
        </pc:spChg>
        <pc:spChg chg="mod topLvl">
          <ac:chgData name="José Supo" userId="51019a01e7a75820" providerId="LiveId" clId="{952757BC-1892-4AC0-8086-4156B51DA6ED}" dt="2025-09-23T07:49:30.891" v="90" actId="165"/>
          <ac:spMkLst>
            <pc:docMk/>
            <pc:sldMk cId="724211810" sldId="302"/>
            <ac:spMk id="35" creationId="{2901BD81-A5A2-445F-9211-CD1BA5D3633F}"/>
          </ac:spMkLst>
        </pc:spChg>
        <pc:spChg chg="mod topLvl">
          <ac:chgData name="José Supo" userId="51019a01e7a75820" providerId="LiveId" clId="{952757BC-1892-4AC0-8086-4156B51DA6ED}" dt="2025-09-23T07:49:30.891" v="90" actId="165"/>
          <ac:spMkLst>
            <pc:docMk/>
            <pc:sldMk cId="724211810" sldId="302"/>
            <ac:spMk id="36" creationId="{68D23078-A294-4150-8438-7F2984635624}"/>
          </ac:spMkLst>
        </pc:spChg>
        <pc:spChg chg="mod topLvl">
          <ac:chgData name="José Supo" userId="51019a01e7a75820" providerId="LiveId" clId="{952757BC-1892-4AC0-8086-4156B51DA6ED}" dt="2025-09-23T07:49:30.891" v="90" actId="165"/>
          <ac:spMkLst>
            <pc:docMk/>
            <pc:sldMk cId="724211810" sldId="302"/>
            <ac:spMk id="37" creationId="{184E02D4-5095-42E0-AB9F-E17AFB3BF160}"/>
          </ac:spMkLst>
        </pc:spChg>
        <pc:spChg chg="mod topLvl">
          <ac:chgData name="José Supo" userId="51019a01e7a75820" providerId="LiveId" clId="{952757BC-1892-4AC0-8086-4156B51DA6ED}" dt="2025-09-23T07:49:30.891" v="90" actId="165"/>
          <ac:spMkLst>
            <pc:docMk/>
            <pc:sldMk cId="724211810" sldId="302"/>
            <ac:spMk id="38" creationId="{0B15E0B1-7B3E-4179-941C-F61063696884}"/>
          </ac:spMkLst>
        </pc:spChg>
        <pc:spChg chg="mod topLvl">
          <ac:chgData name="José Supo" userId="51019a01e7a75820" providerId="LiveId" clId="{952757BC-1892-4AC0-8086-4156B51DA6ED}" dt="2025-09-23T07:49:30.891" v="90" actId="165"/>
          <ac:spMkLst>
            <pc:docMk/>
            <pc:sldMk cId="724211810" sldId="302"/>
            <ac:spMk id="39" creationId="{D7A5E968-40CA-4DAC-8ACB-39C49B797AA7}"/>
          </ac:spMkLst>
        </pc:spChg>
        <pc:spChg chg="mod topLvl">
          <ac:chgData name="José Supo" userId="51019a01e7a75820" providerId="LiveId" clId="{952757BC-1892-4AC0-8086-4156B51DA6ED}" dt="2025-09-23T07:49:30.891" v="90" actId="165"/>
          <ac:spMkLst>
            <pc:docMk/>
            <pc:sldMk cId="724211810" sldId="302"/>
            <ac:spMk id="40" creationId="{E7728B42-8F68-4FAF-B73E-B4A53F17521D}"/>
          </ac:spMkLst>
        </pc:spChg>
        <pc:spChg chg="mod topLvl">
          <ac:chgData name="José Supo" userId="51019a01e7a75820" providerId="LiveId" clId="{952757BC-1892-4AC0-8086-4156B51DA6ED}" dt="2025-09-23T07:49:30.891" v="90" actId="165"/>
          <ac:spMkLst>
            <pc:docMk/>
            <pc:sldMk cId="724211810" sldId="302"/>
            <ac:spMk id="41" creationId="{EE5B95F3-7F79-4351-9D95-93757EC94200}"/>
          </ac:spMkLst>
        </pc:spChg>
        <pc:spChg chg="mod topLvl">
          <ac:chgData name="José Supo" userId="51019a01e7a75820" providerId="LiveId" clId="{952757BC-1892-4AC0-8086-4156B51DA6ED}" dt="2025-09-23T07:49:30.891" v="90" actId="165"/>
          <ac:spMkLst>
            <pc:docMk/>
            <pc:sldMk cId="724211810" sldId="302"/>
            <ac:spMk id="42" creationId="{5ABAB11F-0A47-4127-A774-11E52E842C65}"/>
          </ac:spMkLst>
        </pc:spChg>
        <pc:spChg chg="mod topLvl">
          <ac:chgData name="José Supo" userId="51019a01e7a75820" providerId="LiveId" clId="{952757BC-1892-4AC0-8086-4156B51DA6ED}" dt="2025-09-23T07:49:30.891" v="90" actId="165"/>
          <ac:spMkLst>
            <pc:docMk/>
            <pc:sldMk cId="724211810" sldId="302"/>
            <ac:spMk id="43" creationId="{62ED25EF-D4FD-4EDD-9576-96A9B4C1B87A}"/>
          </ac:spMkLst>
        </pc:spChg>
        <pc:spChg chg="mod">
          <ac:chgData name="José Supo" userId="51019a01e7a75820" providerId="LiveId" clId="{952757BC-1892-4AC0-8086-4156B51DA6ED}" dt="2025-09-23T07:49:30.891" v="90" actId="165"/>
          <ac:spMkLst>
            <pc:docMk/>
            <pc:sldMk cId="724211810" sldId="302"/>
            <ac:spMk id="44" creationId="{A1548EA3-9BB3-4075-ABA8-43C6D27A4BDC}"/>
          </ac:spMkLst>
        </pc:spChg>
        <pc:spChg chg="mod">
          <ac:chgData name="José Supo" userId="51019a01e7a75820" providerId="LiveId" clId="{952757BC-1892-4AC0-8086-4156B51DA6ED}" dt="2025-09-23T07:49:30.891" v="90" actId="165"/>
          <ac:spMkLst>
            <pc:docMk/>
            <pc:sldMk cId="724211810" sldId="302"/>
            <ac:spMk id="46" creationId="{32B96031-A2F0-4B6F-ABED-A3ECE8BB1061}"/>
          </ac:spMkLst>
        </pc:spChg>
        <pc:spChg chg="mod">
          <ac:chgData name="José Supo" userId="51019a01e7a75820" providerId="LiveId" clId="{952757BC-1892-4AC0-8086-4156B51DA6ED}" dt="2025-09-23T07:49:30.891" v="90" actId="165"/>
          <ac:spMkLst>
            <pc:docMk/>
            <pc:sldMk cId="724211810" sldId="302"/>
            <ac:spMk id="48" creationId="{55C1D31A-4FDF-4C9E-9DA4-9A3E9A9AD695}"/>
          </ac:spMkLst>
        </pc:spChg>
        <pc:spChg chg="mod">
          <ac:chgData name="José Supo" userId="51019a01e7a75820" providerId="LiveId" clId="{952757BC-1892-4AC0-8086-4156B51DA6ED}" dt="2025-09-23T07:49:30.891" v="90" actId="165"/>
          <ac:spMkLst>
            <pc:docMk/>
            <pc:sldMk cId="724211810" sldId="302"/>
            <ac:spMk id="50" creationId="{2F0D9AF9-F76C-427A-93EA-2B5B8C3C5DF6}"/>
          </ac:spMkLst>
        </pc:spChg>
        <pc:spChg chg="mod">
          <ac:chgData name="José Supo" userId="51019a01e7a75820" providerId="LiveId" clId="{952757BC-1892-4AC0-8086-4156B51DA6ED}" dt="2025-09-23T07:49:30.891" v="90" actId="165"/>
          <ac:spMkLst>
            <pc:docMk/>
            <pc:sldMk cId="724211810" sldId="302"/>
            <ac:spMk id="52" creationId="{DCF863B1-723F-49BA-A8F0-60ED7733AC0B}"/>
          </ac:spMkLst>
        </pc:spChg>
        <pc:spChg chg="mod">
          <ac:chgData name="José Supo" userId="51019a01e7a75820" providerId="LiveId" clId="{952757BC-1892-4AC0-8086-4156B51DA6ED}" dt="2025-09-23T07:49:30.891" v="90" actId="165"/>
          <ac:spMkLst>
            <pc:docMk/>
            <pc:sldMk cId="724211810" sldId="302"/>
            <ac:spMk id="54" creationId="{16CE18FE-25D6-4431-93E9-2627022C603A}"/>
          </ac:spMkLst>
        </pc:spChg>
        <pc:spChg chg="mod">
          <ac:chgData name="José Supo" userId="51019a01e7a75820" providerId="LiveId" clId="{952757BC-1892-4AC0-8086-4156B51DA6ED}" dt="2025-09-23T07:49:30.891" v="90" actId="165"/>
          <ac:spMkLst>
            <pc:docMk/>
            <pc:sldMk cId="724211810" sldId="302"/>
            <ac:spMk id="56" creationId="{75B6D3BF-C2DF-43EC-9855-087C797F8350}"/>
          </ac:spMkLst>
        </pc:spChg>
        <pc:spChg chg="mod">
          <ac:chgData name="José Supo" userId="51019a01e7a75820" providerId="LiveId" clId="{952757BC-1892-4AC0-8086-4156B51DA6ED}" dt="2025-09-23T07:49:30.891" v="90" actId="165"/>
          <ac:spMkLst>
            <pc:docMk/>
            <pc:sldMk cId="724211810" sldId="302"/>
            <ac:spMk id="58" creationId="{FD657653-5CE2-4C46-ADEA-DC2FDEE7DC59}"/>
          </ac:spMkLst>
        </pc:spChg>
        <pc:spChg chg="mod">
          <ac:chgData name="José Supo" userId="51019a01e7a75820" providerId="LiveId" clId="{952757BC-1892-4AC0-8086-4156B51DA6ED}" dt="2025-09-23T07:49:30.891" v="90" actId="165"/>
          <ac:spMkLst>
            <pc:docMk/>
            <pc:sldMk cId="724211810" sldId="302"/>
            <ac:spMk id="60" creationId="{4D482CC7-0EAB-4951-AEA3-48280C656743}"/>
          </ac:spMkLst>
        </pc:spChg>
        <pc:spChg chg="mod">
          <ac:chgData name="José Supo" userId="51019a01e7a75820" providerId="LiveId" clId="{952757BC-1892-4AC0-8086-4156B51DA6ED}" dt="2025-09-23T07:49:30.891" v="90" actId="165"/>
          <ac:spMkLst>
            <pc:docMk/>
            <pc:sldMk cId="724211810" sldId="302"/>
            <ac:spMk id="62" creationId="{A6A1E2F6-BD1A-4960-BF3D-7E8D1640047C}"/>
          </ac:spMkLst>
        </pc:spChg>
        <pc:grpChg chg="del mod">
          <ac:chgData name="José Supo" userId="51019a01e7a75820" providerId="LiveId" clId="{952757BC-1892-4AC0-8086-4156B51DA6ED}" dt="2025-09-23T07:49:30.891" v="90" actId="165"/>
          <ac:grpSpMkLst>
            <pc:docMk/>
            <pc:sldMk cId="724211810" sldId="302"/>
            <ac:grpSpMk id="3" creationId="{4A5E0796-6FFB-42C9-91AB-41985AD46F5C}"/>
          </ac:grpSpMkLst>
        </pc:grpChg>
        <pc:grpChg chg="mod topLvl">
          <ac:chgData name="José Supo" userId="51019a01e7a75820" providerId="LiveId" clId="{952757BC-1892-4AC0-8086-4156B51DA6ED}" dt="2025-09-23T07:49:30.891" v="90" actId="165"/>
          <ac:grpSpMkLst>
            <pc:docMk/>
            <pc:sldMk cId="724211810" sldId="302"/>
            <ac:grpSpMk id="6" creationId="{E2362F15-D17E-4FA9-A94F-65EBD45CCC5A}"/>
          </ac:grpSpMkLst>
        </pc:grpChg>
        <pc:grpChg chg="mod topLvl">
          <ac:chgData name="José Supo" userId="51019a01e7a75820" providerId="LiveId" clId="{952757BC-1892-4AC0-8086-4156B51DA6ED}" dt="2025-09-23T07:49:30.891" v="90" actId="165"/>
          <ac:grpSpMkLst>
            <pc:docMk/>
            <pc:sldMk cId="724211810" sldId="302"/>
            <ac:grpSpMk id="8" creationId="{68C02323-9E47-4476-A21C-70C8A2470F20}"/>
          </ac:grpSpMkLst>
        </pc:grpChg>
        <pc:grpChg chg="mod topLvl">
          <ac:chgData name="José Supo" userId="51019a01e7a75820" providerId="LiveId" clId="{952757BC-1892-4AC0-8086-4156B51DA6ED}" dt="2025-09-23T07:49:30.891" v="90" actId="165"/>
          <ac:grpSpMkLst>
            <pc:docMk/>
            <pc:sldMk cId="724211810" sldId="302"/>
            <ac:grpSpMk id="9" creationId="{47D12BEA-C08D-4B92-B6C5-4F89A0836C54}"/>
          </ac:grpSpMkLst>
        </pc:grpChg>
        <pc:grpChg chg="mod topLvl">
          <ac:chgData name="José Supo" userId="51019a01e7a75820" providerId="LiveId" clId="{952757BC-1892-4AC0-8086-4156B51DA6ED}" dt="2025-09-23T07:49:30.891" v="90" actId="165"/>
          <ac:grpSpMkLst>
            <pc:docMk/>
            <pc:sldMk cId="724211810" sldId="302"/>
            <ac:grpSpMk id="10" creationId="{7A9AADCF-298A-4935-B285-D9F5833C4994}"/>
          </ac:grpSpMkLst>
        </pc:grpChg>
        <pc:grpChg chg="mod topLvl">
          <ac:chgData name="José Supo" userId="51019a01e7a75820" providerId="LiveId" clId="{952757BC-1892-4AC0-8086-4156B51DA6ED}" dt="2025-09-23T07:49:30.891" v="90" actId="165"/>
          <ac:grpSpMkLst>
            <pc:docMk/>
            <pc:sldMk cId="724211810" sldId="302"/>
            <ac:grpSpMk id="19" creationId="{20EF2C6C-2179-4CF6-8743-80B3E795B13C}"/>
          </ac:grpSpMkLst>
        </pc:grpChg>
        <pc:grpChg chg="mod topLvl">
          <ac:chgData name="José Supo" userId="51019a01e7a75820" providerId="LiveId" clId="{952757BC-1892-4AC0-8086-4156B51DA6ED}" dt="2025-09-23T07:49:30.891" v="90" actId="165"/>
          <ac:grpSpMkLst>
            <pc:docMk/>
            <pc:sldMk cId="724211810" sldId="302"/>
            <ac:grpSpMk id="20" creationId="{1EB5BCBC-3F15-43F2-9E0E-E1EEA3B72591}"/>
          </ac:grpSpMkLst>
        </pc:grpChg>
        <pc:grpChg chg="mod topLvl">
          <ac:chgData name="José Supo" userId="51019a01e7a75820" providerId="LiveId" clId="{952757BC-1892-4AC0-8086-4156B51DA6ED}" dt="2025-09-23T07:49:30.891" v="90" actId="165"/>
          <ac:grpSpMkLst>
            <pc:docMk/>
            <pc:sldMk cId="724211810" sldId="302"/>
            <ac:grpSpMk id="21" creationId="{C6EB639E-24CA-4DF0-8BD5-FF698654D9F7}"/>
          </ac:grpSpMkLst>
        </pc:grpChg>
        <pc:grpChg chg="mod topLvl">
          <ac:chgData name="José Supo" userId="51019a01e7a75820" providerId="LiveId" clId="{952757BC-1892-4AC0-8086-4156B51DA6ED}" dt="2025-09-23T07:49:30.891" v="90" actId="165"/>
          <ac:grpSpMkLst>
            <pc:docMk/>
            <pc:sldMk cId="724211810" sldId="302"/>
            <ac:grpSpMk id="22" creationId="{AC014C3A-B8DC-4C5B-B580-C738170E3ED5}"/>
          </ac:grpSpMkLst>
        </pc:grpChg>
        <pc:grpChg chg="mod topLvl">
          <ac:chgData name="José Supo" userId="51019a01e7a75820" providerId="LiveId" clId="{952757BC-1892-4AC0-8086-4156B51DA6ED}" dt="2025-09-23T07:49:30.891" v="90" actId="165"/>
          <ac:grpSpMkLst>
            <pc:docMk/>
            <pc:sldMk cId="724211810" sldId="302"/>
            <ac:grpSpMk id="23" creationId="{6A3B3459-B31A-43B7-A5A4-0DB8B4C099EE}"/>
          </ac:grpSpMkLst>
        </pc:grpChg>
        <pc:grpChg chg="mod topLvl">
          <ac:chgData name="José Supo" userId="51019a01e7a75820" providerId="LiveId" clId="{952757BC-1892-4AC0-8086-4156B51DA6ED}" dt="2025-09-23T07:49:30.891" v="90" actId="165"/>
          <ac:grpSpMkLst>
            <pc:docMk/>
            <pc:sldMk cId="724211810" sldId="302"/>
            <ac:grpSpMk id="24" creationId="{5C3D9377-3508-4D7D-B38A-1F15279498E1}"/>
          </ac:grpSpMkLst>
        </pc:grpChg>
        <pc:picChg chg="mod">
          <ac:chgData name="José Supo" userId="51019a01e7a75820" providerId="LiveId" clId="{952757BC-1892-4AC0-8086-4156B51DA6ED}" dt="2025-09-23T07:49:30.891" v="90" actId="165"/>
          <ac:picMkLst>
            <pc:docMk/>
            <pc:sldMk cId="724211810" sldId="302"/>
            <ac:picMk id="45" creationId="{4E16EC7E-B538-4174-BD79-26A34F48FEF5}"/>
          </ac:picMkLst>
        </pc:picChg>
        <pc:picChg chg="mod">
          <ac:chgData name="José Supo" userId="51019a01e7a75820" providerId="LiveId" clId="{952757BC-1892-4AC0-8086-4156B51DA6ED}" dt="2025-09-23T07:49:30.891" v="90" actId="165"/>
          <ac:picMkLst>
            <pc:docMk/>
            <pc:sldMk cId="724211810" sldId="302"/>
            <ac:picMk id="47" creationId="{C6594ECD-B488-4EB5-B0C2-FDF90AFE7C21}"/>
          </ac:picMkLst>
        </pc:picChg>
        <pc:picChg chg="mod">
          <ac:chgData name="José Supo" userId="51019a01e7a75820" providerId="LiveId" clId="{952757BC-1892-4AC0-8086-4156B51DA6ED}" dt="2025-09-23T07:49:30.891" v="90" actId="165"/>
          <ac:picMkLst>
            <pc:docMk/>
            <pc:sldMk cId="724211810" sldId="302"/>
            <ac:picMk id="49" creationId="{29B838C5-BCE7-4B84-B125-108CE472A8F9}"/>
          </ac:picMkLst>
        </pc:picChg>
        <pc:picChg chg="mod">
          <ac:chgData name="José Supo" userId="51019a01e7a75820" providerId="LiveId" clId="{952757BC-1892-4AC0-8086-4156B51DA6ED}" dt="2025-09-23T07:49:30.891" v="90" actId="165"/>
          <ac:picMkLst>
            <pc:docMk/>
            <pc:sldMk cId="724211810" sldId="302"/>
            <ac:picMk id="51" creationId="{47C7154A-352A-4DF9-BE2D-3DB8CE9B66CF}"/>
          </ac:picMkLst>
        </pc:picChg>
        <pc:picChg chg="mod">
          <ac:chgData name="José Supo" userId="51019a01e7a75820" providerId="LiveId" clId="{952757BC-1892-4AC0-8086-4156B51DA6ED}" dt="2025-09-23T07:49:30.891" v="90" actId="165"/>
          <ac:picMkLst>
            <pc:docMk/>
            <pc:sldMk cId="724211810" sldId="302"/>
            <ac:picMk id="53" creationId="{8EE410D9-80F2-4FC9-91C9-C718A2B522C0}"/>
          </ac:picMkLst>
        </pc:picChg>
        <pc:picChg chg="mod">
          <ac:chgData name="José Supo" userId="51019a01e7a75820" providerId="LiveId" clId="{952757BC-1892-4AC0-8086-4156B51DA6ED}" dt="2025-09-23T07:49:30.891" v="90" actId="165"/>
          <ac:picMkLst>
            <pc:docMk/>
            <pc:sldMk cId="724211810" sldId="302"/>
            <ac:picMk id="55" creationId="{F5C9E967-B08E-4915-9F70-AFE0A41A1754}"/>
          </ac:picMkLst>
        </pc:picChg>
        <pc:picChg chg="mod">
          <ac:chgData name="José Supo" userId="51019a01e7a75820" providerId="LiveId" clId="{952757BC-1892-4AC0-8086-4156B51DA6ED}" dt="2025-09-23T07:49:30.891" v="90" actId="165"/>
          <ac:picMkLst>
            <pc:docMk/>
            <pc:sldMk cId="724211810" sldId="302"/>
            <ac:picMk id="57" creationId="{FD12E06B-6CDF-4CD5-A87B-FB0CA1AA1AB1}"/>
          </ac:picMkLst>
        </pc:picChg>
        <pc:picChg chg="mod">
          <ac:chgData name="José Supo" userId="51019a01e7a75820" providerId="LiveId" clId="{952757BC-1892-4AC0-8086-4156B51DA6ED}" dt="2025-09-23T07:49:30.891" v="90" actId="165"/>
          <ac:picMkLst>
            <pc:docMk/>
            <pc:sldMk cId="724211810" sldId="302"/>
            <ac:picMk id="59" creationId="{21559461-3FE5-437E-9D78-1C876661E7C3}"/>
          </ac:picMkLst>
        </pc:picChg>
        <pc:picChg chg="mod">
          <ac:chgData name="José Supo" userId="51019a01e7a75820" providerId="LiveId" clId="{952757BC-1892-4AC0-8086-4156B51DA6ED}" dt="2025-09-23T07:49:30.891" v="90" actId="165"/>
          <ac:picMkLst>
            <pc:docMk/>
            <pc:sldMk cId="724211810" sldId="302"/>
            <ac:picMk id="61" creationId="{03F27D8A-95A2-4D3A-872B-909042479B11}"/>
          </ac:picMkLst>
        </pc:picChg>
        <pc:picChg chg="mod">
          <ac:chgData name="José Supo" userId="51019a01e7a75820" providerId="LiveId" clId="{952757BC-1892-4AC0-8086-4156B51DA6ED}" dt="2025-09-23T07:49:30.891" v="90" actId="165"/>
          <ac:picMkLst>
            <pc:docMk/>
            <pc:sldMk cId="724211810" sldId="302"/>
            <ac:picMk id="63" creationId="{1F1FC0FB-040A-4AE2-A406-544A112652D8}"/>
          </ac:picMkLst>
        </pc:picChg>
      </pc:sldChg>
    </pc:docChg>
  </pc:docChgLst>
  <pc:docChgLst>
    <pc:chgData name="José Supo" userId="51019a01e7a75820" providerId="LiveId" clId="{6F775339-E2F5-47CB-8270-795F8C609B58}"/>
    <pc:docChg chg="modSld">
      <pc:chgData name="José Supo" userId="51019a01e7a75820" providerId="LiveId" clId="{6F775339-E2F5-47CB-8270-795F8C609B58}" dt="2025-08-08T01:36:11.486" v="1" actId="2711"/>
      <pc:docMkLst>
        <pc:docMk/>
      </pc:docMkLst>
      <pc:sldChg chg="modSp mod">
        <pc:chgData name="José Supo" userId="51019a01e7a75820" providerId="LiveId" clId="{6F775339-E2F5-47CB-8270-795F8C609B58}" dt="2025-08-08T01:36:11.486" v="1" actId="2711"/>
        <pc:sldMkLst>
          <pc:docMk/>
          <pc:sldMk cId="3987283112" sldId="4612"/>
        </pc:sldMkLst>
        <pc:spChg chg="mod">
          <ac:chgData name="José Supo" userId="51019a01e7a75820" providerId="LiveId" clId="{6F775339-E2F5-47CB-8270-795F8C609B58}" dt="2025-08-08T01:36:11.486" v="1" actId="2711"/>
          <ac:spMkLst>
            <pc:docMk/>
            <pc:sldMk cId="3987283112" sldId="4612"/>
            <ac:spMk id="10" creationId="{A05A2986-84AA-4494-832B-64765FF08155}"/>
          </ac:spMkLst>
        </pc:spChg>
      </pc:sldChg>
    </pc:docChg>
  </pc:docChgLst>
  <pc:docChgLst>
    <pc:chgData name="José Supo" userId="51019a01e7a75820" providerId="LiveId" clId="{13726945-097A-4801-A782-02676BDD6D41}"/>
    <pc:docChg chg="undo custSel addSld delSld modSld">
      <pc:chgData name="José Supo" userId="51019a01e7a75820" providerId="LiveId" clId="{13726945-097A-4801-A782-02676BDD6D41}" dt="2025-11-22T13:50:29.847" v="97" actId="47"/>
      <pc:docMkLst>
        <pc:docMk/>
      </pc:docMkLst>
      <pc:sldChg chg="addSp delSp modSp mod">
        <pc:chgData name="José Supo" userId="51019a01e7a75820" providerId="LiveId" clId="{13726945-097A-4801-A782-02676BDD6D41}" dt="2025-11-22T13:49:51.567" v="89" actId="207"/>
        <pc:sldMkLst>
          <pc:docMk/>
          <pc:sldMk cId="3278257980" sldId="330"/>
        </pc:sldMkLst>
        <pc:spChg chg="mod">
          <ac:chgData name="José Supo" userId="51019a01e7a75820" providerId="LiveId" clId="{13726945-097A-4801-A782-02676BDD6D41}" dt="2025-11-22T13:49:36.639" v="82" actId="1036"/>
          <ac:spMkLst>
            <pc:docMk/>
            <pc:sldMk cId="3278257980" sldId="330"/>
            <ac:spMk id="48" creationId="{5A321545-9C8B-41CE-9C7E-DB7FD7E8F205}"/>
          </ac:spMkLst>
        </pc:spChg>
        <pc:spChg chg="mod">
          <ac:chgData name="José Supo" userId="51019a01e7a75820" providerId="LiveId" clId="{13726945-097A-4801-A782-02676BDD6D41}" dt="2025-11-22T13:49:51.567" v="89" actId="207"/>
          <ac:spMkLst>
            <pc:docMk/>
            <pc:sldMk cId="3278257980" sldId="330"/>
            <ac:spMk id="63" creationId="{26A2D271-0149-4E61-9D79-D5B607364376}"/>
          </ac:spMkLst>
        </pc:spChg>
        <pc:grpChg chg="mod">
          <ac:chgData name="José Supo" userId="51019a01e7a75820" providerId="LiveId" clId="{13726945-097A-4801-A782-02676BDD6D41}" dt="2025-11-22T13:49:36.639" v="82" actId="1036"/>
          <ac:grpSpMkLst>
            <pc:docMk/>
            <pc:sldMk cId="3278257980" sldId="330"/>
            <ac:grpSpMk id="60" creationId="{989D6DAB-914F-4EC5-831C-FA679BCB1153}"/>
          </ac:grpSpMkLst>
        </pc:grpChg>
        <pc:picChg chg="add del mod">
          <ac:chgData name="José Supo" userId="51019a01e7a75820" providerId="LiveId" clId="{13726945-097A-4801-A782-02676BDD6D41}" dt="2025-11-22T13:49:38.936" v="85"/>
          <ac:picMkLst>
            <pc:docMk/>
            <pc:sldMk cId="3278257980" sldId="330"/>
            <ac:picMk id="1026" creationId="{00DA69D5-DE52-4EF1-BBE6-61295DC55861}"/>
          </ac:picMkLst>
        </pc:picChg>
      </pc:sldChg>
      <pc:sldChg chg="addSp delSp modSp add mod setBg">
        <pc:chgData name="José Supo" userId="51019a01e7a75820" providerId="LiveId" clId="{13726945-097A-4801-A782-02676BDD6D41}" dt="2025-11-22T13:50:26.265" v="96" actId="732"/>
        <pc:sldMkLst>
          <pc:docMk/>
          <pc:sldMk cId="2180652364" sldId="4699"/>
        </pc:sldMkLst>
        <pc:spChg chg="del">
          <ac:chgData name="José Supo" userId="51019a01e7a75820" providerId="LiveId" clId="{13726945-097A-4801-A782-02676BDD6D41}" dt="2025-11-22T13:49:43.846" v="87" actId="478"/>
          <ac:spMkLst>
            <pc:docMk/>
            <pc:sldMk cId="2180652364" sldId="4699"/>
            <ac:spMk id="48" creationId="{5A321545-9C8B-41CE-9C7E-DB7FD7E8F205}"/>
          </ac:spMkLst>
        </pc:spChg>
        <pc:spChg chg="del">
          <ac:chgData name="José Supo" userId="51019a01e7a75820" providerId="LiveId" clId="{13726945-097A-4801-A782-02676BDD6D41}" dt="2025-11-22T13:49:43.846" v="87" actId="478"/>
          <ac:spMkLst>
            <pc:docMk/>
            <pc:sldMk cId="2180652364" sldId="4699"/>
            <ac:spMk id="63" creationId="{26A2D271-0149-4E61-9D79-D5B607364376}"/>
          </ac:spMkLst>
        </pc:spChg>
        <pc:grpChg chg="del">
          <ac:chgData name="José Supo" userId="51019a01e7a75820" providerId="LiveId" clId="{13726945-097A-4801-A782-02676BDD6D41}" dt="2025-11-22T13:49:43.846" v="87" actId="478"/>
          <ac:grpSpMkLst>
            <pc:docMk/>
            <pc:sldMk cId="2180652364" sldId="4699"/>
            <ac:grpSpMk id="60" creationId="{989D6DAB-914F-4EC5-831C-FA679BCB1153}"/>
          </ac:grpSpMkLst>
        </pc:grpChg>
        <pc:picChg chg="add mod">
          <ac:chgData name="José Supo" userId="51019a01e7a75820" providerId="LiveId" clId="{13726945-097A-4801-A782-02676BDD6D41}" dt="2025-11-22T13:50:26.265" v="96" actId="732"/>
          <ac:picMkLst>
            <pc:docMk/>
            <pc:sldMk cId="2180652364" sldId="4699"/>
            <ac:picMk id="4098" creationId="{2F203A89-3BA8-4A18-A9BB-849D275C7374}"/>
          </ac:picMkLst>
        </pc:picChg>
      </pc:sldChg>
      <pc:sldChg chg="add del setBg">
        <pc:chgData name="José Supo" userId="51019a01e7a75820" providerId="LiveId" clId="{13726945-097A-4801-A782-02676BDD6D41}" dt="2025-11-22T13:50:29.847" v="97" actId="47"/>
        <pc:sldMkLst>
          <pc:docMk/>
          <pc:sldMk cId="1671484616" sldId="4700"/>
        </pc:sldMkLst>
      </pc:sldChg>
      <pc:sldChg chg="add del setBg">
        <pc:chgData name="José Supo" userId="51019a01e7a75820" providerId="LiveId" clId="{13726945-097A-4801-A782-02676BDD6D41}" dt="2025-11-22T13:49:56.234" v="91"/>
        <pc:sldMkLst>
          <pc:docMk/>
          <pc:sldMk cId="2408907832" sldId="4701"/>
        </pc:sldMkLst>
      </pc:sldChg>
    </pc:docChg>
  </pc:docChgLst>
  <pc:docChgLst>
    <pc:chgData name="José Supo" userId="51019a01e7a75820" providerId="LiveId" clId="{FFA974E1-1CD9-42B8-AADF-486E11DA6008}"/>
    <pc:docChg chg="custSel addSld delSld modSld">
      <pc:chgData name="José Supo" userId="51019a01e7a75820" providerId="LiveId" clId="{FFA974E1-1CD9-42B8-AADF-486E11DA6008}" dt="2025-07-25T06:11:30.626" v="21" actId="47"/>
      <pc:docMkLst>
        <pc:docMk/>
      </pc:docMkLst>
      <pc:sldChg chg="addSp delSp modSp mod">
        <pc:chgData name="José Supo" userId="51019a01e7a75820" providerId="LiveId" clId="{FFA974E1-1CD9-42B8-AADF-486E11DA6008}" dt="2025-07-25T06:07:17.717" v="20" actId="255"/>
        <pc:sldMkLst>
          <pc:docMk/>
          <pc:sldMk cId="724211810" sldId="302"/>
        </pc:sldMkLst>
        <pc:spChg chg="mod">
          <ac:chgData name="José Supo" userId="51019a01e7a75820" providerId="LiveId" clId="{FFA974E1-1CD9-42B8-AADF-486E11DA6008}" dt="2025-07-25T06:05:21.386" v="5"/>
          <ac:spMkLst>
            <pc:docMk/>
            <pc:sldMk cId="724211810" sldId="302"/>
            <ac:spMk id="4" creationId="{CEDD4F22-1FCF-469F-BDA3-7C8CEB391F27}"/>
          </ac:spMkLst>
        </pc:spChg>
        <pc:spChg chg="mod">
          <ac:chgData name="José Supo" userId="51019a01e7a75820" providerId="LiveId" clId="{FFA974E1-1CD9-42B8-AADF-486E11DA6008}" dt="2025-07-25T06:05:21.386" v="5"/>
          <ac:spMkLst>
            <pc:docMk/>
            <pc:sldMk cId="724211810" sldId="302"/>
            <ac:spMk id="7" creationId="{27FF3AD4-F60A-441E-9DF0-F684B31D9EF5}"/>
          </ac:spMkLst>
        </pc:spChg>
        <pc:spChg chg="mod">
          <ac:chgData name="José Supo" userId="51019a01e7a75820" providerId="LiveId" clId="{FFA974E1-1CD9-42B8-AADF-486E11DA6008}" dt="2025-07-25T06:05:21.386" v="5"/>
          <ac:spMkLst>
            <pc:docMk/>
            <pc:sldMk cId="724211810" sldId="302"/>
            <ac:spMk id="11" creationId="{5DB16BF4-BAF8-427A-B23D-EA6C0B2CD2E4}"/>
          </ac:spMkLst>
        </pc:spChg>
        <pc:spChg chg="mod">
          <ac:chgData name="José Supo" userId="51019a01e7a75820" providerId="LiveId" clId="{FFA974E1-1CD9-42B8-AADF-486E11DA6008}" dt="2025-07-25T06:05:21.386" v="5"/>
          <ac:spMkLst>
            <pc:docMk/>
            <pc:sldMk cId="724211810" sldId="302"/>
            <ac:spMk id="12" creationId="{4464D64E-DE4A-471E-9738-8589771EB1A4}"/>
          </ac:spMkLst>
        </pc:spChg>
        <pc:spChg chg="mod">
          <ac:chgData name="José Supo" userId="51019a01e7a75820" providerId="LiveId" clId="{FFA974E1-1CD9-42B8-AADF-486E11DA6008}" dt="2025-07-25T06:05:21.386" v="5"/>
          <ac:spMkLst>
            <pc:docMk/>
            <pc:sldMk cId="724211810" sldId="302"/>
            <ac:spMk id="13" creationId="{B2804E07-77B6-4D7C-B913-97063A82724F}"/>
          </ac:spMkLst>
        </pc:spChg>
        <pc:spChg chg="mod">
          <ac:chgData name="José Supo" userId="51019a01e7a75820" providerId="LiveId" clId="{FFA974E1-1CD9-42B8-AADF-486E11DA6008}" dt="2025-07-25T06:05:21.386" v="5"/>
          <ac:spMkLst>
            <pc:docMk/>
            <pc:sldMk cId="724211810" sldId="302"/>
            <ac:spMk id="14" creationId="{1EF595FE-A6BE-4009-9101-5C28F289859A}"/>
          </ac:spMkLst>
        </pc:spChg>
        <pc:spChg chg="mod">
          <ac:chgData name="José Supo" userId="51019a01e7a75820" providerId="LiveId" clId="{FFA974E1-1CD9-42B8-AADF-486E11DA6008}" dt="2025-07-25T06:05:21.386" v="5"/>
          <ac:spMkLst>
            <pc:docMk/>
            <pc:sldMk cId="724211810" sldId="302"/>
            <ac:spMk id="15" creationId="{509D6315-3833-457B-8D14-7D61672F8EB8}"/>
          </ac:spMkLst>
        </pc:spChg>
        <pc:spChg chg="mod">
          <ac:chgData name="José Supo" userId="51019a01e7a75820" providerId="LiveId" clId="{FFA974E1-1CD9-42B8-AADF-486E11DA6008}" dt="2025-07-25T06:05:21.386" v="5"/>
          <ac:spMkLst>
            <pc:docMk/>
            <pc:sldMk cId="724211810" sldId="302"/>
            <ac:spMk id="16" creationId="{C4D09EF9-8A03-4BE3-A86D-58A698029EE7}"/>
          </ac:spMkLst>
        </pc:spChg>
        <pc:spChg chg="mod">
          <ac:chgData name="José Supo" userId="51019a01e7a75820" providerId="LiveId" clId="{FFA974E1-1CD9-42B8-AADF-486E11DA6008}" dt="2025-07-25T06:05:21.386" v="5"/>
          <ac:spMkLst>
            <pc:docMk/>
            <pc:sldMk cId="724211810" sldId="302"/>
            <ac:spMk id="17" creationId="{A1F0A809-1FC5-4389-B7AA-8C560E554E1C}"/>
          </ac:spMkLst>
        </pc:spChg>
        <pc:spChg chg="mod">
          <ac:chgData name="José Supo" userId="51019a01e7a75820" providerId="LiveId" clId="{FFA974E1-1CD9-42B8-AADF-486E11DA6008}" dt="2025-07-25T06:05:21.386" v="5"/>
          <ac:spMkLst>
            <pc:docMk/>
            <pc:sldMk cId="724211810" sldId="302"/>
            <ac:spMk id="18" creationId="{A3CA6E1B-1A7B-4F87-BA76-BBE3AB2724CC}"/>
          </ac:spMkLst>
        </pc:spChg>
        <pc:spChg chg="mod">
          <ac:chgData name="José Supo" userId="51019a01e7a75820" providerId="LiveId" clId="{FFA974E1-1CD9-42B8-AADF-486E11DA6008}" dt="2025-07-25T06:07:01.483" v="16" actId="255"/>
          <ac:spMkLst>
            <pc:docMk/>
            <pc:sldMk cId="724211810" sldId="302"/>
            <ac:spMk id="25" creationId="{282BFC72-D2CE-4023-934F-A2EA52A68990}"/>
          </ac:spMkLst>
        </pc:spChg>
        <pc:spChg chg="mod">
          <ac:chgData name="José Supo" userId="51019a01e7a75820" providerId="LiveId" clId="{FFA974E1-1CD9-42B8-AADF-486E11DA6008}" dt="2025-07-25T06:07:01.483" v="16" actId="255"/>
          <ac:spMkLst>
            <pc:docMk/>
            <pc:sldMk cId="724211810" sldId="302"/>
            <ac:spMk id="26" creationId="{D3EA629E-C6AB-4AC3-9C0F-DDFD06AE61AF}"/>
          </ac:spMkLst>
        </pc:spChg>
        <pc:spChg chg="mod">
          <ac:chgData name="José Supo" userId="51019a01e7a75820" providerId="LiveId" clId="{FFA974E1-1CD9-42B8-AADF-486E11DA6008}" dt="2025-07-25T06:07:01.483" v="16" actId="255"/>
          <ac:spMkLst>
            <pc:docMk/>
            <pc:sldMk cId="724211810" sldId="302"/>
            <ac:spMk id="27" creationId="{C7B093ED-38D0-46FC-86F3-DCA1AF193BAE}"/>
          </ac:spMkLst>
        </pc:spChg>
        <pc:spChg chg="mod">
          <ac:chgData name="José Supo" userId="51019a01e7a75820" providerId="LiveId" clId="{FFA974E1-1CD9-42B8-AADF-486E11DA6008}" dt="2025-07-25T06:07:01.483" v="16" actId="255"/>
          <ac:spMkLst>
            <pc:docMk/>
            <pc:sldMk cId="724211810" sldId="302"/>
            <ac:spMk id="28" creationId="{4F32CCA2-04FF-4F99-B947-3673EC1D396F}"/>
          </ac:spMkLst>
        </pc:spChg>
        <pc:spChg chg="mod">
          <ac:chgData name="José Supo" userId="51019a01e7a75820" providerId="LiveId" clId="{FFA974E1-1CD9-42B8-AADF-486E11DA6008}" dt="2025-07-25T06:07:01.483" v="16" actId="255"/>
          <ac:spMkLst>
            <pc:docMk/>
            <pc:sldMk cId="724211810" sldId="302"/>
            <ac:spMk id="29" creationId="{5FCAC347-B717-42C0-B091-0E28F6DDDE47}"/>
          </ac:spMkLst>
        </pc:spChg>
        <pc:spChg chg="mod">
          <ac:chgData name="José Supo" userId="51019a01e7a75820" providerId="LiveId" clId="{FFA974E1-1CD9-42B8-AADF-486E11DA6008}" dt="2025-07-25T06:07:01.483" v="16" actId="255"/>
          <ac:spMkLst>
            <pc:docMk/>
            <pc:sldMk cId="724211810" sldId="302"/>
            <ac:spMk id="30" creationId="{C7055FF4-BF70-4CF3-8F61-8DE901F7BBDF}"/>
          </ac:spMkLst>
        </pc:spChg>
        <pc:spChg chg="mod">
          <ac:chgData name="José Supo" userId="51019a01e7a75820" providerId="LiveId" clId="{FFA974E1-1CD9-42B8-AADF-486E11DA6008}" dt="2025-07-25T06:07:01.483" v="16" actId="255"/>
          <ac:spMkLst>
            <pc:docMk/>
            <pc:sldMk cId="724211810" sldId="302"/>
            <ac:spMk id="31" creationId="{D9ACC7BA-60B5-4B13-B5F8-F07313491377}"/>
          </ac:spMkLst>
        </pc:spChg>
        <pc:spChg chg="mod">
          <ac:chgData name="José Supo" userId="51019a01e7a75820" providerId="LiveId" clId="{FFA974E1-1CD9-42B8-AADF-486E11DA6008}" dt="2025-07-25T06:07:01.483" v="16" actId="255"/>
          <ac:spMkLst>
            <pc:docMk/>
            <pc:sldMk cId="724211810" sldId="302"/>
            <ac:spMk id="32" creationId="{7E8EED67-6861-472A-AD2E-EB177C769515}"/>
          </ac:spMkLst>
        </pc:spChg>
        <pc:spChg chg="mod">
          <ac:chgData name="José Supo" userId="51019a01e7a75820" providerId="LiveId" clId="{FFA974E1-1CD9-42B8-AADF-486E11DA6008}" dt="2025-07-25T06:07:01.483" v="16" actId="255"/>
          <ac:spMkLst>
            <pc:docMk/>
            <pc:sldMk cId="724211810" sldId="302"/>
            <ac:spMk id="33" creationId="{C7EBC2FF-B3C1-4A12-B739-C5916D3B3AC5}"/>
          </ac:spMkLst>
        </pc:spChg>
        <pc:spChg chg="mod">
          <ac:chgData name="José Supo" userId="51019a01e7a75820" providerId="LiveId" clId="{FFA974E1-1CD9-42B8-AADF-486E11DA6008}" dt="2025-07-25T06:07:01.483" v="16" actId="255"/>
          <ac:spMkLst>
            <pc:docMk/>
            <pc:sldMk cId="724211810" sldId="302"/>
            <ac:spMk id="34" creationId="{E06A4698-2216-4C40-9AA2-2568A7F5E912}"/>
          </ac:spMkLst>
        </pc:spChg>
        <pc:spChg chg="mod">
          <ac:chgData name="José Supo" userId="51019a01e7a75820" providerId="LiveId" clId="{FFA974E1-1CD9-42B8-AADF-486E11DA6008}" dt="2025-07-25T06:05:21.386" v="5"/>
          <ac:spMkLst>
            <pc:docMk/>
            <pc:sldMk cId="724211810" sldId="302"/>
            <ac:spMk id="35" creationId="{2901BD81-A5A2-445F-9211-CD1BA5D3633F}"/>
          </ac:spMkLst>
        </pc:spChg>
        <pc:spChg chg="mod">
          <ac:chgData name="José Supo" userId="51019a01e7a75820" providerId="LiveId" clId="{FFA974E1-1CD9-42B8-AADF-486E11DA6008}" dt="2025-07-25T06:05:21.386" v="5"/>
          <ac:spMkLst>
            <pc:docMk/>
            <pc:sldMk cId="724211810" sldId="302"/>
            <ac:spMk id="36" creationId="{68D23078-A294-4150-8438-7F2984635624}"/>
          </ac:spMkLst>
        </pc:spChg>
        <pc:spChg chg="mod">
          <ac:chgData name="José Supo" userId="51019a01e7a75820" providerId="LiveId" clId="{FFA974E1-1CD9-42B8-AADF-486E11DA6008}" dt="2025-07-25T06:06:11.027" v="13" actId="255"/>
          <ac:spMkLst>
            <pc:docMk/>
            <pc:sldMk cId="724211810" sldId="302"/>
            <ac:spMk id="37" creationId="{184E02D4-5095-42E0-AB9F-E17AFB3BF160}"/>
          </ac:spMkLst>
        </pc:spChg>
        <pc:spChg chg="mod">
          <ac:chgData name="José Supo" userId="51019a01e7a75820" providerId="LiveId" clId="{FFA974E1-1CD9-42B8-AADF-486E11DA6008}" dt="2025-07-25T06:06:11.027" v="13" actId="255"/>
          <ac:spMkLst>
            <pc:docMk/>
            <pc:sldMk cId="724211810" sldId="302"/>
            <ac:spMk id="38" creationId="{0B15E0B1-7B3E-4179-941C-F61063696884}"/>
          </ac:spMkLst>
        </pc:spChg>
        <pc:spChg chg="mod">
          <ac:chgData name="José Supo" userId="51019a01e7a75820" providerId="LiveId" clId="{FFA974E1-1CD9-42B8-AADF-486E11DA6008}" dt="2025-07-25T06:06:11.027" v="13" actId="255"/>
          <ac:spMkLst>
            <pc:docMk/>
            <pc:sldMk cId="724211810" sldId="302"/>
            <ac:spMk id="39" creationId="{D7A5E968-40CA-4DAC-8ACB-39C49B797AA7}"/>
          </ac:spMkLst>
        </pc:spChg>
        <pc:spChg chg="mod">
          <ac:chgData name="José Supo" userId="51019a01e7a75820" providerId="LiveId" clId="{FFA974E1-1CD9-42B8-AADF-486E11DA6008}" dt="2025-07-25T06:07:17.717" v="20" actId="255"/>
          <ac:spMkLst>
            <pc:docMk/>
            <pc:sldMk cId="724211810" sldId="302"/>
            <ac:spMk id="40" creationId="{E7728B42-8F68-4FAF-B73E-B4A53F17521D}"/>
          </ac:spMkLst>
        </pc:spChg>
        <pc:spChg chg="mod">
          <ac:chgData name="José Supo" userId="51019a01e7a75820" providerId="LiveId" clId="{FFA974E1-1CD9-42B8-AADF-486E11DA6008}" dt="2025-07-25T06:07:17.717" v="20" actId="255"/>
          <ac:spMkLst>
            <pc:docMk/>
            <pc:sldMk cId="724211810" sldId="302"/>
            <ac:spMk id="41" creationId="{EE5B95F3-7F79-4351-9D95-93757EC94200}"/>
          </ac:spMkLst>
        </pc:spChg>
        <pc:spChg chg="mod">
          <ac:chgData name="José Supo" userId="51019a01e7a75820" providerId="LiveId" clId="{FFA974E1-1CD9-42B8-AADF-486E11DA6008}" dt="2025-07-25T06:05:21.386" v="5"/>
          <ac:spMkLst>
            <pc:docMk/>
            <pc:sldMk cId="724211810" sldId="302"/>
            <ac:spMk id="42" creationId="{5ABAB11F-0A47-4127-A774-11E52E842C65}"/>
          </ac:spMkLst>
        </pc:spChg>
        <pc:spChg chg="mod">
          <ac:chgData name="José Supo" userId="51019a01e7a75820" providerId="LiveId" clId="{FFA974E1-1CD9-42B8-AADF-486E11DA6008}" dt="2025-07-25T06:05:21.386" v="5"/>
          <ac:spMkLst>
            <pc:docMk/>
            <pc:sldMk cId="724211810" sldId="302"/>
            <ac:spMk id="43" creationId="{62ED25EF-D4FD-4EDD-9576-96A9B4C1B87A}"/>
          </ac:spMkLst>
        </pc:spChg>
        <pc:spChg chg="mod">
          <ac:chgData name="José Supo" userId="51019a01e7a75820" providerId="LiveId" clId="{FFA974E1-1CD9-42B8-AADF-486E11DA6008}" dt="2025-07-25T06:05:21.386" v="5"/>
          <ac:spMkLst>
            <pc:docMk/>
            <pc:sldMk cId="724211810" sldId="302"/>
            <ac:spMk id="44" creationId="{A1548EA3-9BB3-4075-ABA8-43C6D27A4BDC}"/>
          </ac:spMkLst>
        </pc:spChg>
        <pc:spChg chg="mod">
          <ac:chgData name="José Supo" userId="51019a01e7a75820" providerId="LiveId" clId="{FFA974E1-1CD9-42B8-AADF-486E11DA6008}" dt="2025-07-25T06:05:21.386" v="5"/>
          <ac:spMkLst>
            <pc:docMk/>
            <pc:sldMk cId="724211810" sldId="302"/>
            <ac:spMk id="46" creationId="{32B96031-A2F0-4B6F-ABED-A3ECE8BB1061}"/>
          </ac:spMkLst>
        </pc:spChg>
        <pc:spChg chg="mod">
          <ac:chgData name="José Supo" userId="51019a01e7a75820" providerId="LiveId" clId="{FFA974E1-1CD9-42B8-AADF-486E11DA6008}" dt="2025-07-25T06:05:21.386" v="5"/>
          <ac:spMkLst>
            <pc:docMk/>
            <pc:sldMk cId="724211810" sldId="302"/>
            <ac:spMk id="48" creationId="{55C1D31A-4FDF-4C9E-9DA4-9A3E9A9AD695}"/>
          </ac:spMkLst>
        </pc:spChg>
        <pc:spChg chg="mod">
          <ac:chgData name="José Supo" userId="51019a01e7a75820" providerId="LiveId" clId="{FFA974E1-1CD9-42B8-AADF-486E11DA6008}" dt="2025-07-25T06:05:21.386" v="5"/>
          <ac:spMkLst>
            <pc:docMk/>
            <pc:sldMk cId="724211810" sldId="302"/>
            <ac:spMk id="50" creationId="{2F0D9AF9-F76C-427A-93EA-2B5B8C3C5DF6}"/>
          </ac:spMkLst>
        </pc:spChg>
        <pc:spChg chg="mod">
          <ac:chgData name="José Supo" userId="51019a01e7a75820" providerId="LiveId" clId="{FFA974E1-1CD9-42B8-AADF-486E11DA6008}" dt="2025-07-25T06:05:21.386" v="5"/>
          <ac:spMkLst>
            <pc:docMk/>
            <pc:sldMk cId="724211810" sldId="302"/>
            <ac:spMk id="52" creationId="{DCF863B1-723F-49BA-A8F0-60ED7733AC0B}"/>
          </ac:spMkLst>
        </pc:spChg>
        <pc:spChg chg="mod">
          <ac:chgData name="José Supo" userId="51019a01e7a75820" providerId="LiveId" clId="{FFA974E1-1CD9-42B8-AADF-486E11DA6008}" dt="2025-07-25T06:05:21.386" v="5"/>
          <ac:spMkLst>
            <pc:docMk/>
            <pc:sldMk cId="724211810" sldId="302"/>
            <ac:spMk id="54" creationId="{16CE18FE-25D6-4431-93E9-2627022C603A}"/>
          </ac:spMkLst>
        </pc:spChg>
        <pc:spChg chg="mod">
          <ac:chgData name="José Supo" userId="51019a01e7a75820" providerId="LiveId" clId="{FFA974E1-1CD9-42B8-AADF-486E11DA6008}" dt="2025-07-25T06:05:21.386" v="5"/>
          <ac:spMkLst>
            <pc:docMk/>
            <pc:sldMk cId="724211810" sldId="302"/>
            <ac:spMk id="56" creationId="{75B6D3BF-C2DF-43EC-9855-087C797F8350}"/>
          </ac:spMkLst>
        </pc:spChg>
        <pc:spChg chg="mod">
          <ac:chgData name="José Supo" userId="51019a01e7a75820" providerId="LiveId" clId="{FFA974E1-1CD9-42B8-AADF-486E11DA6008}" dt="2025-07-25T06:05:21.386" v="5"/>
          <ac:spMkLst>
            <pc:docMk/>
            <pc:sldMk cId="724211810" sldId="302"/>
            <ac:spMk id="58" creationId="{FD657653-5CE2-4C46-ADEA-DC2FDEE7DC59}"/>
          </ac:spMkLst>
        </pc:spChg>
        <pc:spChg chg="mod">
          <ac:chgData name="José Supo" userId="51019a01e7a75820" providerId="LiveId" clId="{FFA974E1-1CD9-42B8-AADF-486E11DA6008}" dt="2025-07-25T06:05:21.386" v="5"/>
          <ac:spMkLst>
            <pc:docMk/>
            <pc:sldMk cId="724211810" sldId="302"/>
            <ac:spMk id="60" creationId="{4D482CC7-0EAB-4951-AEA3-48280C656743}"/>
          </ac:spMkLst>
        </pc:spChg>
        <pc:spChg chg="mod">
          <ac:chgData name="José Supo" userId="51019a01e7a75820" providerId="LiveId" clId="{FFA974E1-1CD9-42B8-AADF-486E11DA6008}" dt="2025-07-25T06:05:21.386" v="5"/>
          <ac:spMkLst>
            <pc:docMk/>
            <pc:sldMk cId="724211810" sldId="302"/>
            <ac:spMk id="62" creationId="{A6A1E2F6-BD1A-4960-BF3D-7E8D1640047C}"/>
          </ac:spMkLst>
        </pc:spChg>
        <pc:grpChg chg="add mod">
          <ac:chgData name="José Supo" userId="51019a01e7a75820" providerId="LiveId" clId="{FFA974E1-1CD9-42B8-AADF-486E11DA6008}" dt="2025-07-25T06:05:47.159" v="9" actId="12788"/>
          <ac:grpSpMkLst>
            <pc:docMk/>
            <pc:sldMk cId="724211810" sldId="302"/>
            <ac:grpSpMk id="3" creationId="{4A5E0796-6FFB-42C9-91AB-41985AD46F5C}"/>
          </ac:grpSpMkLst>
        </pc:grpChg>
        <pc:grpChg chg="mod">
          <ac:chgData name="José Supo" userId="51019a01e7a75820" providerId="LiveId" clId="{FFA974E1-1CD9-42B8-AADF-486E11DA6008}" dt="2025-07-25T06:05:21.386" v="5"/>
          <ac:grpSpMkLst>
            <pc:docMk/>
            <pc:sldMk cId="724211810" sldId="302"/>
            <ac:grpSpMk id="6" creationId="{E2362F15-D17E-4FA9-A94F-65EBD45CCC5A}"/>
          </ac:grpSpMkLst>
        </pc:grpChg>
        <pc:grpChg chg="mod">
          <ac:chgData name="José Supo" userId="51019a01e7a75820" providerId="LiveId" clId="{FFA974E1-1CD9-42B8-AADF-486E11DA6008}" dt="2025-07-25T06:05:21.386" v="5"/>
          <ac:grpSpMkLst>
            <pc:docMk/>
            <pc:sldMk cId="724211810" sldId="302"/>
            <ac:grpSpMk id="8" creationId="{68C02323-9E47-4476-A21C-70C8A2470F20}"/>
          </ac:grpSpMkLst>
        </pc:grpChg>
        <pc:grpChg chg="mod">
          <ac:chgData name="José Supo" userId="51019a01e7a75820" providerId="LiveId" clId="{FFA974E1-1CD9-42B8-AADF-486E11DA6008}" dt="2025-07-25T06:05:21.386" v="5"/>
          <ac:grpSpMkLst>
            <pc:docMk/>
            <pc:sldMk cId="724211810" sldId="302"/>
            <ac:grpSpMk id="9" creationId="{47D12BEA-C08D-4B92-B6C5-4F89A0836C54}"/>
          </ac:grpSpMkLst>
        </pc:grpChg>
        <pc:grpChg chg="mod">
          <ac:chgData name="José Supo" userId="51019a01e7a75820" providerId="LiveId" clId="{FFA974E1-1CD9-42B8-AADF-486E11DA6008}" dt="2025-07-25T06:05:21.386" v="5"/>
          <ac:grpSpMkLst>
            <pc:docMk/>
            <pc:sldMk cId="724211810" sldId="302"/>
            <ac:grpSpMk id="10" creationId="{7A9AADCF-298A-4935-B285-D9F5833C4994}"/>
          </ac:grpSpMkLst>
        </pc:grpChg>
        <pc:grpChg chg="mod">
          <ac:chgData name="José Supo" userId="51019a01e7a75820" providerId="LiveId" clId="{FFA974E1-1CD9-42B8-AADF-486E11DA6008}" dt="2025-07-25T06:05:21.386" v="5"/>
          <ac:grpSpMkLst>
            <pc:docMk/>
            <pc:sldMk cId="724211810" sldId="302"/>
            <ac:grpSpMk id="19" creationId="{20EF2C6C-2179-4CF6-8743-80B3E795B13C}"/>
          </ac:grpSpMkLst>
        </pc:grpChg>
        <pc:grpChg chg="mod">
          <ac:chgData name="José Supo" userId="51019a01e7a75820" providerId="LiveId" clId="{FFA974E1-1CD9-42B8-AADF-486E11DA6008}" dt="2025-07-25T06:05:21.386" v="5"/>
          <ac:grpSpMkLst>
            <pc:docMk/>
            <pc:sldMk cId="724211810" sldId="302"/>
            <ac:grpSpMk id="20" creationId="{1EB5BCBC-3F15-43F2-9E0E-E1EEA3B72591}"/>
          </ac:grpSpMkLst>
        </pc:grpChg>
        <pc:grpChg chg="mod">
          <ac:chgData name="José Supo" userId="51019a01e7a75820" providerId="LiveId" clId="{FFA974E1-1CD9-42B8-AADF-486E11DA6008}" dt="2025-07-25T06:05:21.386" v="5"/>
          <ac:grpSpMkLst>
            <pc:docMk/>
            <pc:sldMk cId="724211810" sldId="302"/>
            <ac:grpSpMk id="21" creationId="{C6EB639E-24CA-4DF0-8BD5-FF698654D9F7}"/>
          </ac:grpSpMkLst>
        </pc:grpChg>
        <pc:grpChg chg="mod">
          <ac:chgData name="José Supo" userId="51019a01e7a75820" providerId="LiveId" clId="{FFA974E1-1CD9-42B8-AADF-486E11DA6008}" dt="2025-07-25T06:05:21.386" v="5"/>
          <ac:grpSpMkLst>
            <pc:docMk/>
            <pc:sldMk cId="724211810" sldId="302"/>
            <ac:grpSpMk id="22" creationId="{AC014C3A-B8DC-4C5B-B580-C738170E3ED5}"/>
          </ac:grpSpMkLst>
        </pc:grpChg>
        <pc:grpChg chg="mod">
          <ac:chgData name="José Supo" userId="51019a01e7a75820" providerId="LiveId" clId="{FFA974E1-1CD9-42B8-AADF-486E11DA6008}" dt="2025-07-25T06:05:21.386" v="5"/>
          <ac:grpSpMkLst>
            <pc:docMk/>
            <pc:sldMk cId="724211810" sldId="302"/>
            <ac:grpSpMk id="23" creationId="{6A3B3459-B31A-43B7-A5A4-0DB8B4C099EE}"/>
          </ac:grpSpMkLst>
        </pc:grpChg>
        <pc:grpChg chg="mod">
          <ac:chgData name="José Supo" userId="51019a01e7a75820" providerId="LiveId" clId="{FFA974E1-1CD9-42B8-AADF-486E11DA6008}" dt="2025-07-25T06:05:21.386" v="5"/>
          <ac:grpSpMkLst>
            <pc:docMk/>
            <pc:sldMk cId="724211810" sldId="302"/>
            <ac:grpSpMk id="24" creationId="{5C3D9377-3508-4D7D-B38A-1F15279498E1}"/>
          </ac:grpSpMkLst>
        </pc:grpChg>
        <pc:picChg chg="del">
          <ac:chgData name="José Supo" userId="51019a01e7a75820" providerId="LiveId" clId="{FFA974E1-1CD9-42B8-AADF-486E11DA6008}" dt="2025-07-25T06:05:12.584" v="4" actId="478"/>
          <ac:picMkLst>
            <pc:docMk/>
            <pc:sldMk cId="724211810" sldId="302"/>
            <ac:picMk id="5" creationId="{D6185345-9736-4917-9F89-D32B8606F26E}"/>
          </ac:picMkLst>
        </pc:picChg>
        <pc:picChg chg="mod">
          <ac:chgData name="José Supo" userId="51019a01e7a75820" providerId="LiveId" clId="{FFA974E1-1CD9-42B8-AADF-486E11DA6008}" dt="2025-07-25T06:05:21.386" v="5"/>
          <ac:picMkLst>
            <pc:docMk/>
            <pc:sldMk cId="724211810" sldId="302"/>
            <ac:picMk id="45" creationId="{4E16EC7E-B538-4174-BD79-26A34F48FEF5}"/>
          </ac:picMkLst>
        </pc:picChg>
        <pc:picChg chg="mod">
          <ac:chgData name="José Supo" userId="51019a01e7a75820" providerId="LiveId" clId="{FFA974E1-1CD9-42B8-AADF-486E11DA6008}" dt="2025-07-25T06:05:21.386" v="5"/>
          <ac:picMkLst>
            <pc:docMk/>
            <pc:sldMk cId="724211810" sldId="302"/>
            <ac:picMk id="47" creationId="{C6594ECD-B488-4EB5-B0C2-FDF90AFE7C21}"/>
          </ac:picMkLst>
        </pc:picChg>
        <pc:picChg chg="mod">
          <ac:chgData name="José Supo" userId="51019a01e7a75820" providerId="LiveId" clId="{FFA974E1-1CD9-42B8-AADF-486E11DA6008}" dt="2025-07-25T06:05:21.386" v="5"/>
          <ac:picMkLst>
            <pc:docMk/>
            <pc:sldMk cId="724211810" sldId="302"/>
            <ac:picMk id="49" creationId="{29B838C5-BCE7-4B84-B125-108CE472A8F9}"/>
          </ac:picMkLst>
        </pc:picChg>
        <pc:picChg chg="mod">
          <ac:chgData name="José Supo" userId="51019a01e7a75820" providerId="LiveId" clId="{FFA974E1-1CD9-42B8-AADF-486E11DA6008}" dt="2025-07-25T06:05:21.386" v="5"/>
          <ac:picMkLst>
            <pc:docMk/>
            <pc:sldMk cId="724211810" sldId="302"/>
            <ac:picMk id="51" creationId="{47C7154A-352A-4DF9-BE2D-3DB8CE9B66CF}"/>
          </ac:picMkLst>
        </pc:picChg>
        <pc:picChg chg="mod">
          <ac:chgData name="José Supo" userId="51019a01e7a75820" providerId="LiveId" clId="{FFA974E1-1CD9-42B8-AADF-486E11DA6008}" dt="2025-07-25T06:05:21.386" v="5"/>
          <ac:picMkLst>
            <pc:docMk/>
            <pc:sldMk cId="724211810" sldId="302"/>
            <ac:picMk id="53" creationId="{8EE410D9-80F2-4FC9-91C9-C718A2B522C0}"/>
          </ac:picMkLst>
        </pc:picChg>
        <pc:picChg chg="mod">
          <ac:chgData name="José Supo" userId="51019a01e7a75820" providerId="LiveId" clId="{FFA974E1-1CD9-42B8-AADF-486E11DA6008}" dt="2025-07-25T06:05:21.386" v="5"/>
          <ac:picMkLst>
            <pc:docMk/>
            <pc:sldMk cId="724211810" sldId="302"/>
            <ac:picMk id="55" creationId="{F5C9E967-B08E-4915-9F70-AFE0A41A1754}"/>
          </ac:picMkLst>
        </pc:picChg>
        <pc:picChg chg="mod">
          <ac:chgData name="José Supo" userId="51019a01e7a75820" providerId="LiveId" clId="{FFA974E1-1CD9-42B8-AADF-486E11DA6008}" dt="2025-07-25T06:05:21.386" v="5"/>
          <ac:picMkLst>
            <pc:docMk/>
            <pc:sldMk cId="724211810" sldId="302"/>
            <ac:picMk id="57" creationId="{FD12E06B-6CDF-4CD5-A87B-FB0CA1AA1AB1}"/>
          </ac:picMkLst>
        </pc:picChg>
        <pc:picChg chg="mod">
          <ac:chgData name="José Supo" userId="51019a01e7a75820" providerId="LiveId" clId="{FFA974E1-1CD9-42B8-AADF-486E11DA6008}" dt="2025-07-25T06:05:21.386" v="5"/>
          <ac:picMkLst>
            <pc:docMk/>
            <pc:sldMk cId="724211810" sldId="302"/>
            <ac:picMk id="59" creationId="{21559461-3FE5-437E-9D78-1C876661E7C3}"/>
          </ac:picMkLst>
        </pc:picChg>
        <pc:picChg chg="mod">
          <ac:chgData name="José Supo" userId="51019a01e7a75820" providerId="LiveId" clId="{FFA974E1-1CD9-42B8-AADF-486E11DA6008}" dt="2025-07-25T06:05:21.386" v="5"/>
          <ac:picMkLst>
            <pc:docMk/>
            <pc:sldMk cId="724211810" sldId="302"/>
            <ac:picMk id="61" creationId="{03F27D8A-95A2-4D3A-872B-909042479B11}"/>
          </ac:picMkLst>
        </pc:picChg>
        <pc:picChg chg="mod">
          <ac:chgData name="José Supo" userId="51019a01e7a75820" providerId="LiveId" clId="{FFA974E1-1CD9-42B8-AADF-486E11DA6008}" dt="2025-07-25T06:05:21.386" v="5"/>
          <ac:picMkLst>
            <pc:docMk/>
            <pc:sldMk cId="724211810" sldId="302"/>
            <ac:picMk id="63" creationId="{1F1FC0FB-040A-4AE2-A406-544A112652D8}"/>
          </ac:picMkLst>
        </pc:picChg>
      </pc:sldChg>
      <pc:sldChg chg="modSp mod">
        <pc:chgData name="José Supo" userId="51019a01e7a75820" providerId="LiveId" clId="{FFA974E1-1CD9-42B8-AADF-486E11DA6008}" dt="2025-07-25T05:59:22.808" v="0" actId="2711"/>
        <pc:sldMkLst>
          <pc:docMk/>
          <pc:sldMk cId="3987283112" sldId="4612"/>
        </pc:sldMkLst>
        <pc:spChg chg="mod">
          <ac:chgData name="José Supo" userId="51019a01e7a75820" providerId="LiveId" clId="{FFA974E1-1CD9-42B8-AADF-486E11DA6008}" dt="2025-07-25T05:59:22.808" v="0" actId="2711"/>
          <ac:spMkLst>
            <pc:docMk/>
            <pc:sldMk cId="3987283112" sldId="4612"/>
            <ac:spMk id="10" creationId="{A05A2986-84AA-4494-832B-64765FF08155}"/>
          </ac:spMkLst>
        </pc:spChg>
      </pc:sldChg>
      <pc:sldChg chg="addSp delSp modSp mod">
        <pc:chgData name="José Supo" userId="51019a01e7a75820" providerId="LiveId" clId="{FFA974E1-1CD9-42B8-AADF-486E11DA6008}" dt="2025-07-25T06:02:26.806" v="2"/>
        <pc:sldMkLst>
          <pc:docMk/>
          <pc:sldMk cId="275958306" sldId="4684"/>
        </pc:sldMkLst>
        <pc:picChg chg="add mod">
          <ac:chgData name="José Supo" userId="51019a01e7a75820" providerId="LiveId" clId="{FFA974E1-1CD9-42B8-AADF-486E11DA6008}" dt="2025-07-25T06:02:26.806" v="2"/>
          <ac:picMkLst>
            <pc:docMk/>
            <pc:sldMk cId="275958306" sldId="4684"/>
            <ac:picMk id="3" creationId="{09C4F4DB-E881-4D28-96C6-D304003AEB7C}"/>
          </ac:picMkLst>
        </pc:picChg>
        <pc:picChg chg="del">
          <ac:chgData name="José Supo" userId="51019a01e7a75820" providerId="LiveId" clId="{FFA974E1-1CD9-42B8-AADF-486E11DA6008}" dt="2025-07-25T06:02:26.238" v="1" actId="478"/>
          <ac:picMkLst>
            <pc:docMk/>
            <pc:sldMk cId="275958306" sldId="4684"/>
            <ac:picMk id="4" creationId="{B173D9AC-A52A-4188-BFF1-33AB89D49962}"/>
          </ac:picMkLst>
        </pc:picChg>
      </pc:sldChg>
      <pc:sldChg chg="add del">
        <pc:chgData name="José Supo" userId="51019a01e7a75820" providerId="LiveId" clId="{FFA974E1-1CD9-42B8-AADF-486E11DA6008}" dt="2025-07-25T06:11:30.626" v="21" actId="47"/>
        <pc:sldMkLst>
          <pc:docMk/>
          <pc:sldMk cId="3516376948" sldId="4699"/>
        </pc:sldMkLst>
      </pc:sldChg>
    </pc:docChg>
  </pc:docChgLst>
  <pc:docChgLst>
    <pc:chgData name="José Supo" userId="51019a01e7a75820" providerId="LiveId" clId="{9DCC429C-7401-4B48-B563-B19081EDE8A1}"/>
    <pc:docChg chg="undo custSel modSld sldOrd">
      <pc:chgData name="José Supo" userId="51019a01e7a75820" providerId="LiveId" clId="{9DCC429C-7401-4B48-B563-B19081EDE8A1}" dt="2025-05-23T09:18:42.134" v="149" actId="478"/>
      <pc:docMkLst>
        <pc:docMk/>
      </pc:docMkLst>
      <pc:sldChg chg="addSp delSp modSp mod setBg">
        <pc:chgData name="José Supo" userId="51019a01e7a75820" providerId="LiveId" clId="{9DCC429C-7401-4B48-B563-B19081EDE8A1}" dt="2025-05-23T09:18:42.134" v="149" actId="478"/>
        <pc:sldMkLst>
          <pc:docMk/>
          <pc:sldMk cId="3278257980" sldId="330"/>
        </pc:sldMkLst>
        <pc:spChg chg="mod">
          <ac:chgData name="José Supo" userId="51019a01e7a75820" providerId="LiveId" clId="{9DCC429C-7401-4B48-B563-B19081EDE8A1}" dt="2025-05-23T05:16:27.071" v="96"/>
          <ac:spMkLst>
            <pc:docMk/>
            <pc:sldMk cId="3278257980" sldId="330"/>
            <ac:spMk id="17" creationId="{F15504BD-2E72-498E-ADF0-CBAF1B5A1D77}"/>
          </ac:spMkLst>
        </pc:spChg>
        <pc:spChg chg="mod">
          <ac:chgData name="José Supo" userId="51019a01e7a75820" providerId="LiveId" clId="{9DCC429C-7401-4B48-B563-B19081EDE8A1}" dt="2025-05-23T05:16:27.071" v="96"/>
          <ac:spMkLst>
            <pc:docMk/>
            <pc:sldMk cId="3278257980" sldId="330"/>
            <ac:spMk id="18" creationId="{E3271DD8-3E3C-4583-9E61-6C3998FC0422}"/>
          </ac:spMkLst>
        </pc:spChg>
        <pc:spChg chg="mod">
          <ac:chgData name="José Supo" userId="51019a01e7a75820" providerId="LiveId" clId="{9DCC429C-7401-4B48-B563-B19081EDE8A1}" dt="2025-05-23T05:16:27.071" v="96"/>
          <ac:spMkLst>
            <pc:docMk/>
            <pc:sldMk cId="3278257980" sldId="330"/>
            <ac:spMk id="19" creationId="{B5AD8E31-FDAC-4375-9BB7-55EE97C17967}"/>
          </ac:spMkLst>
        </pc:spChg>
        <pc:spChg chg="mod">
          <ac:chgData name="José Supo" userId="51019a01e7a75820" providerId="LiveId" clId="{9DCC429C-7401-4B48-B563-B19081EDE8A1}" dt="2025-05-23T05:16:27.071" v="96"/>
          <ac:spMkLst>
            <pc:docMk/>
            <pc:sldMk cId="3278257980" sldId="330"/>
            <ac:spMk id="20" creationId="{5194C1FB-0407-4C12-9EFC-150AED125959}"/>
          </ac:spMkLst>
        </pc:spChg>
        <pc:spChg chg="mod">
          <ac:chgData name="José Supo" userId="51019a01e7a75820" providerId="LiveId" clId="{9DCC429C-7401-4B48-B563-B19081EDE8A1}" dt="2025-05-23T05:16:27.071" v="96"/>
          <ac:spMkLst>
            <pc:docMk/>
            <pc:sldMk cId="3278257980" sldId="330"/>
            <ac:spMk id="21" creationId="{39D71DBC-A5A9-42C0-89D2-BFE79156243F}"/>
          </ac:spMkLst>
        </pc:spChg>
        <pc:spChg chg="mod">
          <ac:chgData name="José Supo" userId="51019a01e7a75820" providerId="LiveId" clId="{9DCC429C-7401-4B48-B563-B19081EDE8A1}" dt="2025-05-23T05:16:27.071" v="96"/>
          <ac:spMkLst>
            <pc:docMk/>
            <pc:sldMk cId="3278257980" sldId="330"/>
            <ac:spMk id="22" creationId="{D5DE5B42-314F-4186-94EF-765263564071}"/>
          </ac:spMkLst>
        </pc:spChg>
        <pc:spChg chg="mod">
          <ac:chgData name="José Supo" userId="51019a01e7a75820" providerId="LiveId" clId="{9DCC429C-7401-4B48-B563-B19081EDE8A1}" dt="2025-05-23T05:16:27.071" v="96"/>
          <ac:spMkLst>
            <pc:docMk/>
            <pc:sldMk cId="3278257980" sldId="330"/>
            <ac:spMk id="23" creationId="{CBF7A2E2-A6F5-475F-A31E-080719D0CA2C}"/>
          </ac:spMkLst>
        </pc:spChg>
        <pc:spChg chg="mod">
          <ac:chgData name="José Supo" userId="51019a01e7a75820" providerId="LiveId" clId="{9DCC429C-7401-4B48-B563-B19081EDE8A1}" dt="2025-05-23T05:16:27.071" v="96"/>
          <ac:spMkLst>
            <pc:docMk/>
            <pc:sldMk cId="3278257980" sldId="330"/>
            <ac:spMk id="24" creationId="{D8EDE85C-BB76-4E33-A020-5D5AD60839E6}"/>
          </ac:spMkLst>
        </pc:spChg>
        <pc:spChg chg="mod">
          <ac:chgData name="José Supo" userId="51019a01e7a75820" providerId="LiveId" clId="{9DCC429C-7401-4B48-B563-B19081EDE8A1}" dt="2025-05-23T05:16:27.071" v="96"/>
          <ac:spMkLst>
            <pc:docMk/>
            <pc:sldMk cId="3278257980" sldId="330"/>
            <ac:spMk id="25" creationId="{73E3387E-F236-4E8C-A891-3620927D920E}"/>
          </ac:spMkLst>
        </pc:spChg>
        <pc:spChg chg="mod">
          <ac:chgData name="José Supo" userId="51019a01e7a75820" providerId="LiveId" clId="{9DCC429C-7401-4B48-B563-B19081EDE8A1}" dt="2025-05-23T05:16:27.071" v="96"/>
          <ac:spMkLst>
            <pc:docMk/>
            <pc:sldMk cId="3278257980" sldId="330"/>
            <ac:spMk id="26" creationId="{383741CA-B8FE-4B00-9495-0E95B613B62F}"/>
          </ac:spMkLst>
        </pc:spChg>
        <pc:spChg chg="mod topLvl">
          <ac:chgData name="José Supo" userId="51019a01e7a75820" providerId="LiveId" clId="{9DCC429C-7401-4B48-B563-B19081EDE8A1}" dt="2025-05-23T09:18:28.817" v="141" actId="207"/>
          <ac:spMkLst>
            <pc:docMk/>
            <pc:sldMk cId="3278257980" sldId="330"/>
            <ac:spMk id="48" creationId="{5A321545-9C8B-41CE-9C7E-DB7FD7E8F205}"/>
          </ac:spMkLst>
        </pc:spChg>
        <pc:spChg chg="mod">
          <ac:chgData name="José Supo" userId="51019a01e7a75820" providerId="LiveId" clId="{9DCC429C-7401-4B48-B563-B19081EDE8A1}" dt="2025-05-23T09:18:29.158" v="148" actId="207"/>
          <ac:spMkLst>
            <pc:docMk/>
            <pc:sldMk cId="3278257980" sldId="330"/>
            <ac:spMk id="51" creationId="{3964A290-6275-41B6-94C5-F42EE94EF060}"/>
          </ac:spMkLst>
        </pc:spChg>
        <pc:spChg chg="mod">
          <ac:chgData name="José Supo" userId="51019a01e7a75820" providerId="LiveId" clId="{9DCC429C-7401-4B48-B563-B19081EDE8A1}" dt="2025-05-23T09:18:29.158" v="148" actId="207"/>
          <ac:spMkLst>
            <pc:docMk/>
            <pc:sldMk cId="3278257980" sldId="330"/>
            <ac:spMk id="52" creationId="{FD3F544A-DCE5-4575-BBFE-001B7417A473}"/>
          </ac:spMkLst>
        </pc:spChg>
        <pc:spChg chg="mod">
          <ac:chgData name="José Supo" userId="51019a01e7a75820" providerId="LiveId" clId="{9DCC429C-7401-4B48-B563-B19081EDE8A1}" dt="2025-05-23T09:18:29.158" v="148" actId="207"/>
          <ac:spMkLst>
            <pc:docMk/>
            <pc:sldMk cId="3278257980" sldId="330"/>
            <ac:spMk id="53" creationId="{10F7AA59-8562-4166-B6FA-88F363311404}"/>
          </ac:spMkLst>
        </pc:spChg>
        <pc:spChg chg="mod">
          <ac:chgData name="José Supo" userId="51019a01e7a75820" providerId="LiveId" clId="{9DCC429C-7401-4B48-B563-B19081EDE8A1}" dt="2025-05-23T09:18:29.158" v="148" actId="207"/>
          <ac:spMkLst>
            <pc:docMk/>
            <pc:sldMk cId="3278257980" sldId="330"/>
            <ac:spMk id="54" creationId="{374894BD-26A2-476A-B976-8055807734D2}"/>
          </ac:spMkLst>
        </pc:spChg>
        <pc:spChg chg="mod">
          <ac:chgData name="José Supo" userId="51019a01e7a75820" providerId="LiveId" clId="{9DCC429C-7401-4B48-B563-B19081EDE8A1}" dt="2025-05-23T09:18:29.158" v="148" actId="207"/>
          <ac:spMkLst>
            <pc:docMk/>
            <pc:sldMk cId="3278257980" sldId="330"/>
            <ac:spMk id="55" creationId="{A926DB73-3504-4402-9228-2D2778A53CAF}"/>
          </ac:spMkLst>
        </pc:spChg>
        <pc:spChg chg="mod">
          <ac:chgData name="José Supo" userId="51019a01e7a75820" providerId="LiveId" clId="{9DCC429C-7401-4B48-B563-B19081EDE8A1}" dt="2025-05-23T09:18:29.158" v="148" actId="207"/>
          <ac:spMkLst>
            <pc:docMk/>
            <pc:sldMk cId="3278257980" sldId="330"/>
            <ac:spMk id="56" creationId="{47693009-7993-47FA-A187-B7C735FFC1F1}"/>
          </ac:spMkLst>
        </pc:spChg>
        <pc:spChg chg="mod">
          <ac:chgData name="José Supo" userId="51019a01e7a75820" providerId="LiveId" clId="{9DCC429C-7401-4B48-B563-B19081EDE8A1}" dt="2025-05-23T09:18:29.158" v="148" actId="207"/>
          <ac:spMkLst>
            <pc:docMk/>
            <pc:sldMk cId="3278257980" sldId="330"/>
            <ac:spMk id="57" creationId="{95A336EF-B687-4FAB-AF55-B1E7C6A880C5}"/>
          </ac:spMkLst>
        </pc:spChg>
        <pc:spChg chg="mod">
          <ac:chgData name="José Supo" userId="51019a01e7a75820" providerId="LiveId" clId="{9DCC429C-7401-4B48-B563-B19081EDE8A1}" dt="2025-05-23T09:18:29.158" v="148" actId="207"/>
          <ac:spMkLst>
            <pc:docMk/>
            <pc:sldMk cId="3278257980" sldId="330"/>
            <ac:spMk id="58" creationId="{30A68C79-BDE8-4791-8546-A7AB3D27B980}"/>
          </ac:spMkLst>
        </pc:spChg>
        <pc:spChg chg="mod">
          <ac:chgData name="José Supo" userId="51019a01e7a75820" providerId="LiveId" clId="{9DCC429C-7401-4B48-B563-B19081EDE8A1}" dt="2025-05-23T09:18:28.632" v="135" actId="207"/>
          <ac:spMkLst>
            <pc:docMk/>
            <pc:sldMk cId="3278257980" sldId="330"/>
            <ac:spMk id="63" creationId="{26A2D271-0149-4E61-9D79-D5B607364376}"/>
          </ac:spMkLst>
        </pc:spChg>
        <pc:grpChg chg="add del mod">
          <ac:chgData name="José Supo" userId="51019a01e7a75820" providerId="LiveId" clId="{9DCC429C-7401-4B48-B563-B19081EDE8A1}" dt="2025-05-23T09:18:42.134" v="149" actId="478"/>
          <ac:grpSpMkLst>
            <pc:docMk/>
            <pc:sldMk cId="3278257980" sldId="330"/>
            <ac:grpSpMk id="16" creationId="{322FDE6F-686C-4E04-B2DF-D2CE7EC4E80B}"/>
          </ac:grpSpMkLst>
        </pc:grpChg>
        <pc:grpChg chg="mod topLvl">
          <ac:chgData name="José Supo" userId="51019a01e7a75820" providerId="LiveId" clId="{9DCC429C-7401-4B48-B563-B19081EDE8A1}" dt="2025-05-23T09:18:28.488" v="130" actId="165"/>
          <ac:grpSpMkLst>
            <pc:docMk/>
            <pc:sldMk cId="3278257980" sldId="330"/>
            <ac:grpSpMk id="60" creationId="{989D6DAB-914F-4EC5-831C-FA679BCB1153}"/>
          </ac:grpSpMkLst>
        </pc:grpChg>
        <pc:grpChg chg="add del mod">
          <ac:chgData name="José Supo" userId="51019a01e7a75820" providerId="LiveId" clId="{9DCC429C-7401-4B48-B563-B19081EDE8A1}" dt="2025-05-23T09:18:28.488" v="130" actId="165"/>
          <ac:grpSpMkLst>
            <pc:docMk/>
            <pc:sldMk cId="3278257980" sldId="330"/>
            <ac:grpSpMk id="62" creationId="{43F2C118-36E3-4028-A01E-4171771FC084}"/>
          </ac:grpSpMkLst>
        </pc:grpChg>
        <pc:picChg chg="add del mod">
          <ac:chgData name="José Supo" userId="51019a01e7a75820" providerId="LiveId" clId="{9DCC429C-7401-4B48-B563-B19081EDE8A1}" dt="2025-05-23T09:18:28.946" v="146"/>
          <ac:picMkLst>
            <pc:docMk/>
            <pc:sldMk cId="3278257980" sldId="330"/>
            <ac:picMk id="3" creationId="{8181975D-FD48-47E8-A1BC-CE8BC19B1BED}"/>
          </ac:picMkLst>
        </pc:picChg>
        <pc:picChg chg="add del mod">
          <ac:chgData name="José Supo" userId="51019a01e7a75820" providerId="LiveId" clId="{9DCC429C-7401-4B48-B563-B19081EDE8A1}" dt="2025-05-23T04:46:51.231" v="68" actId="478"/>
          <ac:picMkLst>
            <pc:docMk/>
            <pc:sldMk cId="3278257980" sldId="330"/>
            <ac:picMk id="15" creationId="{554EAF34-1EDA-48D9-80F4-F541DF679A89}"/>
          </ac:picMkLst>
        </pc:picChg>
        <pc:picChg chg="mod">
          <ac:chgData name="José Supo" userId="51019a01e7a75820" providerId="LiveId" clId="{9DCC429C-7401-4B48-B563-B19081EDE8A1}" dt="2025-05-23T09:18:28.992" v="147" actId="207"/>
          <ac:picMkLst>
            <pc:docMk/>
            <pc:sldMk cId="3278257980" sldId="330"/>
            <ac:picMk id="47" creationId="{4DD6AD1E-50B6-40A7-B3A8-845702DDDF25}"/>
          </ac:picMkLst>
        </pc:picChg>
      </pc:sldChg>
      <pc:sldChg chg="modSp mod">
        <pc:chgData name="José Supo" userId="51019a01e7a75820" providerId="LiveId" clId="{9DCC429C-7401-4B48-B563-B19081EDE8A1}" dt="2025-05-07T07:29:47.291" v="62" actId="1035"/>
        <pc:sldMkLst>
          <pc:docMk/>
          <pc:sldMk cId="316374388" sldId="402"/>
        </pc:sldMkLst>
        <pc:picChg chg="mod">
          <ac:chgData name="José Supo" userId="51019a01e7a75820" providerId="LiveId" clId="{9DCC429C-7401-4B48-B563-B19081EDE8A1}" dt="2025-05-07T07:29:47.291" v="62" actId="1035"/>
          <ac:picMkLst>
            <pc:docMk/>
            <pc:sldMk cId="316374388" sldId="402"/>
            <ac:picMk id="4" creationId="{00000000-0000-0000-0000-000000000000}"/>
          </ac:picMkLst>
        </pc:picChg>
      </pc:sldChg>
      <pc:sldChg chg="ord">
        <pc:chgData name="José Supo" userId="51019a01e7a75820" providerId="LiveId" clId="{9DCC429C-7401-4B48-B563-B19081EDE8A1}" dt="2025-05-13T04:40:49.048" v="64"/>
        <pc:sldMkLst>
          <pc:docMk/>
          <pc:sldMk cId="523380262" sldId="408"/>
        </pc:sldMkLst>
      </pc:sldChg>
      <pc:sldChg chg="ord">
        <pc:chgData name="José Supo" userId="51019a01e7a75820" providerId="LiveId" clId="{9DCC429C-7401-4B48-B563-B19081EDE8A1}" dt="2025-05-13T04:40:49.048" v="64"/>
        <pc:sldMkLst>
          <pc:docMk/>
          <pc:sldMk cId="1137834587" sldId="4546"/>
        </pc:sldMkLst>
      </pc:sldChg>
      <pc:sldChg chg="addSp delSp modSp mod setBg">
        <pc:chgData name="José Supo" userId="51019a01e7a75820" providerId="LiveId" clId="{9DCC429C-7401-4B48-B563-B19081EDE8A1}" dt="2025-05-06T23:20:51.640" v="61" actId="478"/>
        <pc:sldMkLst>
          <pc:docMk/>
          <pc:sldMk cId="1465323136" sldId="4639"/>
        </pc:sldMkLst>
        <pc:spChg chg="mod">
          <ac:chgData name="José Supo" userId="51019a01e7a75820" providerId="LiveId" clId="{9DCC429C-7401-4B48-B563-B19081EDE8A1}" dt="2025-05-06T23:20:39.498" v="59" actId="207"/>
          <ac:spMkLst>
            <pc:docMk/>
            <pc:sldMk cId="1465323136" sldId="4639"/>
            <ac:spMk id="6" creationId="{00000000-0000-0000-0000-000000000000}"/>
          </ac:spMkLst>
        </pc:spChg>
        <pc:spChg chg="add del mod">
          <ac:chgData name="José Supo" userId="51019a01e7a75820" providerId="LiveId" clId="{9DCC429C-7401-4B48-B563-B19081EDE8A1}" dt="2025-05-06T23:20:51.640" v="61" actId="478"/>
          <ac:spMkLst>
            <pc:docMk/>
            <pc:sldMk cId="1465323136" sldId="4639"/>
            <ac:spMk id="16" creationId="{09F14AC1-7334-4657-B41D-785C2195A4CC}"/>
          </ac:spMkLst>
        </pc:spChg>
        <pc:spChg chg="mod">
          <ac:chgData name="José Supo" userId="51019a01e7a75820" providerId="LiveId" clId="{9DCC429C-7401-4B48-B563-B19081EDE8A1}" dt="2025-05-06T23:20:45.504" v="60" actId="207"/>
          <ac:spMkLst>
            <pc:docMk/>
            <pc:sldMk cId="1465323136" sldId="4639"/>
            <ac:spMk id="20" creationId="{6E3C4624-F02A-440E-8074-962ABB0A1E7D}"/>
          </ac:spMkLst>
        </pc:spChg>
      </pc:sldChg>
      <pc:sldChg chg="addSp delSp modSp mod">
        <pc:chgData name="José Supo" userId="51019a01e7a75820" providerId="LiveId" clId="{9DCC429C-7401-4B48-B563-B19081EDE8A1}" dt="2025-05-06T06:30:01.619" v="21" actId="478"/>
        <pc:sldMkLst>
          <pc:docMk/>
          <pc:sldMk cId="2914663753" sldId="4642"/>
        </pc:sldMkLst>
        <pc:picChg chg="add del mod">
          <ac:chgData name="José Supo" userId="51019a01e7a75820" providerId="LiveId" clId="{9DCC429C-7401-4B48-B563-B19081EDE8A1}" dt="2025-05-06T06:30:01.619" v="21" actId="478"/>
          <ac:picMkLst>
            <pc:docMk/>
            <pc:sldMk cId="2914663753" sldId="4642"/>
            <ac:picMk id="3" creationId="{0BA23BB6-4008-4A58-A510-163CCC936E02}"/>
          </ac:picMkLst>
        </pc:picChg>
      </pc:sldChg>
      <pc:sldChg chg="ord">
        <pc:chgData name="José Supo" userId="51019a01e7a75820" providerId="LiveId" clId="{9DCC429C-7401-4B48-B563-B19081EDE8A1}" dt="2025-05-13T04:40:49.048" v="64"/>
        <pc:sldMkLst>
          <pc:docMk/>
          <pc:sldMk cId="1739190005" sldId="4656"/>
        </pc:sldMkLst>
      </pc:sldChg>
      <pc:sldChg chg="modSp mod">
        <pc:chgData name="José Supo" userId="51019a01e7a75820" providerId="LiveId" clId="{9DCC429C-7401-4B48-B563-B19081EDE8A1}" dt="2025-05-04T07:50:22.117" v="14" actId="12788"/>
        <pc:sldMkLst>
          <pc:docMk/>
          <pc:sldMk cId="3033582713" sldId="4698"/>
        </pc:sldMkLst>
        <pc:spChg chg="mod">
          <ac:chgData name="José Supo" userId="51019a01e7a75820" providerId="LiveId" clId="{9DCC429C-7401-4B48-B563-B19081EDE8A1}" dt="2025-05-04T07:50:22.117" v="14" actId="12788"/>
          <ac:spMkLst>
            <pc:docMk/>
            <pc:sldMk cId="3033582713" sldId="4698"/>
            <ac:spMk id="46" creationId="{3514FBF5-3E97-42BB-B0CA-E2786B11FA28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12%20Cursos\01.%20An&#225;lisis%20de%20Datos\DATOS%203.0\datos01\datos08r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12%20Cursos\01.%20An&#225;lisis%20de%20Datos\DATOS%203.0\datos01\datos08r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/>
              <a:t>País 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236AA9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EB4-46F1-8736-5BB5D0CCD7E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Hoja1!$A$19:$A$22</c:f>
              <c:strCache>
                <c:ptCount val="4"/>
                <c:pt idx="0">
                  <c:v>México</c:v>
                </c:pt>
                <c:pt idx="1">
                  <c:v>Perú</c:v>
                </c:pt>
                <c:pt idx="2">
                  <c:v>Argentina</c:v>
                </c:pt>
                <c:pt idx="3">
                  <c:v>España</c:v>
                </c:pt>
              </c:strCache>
            </c:strRef>
          </c:cat>
          <c:val>
            <c:numRef>
              <c:f>Hoja1!$B$19:$B$22</c:f>
              <c:numCache>
                <c:formatCode>0.0</c:formatCode>
                <c:ptCount val="4"/>
                <c:pt idx="0">
                  <c:v>35</c:v>
                </c:pt>
                <c:pt idx="1">
                  <c:v>30</c:v>
                </c:pt>
                <c:pt idx="2">
                  <c:v>20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B4-46F1-8736-5BB5D0CCD7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388415488"/>
        <c:axId val="1"/>
      </c:barChart>
      <c:catAx>
        <c:axId val="388415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Frecuencia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38841548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P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236AA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7A5-471E-B60F-CE429689B260}"/>
              </c:ext>
            </c:extLst>
          </c:dPt>
          <c:dPt>
            <c:idx val="1"/>
            <c:bubble3D val="0"/>
            <c:spPr>
              <a:solidFill>
                <a:srgbClr val="FF33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7A5-471E-B60F-CE429689B260}"/>
              </c:ext>
            </c:extLst>
          </c:dPt>
          <c:dLbls>
            <c:dLbl>
              <c:idx val="0"/>
              <c:layout>
                <c:manualLayout>
                  <c:x val="-0.13693441064768713"/>
                  <c:y val="-2.933039700051457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sz="1400"/>
                  </a:pPr>
                  <a:endParaRPr lang="es-PE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570524005708959"/>
                      <c:h val="0.191428049637272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7A5-471E-B60F-CE429689B260}"/>
                </c:ext>
              </c:extLst>
            </c:dLbl>
            <c:dLbl>
              <c:idx val="1"/>
              <c:layout>
                <c:manualLayout>
                  <c:x val="0.15593316109498101"/>
                  <c:y val="2.680015276307243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sz="1400"/>
                  </a:pPr>
                  <a:endParaRPr lang="es-PE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864317055615344"/>
                      <c:h val="0.191428049637272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7A5-471E-B60F-CE429689B2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PE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Hoja1!$A$5:$A$6</c:f>
              <c:strCache>
                <c:ptCount val="2"/>
                <c:pt idx="0">
                  <c:v>Masculino</c:v>
                </c:pt>
                <c:pt idx="1">
                  <c:v>Femenino</c:v>
                </c:pt>
              </c:strCache>
            </c:strRef>
          </c:cat>
          <c:val>
            <c:numRef>
              <c:f>Hoja1!$B$5:$B$6</c:f>
              <c:numCache>
                <c:formatCode>0.0</c:formatCode>
                <c:ptCount val="2"/>
                <c:pt idx="0">
                  <c:v>55</c:v>
                </c:pt>
                <c:pt idx="1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7A5-471E-B60F-CE429689B2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bg1"/>
          </a:solidFill>
          <a:latin typeface="Lato "/>
        </a:defRPr>
      </a:pPr>
      <a:endParaRPr lang="es-PE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4E8A78-9846-40F8-845D-EFCFAD38249F}" type="doc">
      <dgm:prSet loTypeId="urn:microsoft.com/office/officeart/2005/8/layout/target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AE95A99B-94B6-4FB0-BE77-1EFF0C9B6D46}">
      <dgm:prSet phldrT="[Texto]" custT="1"/>
      <dgm:spPr>
        <a:solidFill>
          <a:srgbClr val="E7E6E6"/>
        </a:solidFill>
        <a:ln w="38100">
          <a:noFill/>
        </a:ln>
      </dgm:spPr>
      <dgm:t>
        <a:bodyPr/>
        <a:lstStyle/>
        <a:p>
          <a:r>
            <a:rPr lang="es-ES" sz="3000" dirty="0">
              <a:solidFill>
                <a:schemeClr val="tx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Campos del conocimiento</a:t>
          </a:r>
        </a:p>
        <a:p>
          <a:r>
            <a:rPr lang="es-ES" sz="160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Ejemplos:</a:t>
          </a:r>
        </a:p>
      </dgm:t>
    </dgm:pt>
    <dgm:pt modelId="{18F18E61-369F-479E-AC32-EC203669CBDB}" type="parTrans" cxnId="{65B7BFE1-F727-4A1A-84C7-0DB6C4B6B489}">
      <dgm:prSet/>
      <dgm:spPr/>
      <dgm:t>
        <a:bodyPr/>
        <a:lstStyle/>
        <a:p>
          <a:endParaRPr lang="es-PE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19D9AB5A-2BFF-4253-8A53-F68678A68AF9}" type="sibTrans" cxnId="{65B7BFE1-F727-4A1A-84C7-0DB6C4B6B489}">
      <dgm:prSet/>
      <dgm:spPr/>
      <dgm:t>
        <a:bodyPr/>
        <a:lstStyle/>
        <a:p>
          <a:endParaRPr lang="es-PE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095A923F-D93F-41E6-BA1F-F16EE4B91A43}">
      <dgm:prSet phldrT="[Texto]" custT="1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ES" sz="1600" dirty="0">
              <a:solidFill>
                <a:schemeClr val="tx1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Ciencias de la salud</a:t>
          </a:r>
          <a:endParaRPr lang="es-PE" sz="1600" dirty="0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78C0926D-271A-472D-8E92-94C460BCC55D}" type="parTrans" cxnId="{E2086A87-6233-4E41-A7A6-A2CDC2DF7E67}">
      <dgm:prSet/>
      <dgm:spPr/>
      <dgm:t>
        <a:bodyPr/>
        <a:lstStyle/>
        <a:p>
          <a:endParaRPr lang="es-PE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704714C2-3F94-4E3C-9F63-C4F621F3105A}" type="sibTrans" cxnId="{E2086A87-6233-4E41-A7A6-A2CDC2DF7E67}">
      <dgm:prSet/>
      <dgm:spPr/>
      <dgm:t>
        <a:bodyPr/>
        <a:lstStyle/>
        <a:p>
          <a:endParaRPr lang="es-PE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6F56BAFE-9A24-4F97-A101-8132DD2FDA1F}">
      <dgm:prSet phldrT="[Texto]" custT="1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ES" sz="1600" dirty="0">
              <a:solidFill>
                <a:schemeClr val="tx1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Ciencias sociales</a:t>
          </a:r>
          <a:endParaRPr lang="es-PE" sz="1600" dirty="0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DCF34116-1090-4D50-9EAF-EEDD6D9565BF}" type="parTrans" cxnId="{18C96C0B-4B79-40C7-B89A-F73160CC6E8C}">
      <dgm:prSet/>
      <dgm:spPr/>
      <dgm:t>
        <a:bodyPr/>
        <a:lstStyle/>
        <a:p>
          <a:endParaRPr lang="es-PE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1959D8E9-82B6-439C-ACEF-D020BF49A1D5}" type="sibTrans" cxnId="{18C96C0B-4B79-40C7-B89A-F73160CC6E8C}">
      <dgm:prSet/>
      <dgm:spPr/>
      <dgm:t>
        <a:bodyPr/>
        <a:lstStyle/>
        <a:p>
          <a:endParaRPr lang="es-PE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5681DFEF-A5C8-481A-8D9B-89E97E0555F9}">
      <dgm:prSet phldrT="[Texto]" custT="1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ES" sz="2800" dirty="0">
              <a:solidFill>
                <a:schemeClr val="tx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Áreas del conocimiento</a:t>
          </a:r>
        </a:p>
        <a:p>
          <a:r>
            <a:rPr lang="es-ES" sz="160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Ejemplos:</a:t>
          </a:r>
          <a:endParaRPr lang="es-PE" sz="1600" dirty="0">
            <a:solidFill>
              <a:schemeClr val="tx1"/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FD044E22-E741-408C-80F5-BFD3ADE48B0B}" type="parTrans" cxnId="{B3D3745B-F69C-4544-9F0B-70B961DB6F90}">
      <dgm:prSet/>
      <dgm:spPr/>
      <dgm:t>
        <a:bodyPr/>
        <a:lstStyle/>
        <a:p>
          <a:endParaRPr lang="es-PE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35FE88E0-74E8-4284-85C3-25138516D4B5}" type="sibTrans" cxnId="{B3D3745B-F69C-4544-9F0B-70B961DB6F90}">
      <dgm:prSet/>
      <dgm:spPr/>
      <dgm:t>
        <a:bodyPr/>
        <a:lstStyle/>
        <a:p>
          <a:endParaRPr lang="es-PE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3F13C3BC-DA3E-416C-B9C3-7580803EDF3F}">
      <dgm:prSet phldrT="[Texto]" custT="1"/>
      <dgm:spPr>
        <a:solidFill>
          <a:srgbClr val="44546A"/>
        </a:solidFill>
        <a:ln>
          <a:noFill/>
        </a:ln>
      </dgm:spPr>
      <dgm:t>
        <a:bodyPr/>
        <a:lstStyle/>
        <a:p>
          <a:r>
            <a:rPr lang="es-ES" sz="1600" dirty="0">
              <a:solidFill>
                <a:schemeClr val="bg1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Medicina</a:t>
          </a:r>
          <a:endParaRPr lang="es-PE" sz="1600" dirty="0">
            <a:solidFill>
              <a:schemeClr val="bg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2F1F7F8E-2EA8-4353-84C1-A38AD4A403F1}" type="parTrans" cxnId="{8ECF9C64-166B-428A-81C0-CFCB9848F1FD}">
      <dgm:prSet/>
      <dgm:spPr/>
      <dgm:t>
        <a:bodyPr/>
        <a:lstStyle/>
        <a:p>
          <a:endParaRPr lang="es-PE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626EAA61-281A-4982-899F-5FE44FDD61ED}" type="sibTrans" cxnId="{8ECF9C64-166B-428A-81C0-CFCB9848F1FD}">
      <dgm:prSet/>
      <dgm:spPr/>
      <dgm:t>
        <a:bodyPr/>
        <a:lstStyle/>
        <a:p>
          <a:endParaRPr lang="es-PE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DCCA33DD-1678-46A9-9452-70D0B44D602B}">
      <dgm:prSet phldrT="[Texto]" custT="1"/>
      <dgm:spPr>
        <a:solidFill>
          <a:srgbClr val="44546A"/>
        </a:solidFill>
        <a:ln>
          <a:noFill/>
        </a:ln>
      </dgm:spPr>
      <dgm:t>
        <a:bodyPr/>
        <a:lstStyle/>
        <a:p>
          <a:r>
            <a:rPr lang="es-ES" sz="1600" dirty="0">
              <a:solidFill>
                <a:schemeClr val="bg1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Nutrición</a:t>
          </a:r>
          <a:endParaRPr lang="es-PE" sz="1600" dirty="0">
            <a:solidFill>
              <a:schemeClr val="bg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04AAF772-C859-4074-9C4A-1A7415FBE9BA}" type="parTrans" cxnId="{85D4F2F7-CAE5-4AE4-8E0F-B4FC42761A25}">
      <dgm:prSet/>
      <dgm:spPr/>
      <dgm:t>
        <a:bodyPr/>
        <a:lstStyle/>
        <a:p>
          <a:endParaRPr lang="es-PE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1EB29E81-E78A-480E-ABFC-E56D2E516B44}" type="sibTrans" cxnId="{85D4F2F7-CAE5-4AE4-8E0F-B4FC42761A25}">
      <dgm:prSet/>
      <dgm:spPr/>
      <dgm:t>
        <a:bodyPr/>
        <a:lstStyle/>
        <a:p>
          <a:endParaRPr lang="es-PE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77666ACF-A343-4433-B286-CFF5F518C561}">
      <dgm:prSet phldrT="[Texto]" custT="1"/>
      <dgm:spPr>
        <a:solidFill>
          <a:srgbClr val="44546A"/>
        </a:solidFill>
        <a:ln>
          <a:noFill/>
        </a:ln>
      </dgm:spPr>
      <dgm:t>
        <a:bodyPr/>
        <a:lstStyle/>
        <a:p>
          <a:r>
            <a:rPr lang="es-ES" sz="26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Líneas</a:t>
          </a:r>
          <a:r>
            <a:rPr lang="es-ES" sz="2600" dirty="0">
              <a:solidFill>
                <a:schemeClr val="tx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 </a:t>
          </a:r>
          <a:r>
            <a:rPr lang="es-ES" sz="26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de</a:t>
          </a:r>
          <a:r>
            <a:rPr lang="es-ES" sz="2600" dirty="0">
              <a:solidFill>
                <a:schemeClr val="tx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 </a:t>
          </a:r>
          <a:r>
            <a:rPr lang="es-ES" sz="26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investigación</a:t>
          </a:r>
        </a:p>
        <a:p>
          <a:r>
            <a:rPr lang="es-ES" sz="17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Ejemplos:</a:t>
          </a:r>
          <a:endParaRPr lang="es-PE" sz="1700" dirty="0">
            <a:solidFill>
              <a:schemeClr val="bg1"/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09E21343-EE22-4A75-AC32-C280D9A274EC}" type="parTrans" cxnId="{84AEF9E3-AFBE-4C51-9E4C-107CDF4E6210}">
      <dgm:prSet/>
      <dgm:spPr/>
      <dgm:t>
        <a:bodyPr/>
        <a:lstStyle/>
        <a:p>
          <a:endParaRPr lang="es-PE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6283E069-5CC6-42A3-8FF4-F5E7BEFCA81E}" type="sibTrans" cxnId="{84AEF9E3-AFBE-4C51-9E4C-107CDF4E6210}">
      <dgm:prSet/>
      <dgm:spPr/>
      <dgm:t>
        <a:bodyPr/>
        <a:lstStyle/>
        <a:p>
          <a:endParaRPr lang="es-PE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B05D7113-7244-43B4-8AFF-0C866F17A70B}">
      <dgm:prSet phldrT="[Texto]" custT="1"/>
      <dgm:spPr>
        <a:solidFill>
          <a:srgbClr val="8BBC00"/>
        </a:solidFill>
        <a:ln w="38100">
          <a:noFill/>
        </a:ln>
      </dgm:spPr>
      <dgm:t>
        <a:bodyPr/>
        <a:lstStyle/>
        <a:p>
          <a:r>
            <a:rPr lang="es-ES" sz="1600" dirty="0">
              <a:solidFill>
                <a:schemeClr val="bg1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Diabetes</a:t>
          </a:r>
          <a:endParaRPr lang="es-PE" sz="1600" dirty="0">
            <a:solidFill>
              <a:schemeClr val="bg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3987581F-4414-4640-94E5-C206CE409022}" type="parTrans" cxnId="{43DA73BB-6A6B-4A91-AD40-F44E588FC019}">
      <dgm:prSet/>
      <dgm:spPr/>
      <dgm:t>
        <a:bodyPr/>
        <a:lstStyle/>
        <a:p>
          <a:endParaRPr lang="es-PE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8BE263A1-44D6-4B9B-8599-05226635C975}" type="sibTrans" cxnId="{43DA73BB-6A6B-4A91-AD40-F44E588FC019}">
      <dgm:prSet/>
      <dgm:spPr/>
      <dgm:t>
        <a:bodyPr/>
        <a:lstStyle/>
        <a:p>
          <a:endParaRPr lang="es-PE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113815BF-134D-47B5-B4B4-CFE12600F1C1}">
      <dgm:prSet phldrT="[Texto]" custT="1"/>
      <dgm:spPr>
        <a:solidFill>
          <a:srgbClr val="FF9C01"/>
        </a:solidFill>
        <a:ln>
          <a:noFill/>
        </a:ln>
      </dgm:spPr>
      <dgm:t>
        <a:bodyPr/>
        <a:lstStyle/>
        <a:p>
          <a:r>
            <a:rPr lang="es-ES" sz="1600" dirty="0">
              <a:solidFill>
                <a:schemeClr val="bg1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Hipertensión</a:t>
          </a:r>
        </a:p>
      </dgm:t>
    </dgm:pt>
    <dgm:pt modelId="{F2BEFF7F-41F2-4467-8373-090219C0FED2}" type="parTrans" cxnId="{348AF941-7610-47D9-ACC3-4DE8DFE70857}">
      <dgm:prSet/>
      <dgm:spPr/>
      <dgm:t>
        <a:bodyPr/>
        <a:lstStyle/>
        <a:p>
          <a:endParaRPr lang="es-PE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0611F16E-FC7E-4A62-8794-76EEA8654018}" type="sibTrans" cxnId="{348AF941-7610-47D9-ACC3-4DE8DFE70857}">
      <dgm:prSet/>
      <dgm:spPr/>
      <dgm:t>
        <a:bodyPr/>
        <a:lstStyle/>
        <a:p>
          <a:endParaRPr lang="es-PE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D7A6CAD4-F967-4828-8AFF-9B30AF1742ED}">
      <dgm:prSet phldrT="[Texto]" custT="1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s-ES" sz="1600" dirty="0">
              <a:solidFill>
                <a:schemeClr val="tx1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Ingenierías</a:t>
          </a:r>
          <a:endParaRPr lang="es-PE" sz="1600" dirty="0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150CD93F-9269-4A80-9B2A-760E805CB0FE}" type="parTrans" cxnId="{78629728-ABB9-4969-8EA3-DE0A69BE87CB}">
      <dgm:prSet/>
      <dgm:spPr/>
      <dgm:t>
        <a:bodyPr/>
        <a:lstStyle/>
        <a:p>
          <a:endParaRPr lang="es-PE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17B82557-D522-4C0D-902A-C5D16F7492E0}" type="sibTrans" cxnId="{78629728-ABB9-4969-8EA3-DE0A69BE87CB}">
      <dgm:prSet/>
      <dgm:spPr/>
      <dgm:t>
        <a:bodyPr/>
        <a:lstStyle/>
        <a:p>
          <a:endParaRPr lang="es-PE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9FCC9647-39A5-4257-9D50-885093EAA05E}">
      <dgm:prSet phldrT="[Texto]" custT="1"/>
      <dgm:spPr>
        <a:solidFill>
          <a:srgbClr val="44546A"/>
        </a:solidFill>
        <a:ln>
          <a:noFill/>
        </a:ln>
      </dgm:spPr>
      <dgm:t>
        <a:bodyPr/>
        <a:lstStyle/>
        <a:p>
          <a:r>
            <a:rPr lang="es-ES" sz="1600" dirty="0">
              <a:solidFill>
                <a:schemeClr val="bg1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Biología</a:t>
          </a:r>
          <a:endParaRPr lang="es-PE" sz="1600" dirty="0">
            <a:solidFill>
              <a:schemeClr val="bg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5CB5665E-09A1-41A7-BD5E-9115258C6ED1}" type="parTrans" cxnId="{79FD63AF-4EB4-4EA7-90CC-8F435DA30703}">
      <dgm:prSet/>
      <dgm:spPr/>
      <dgm:t>
        <a:bodyPr/>
        <a:lstStyle/>
        <a:p>
          <a:endParaRPr lang="es-PE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55126727-A1D5-4378-9948-C9DDDE8FFE49}" type="sibTrans" cxnId="{79FD63AF-4EB4-4EA7-90CC-8F435DA30703}">
      <dgm:prSet/>
      <dgm:spPr/>
      <dgm:t>
        <a:bodyPr/>
        <a:lstStyle/>
        <a:p>
          <a:endParaRPr lang="es-PE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FF836F43-8934-4B7F-AE4F-2023DDD19FA5}">
      <dgm:prSet phldrT="[Texto]" custT="1"/>
      <dgm:spPr>
        <a:solidFill>
          <a:srgbClr val="FE7058"/>
        </a:solidFill>
        <a:ln>
          <a:noFill/>
        </a:ln>
      </dgm:spPr>
      <dgm:t>
        <a:bodyPr/>
        <a:lstStyle/>
        <a:p>
          <a:r>
            <a:rPr lang="es-ES" sz="1600" dirty="0">
              <a:solidFill>
                <a:schemeClr val="bg1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Cáncer de pulmón</a:t>
          </a:r>
        </a:p>
      </dgm:t>
    </dgm:pt>
    <dgm:pt modelId="{D533A5AA-DD9B-4D8B-B6E9-09774EFB040F}" type="parTrans" cxnId="{8E37D87C-3DEA-4BE6-A508-39DD2C36C337}">
      <dgm:prSet/>
      <dgm:spPr/>
      <dgm:t>
        <a:bodyPr/>
        <a:lstStyle/>
        <a:p>
          <a:endParaRPr lang="es-PE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2B7458BB-D995-42C2-A402-27B3AB69F5C3}" type="sibTrans" cxnId="{8E37D87C-3DEA-4BE6-A508-39DD2C36C337}">
      <dgm:prSet/>
      <dgm:spPr/>
      <dgm:t>
        <a:bodyPr/>
        <a:lstStyle/>
        <a:p>
          <a:endParaRPr lang="es-PE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A8785B8C-9527-4D5D-9BB8-07C0C3F3299C}" type="pres">
      <dgm:prSet presAssocID="{484E8A78-9846-40F8-845D-EFCFAD38249F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</dgm:pt>
    <dgm:pt modelId="{C0956589-C730-4FD3-B698-1A8A7E33F172}" type="pres">
      <dgm:prSet presAssocID="{484E8A78-9846-40F8-845D-EFCFAD38249F}" presName="outerBox" presStyleCnt="0"/>
      <dgm:spPr/>
    </dgm:pt>
    <dgm:pt modelId="{4FFA3CE1-993D-49CC-8177-692970867087}" type="pres">
      <dgm:prSet presAssocID="{484E8A78-9846-40F8-845D-EFCFAD38249F}" presName="outerBoxParent" presStyleLbl="node1" presStyleIdx="0" presStyleCnt="3" custLinFactNeighborX="-19922" custLinFactNeighborY="629"/>
      <dgm:spPr/>
    </dgm:pt>
    <dgm:pt modelId="{ACB1212F-D248-4B79-9A90-68011A7097C0}" type="pres">
      <dgm:prSet presAssocID="{484E8A78-9846-40F8-845D-EFCFAD38249F}" presName="outerBoxChildren" presStyleCnt="0"/>
      <dgm:spPr/>
    </dgm:pt>
    <dgm:pt modelId="{41E7DC3F-B993-44AB-9059-6B1475FBAB37}" type="pres">
      <dgm:prSet presAssocID="{095A923F-D93F-41E6-BA1F-F16EE4B91A43}" presName="oChild" presStyleLbl="fgAcc1" presStyleIdx="0" presStyleCnt="9">
        <dgm:presLayoutVars>
          <dgm:bulletEnabled val="1"/>
        </dgm:presLayoutVars>
      </dgm:prSet>
      <dgm:spPr/>
    </dgm:pt>
    <dgm:pt modelId="{485673E5-E77C-4931-9F28-886EBDFE4DD1}" type="pres">
      <dgm:prSet presAssocID="{704714C2-3F94-4E3C-9F63-C4F621F3105A}" presName="outerSibTrans" presStyleCnt="0"/>
      <dgm:spPr/>
    </dgm:pt>
    <dgm:pt modelId="{1E03CD73-3674-46E5-94E7-AB85DED5FF27}" type="pres">
      <dgm:prSet presAssocID="{6F56BAFE-9A24-4F97-A101-8132DD2FDA1F}" presName="oChild" presStyleLbl="fgAcc1" presStyleIdx="1" presStyleCnt="9">
        <dgm:presLayoutVars>
          <dgm:bulletEnabled val="1"/>
        </dgm:presLayoutVars>
      </dgm:prSet>
      <dgm:spPr/>
    </dgm:pt>
    <dgm:pt modelId="{8C7036F3-BFA0-4BF2-903E-9A868BEABB98}" type="pres">
      <dgm:prSet presAssocID="{1959D8E9-82B6-439C-ACEF-D020BF49A1D5}" presName="outerSibTrans" presStyleCnt="0"/>
      <dgm:spPr/>
    </dgm:pt>
    <dgm:pt modelId="{A23DF5FA-76F6-4DC4-B51D-CA9F62BC6200}" type="pres">
      <dgm:prSet presAssocID="{D7A6CAD4-F967-4828-8AFF-9B30AF1742ED}" presName="oChild" presStyleLbl="fgAcc1" presStyleIdx="2" presStyleCnt="9">
        <dgm:presLayoutVars>
          <dgm:bulletEnabled val="1"/>
        </dgm:presLayoutVars>
      </dgm:prSet>
      <dgm:spPr/>
    </dgm:pt>
    <dgm:pt modelId="{67135BF2-854C-4D09-877E-A865FC6D2AFD}" type="pres">
      <dgm:prSet presAssocID="{484E8A78-9846-40F8-845D-EFCFAD38249F}" presName="middleBox" presStyleCnt="0"/>
      <dgm:spPr/>
    </dgm:pt>
    <dgm:pt modelId="{D0A9AAE7-B31A-461D-BEDC-441E7247B6B0}" type="pres">
      <dgm:prSet presAssocID="{484E8A78-9846-40F8-845D-EFCFAD38249F}" presName="middleBoxParent" presStyleLbl="node1" presStyleIdx="1" presStyleCnt="3"/>
      <dgm:spPr/>
    </dgm:pt>
    <dgm:pt modelId="{10809604-210A-4A2A-AEF2-21404D4169E0}" type="pres">
      <dgm:prSet presAssocID="{484E8A78-9846-40F8-845D-EFCFAD38249F}" presName="middleBoxChildren" presStyleCnt="0"/>
      <dgm:spPr/>
    </dgm:pt>
    <dgm:pt modelId="{F138C023-82B8-4839-AD5B-85CA51C55E23}" type="pres">
      <dgm:prSet presAssocID="{3F13C3BC-DA3E-416C-B9C3-7580803EDF3F}" presName="mChild" presStyleLbl="fgAcc1" presStyleIdx="3" presStyleCnt="9">
        <dgm:presLayoutVars>
          <dgm:bulletEnabled val="1"/>
        </dgm:presLayoutVars>
      </dgm:prSet>
      <dgm:spPr/>
    </dgm:pt>
    <dgm:pt modelId="{1D12CD57-01B8-452F-9E41-B6DBDBED854E}" type="pres">
      <dgm:prSet presAssocID="{626EAA61-281A-4982-899F-5FE44FDD61ED}" presName="middleSibTrans" presStyleCnt="0"/>
      <dgm:spPr/>
    </dgm:pt>
    <dgm:pt modelId="{55FC2ECD-6D5E-4B03-B99C-53A7848F7E4F}" type="pres">
      <dgm:prSet presAssocID="{DCCA33DD-1678-46A9-9452-70D0B44D602B}" presName="mChild" presStyleLbl="fgAcc1" presStyleIdx="4" presStyleCnt="9">
        <dgm:presLayoutVars>
          <dgm:bulletEnabled val="1"/>
        </dgm:presLayoutVars>
      </dgm:prSet>
      <dgm:spPr/>
    </dgm:pt>
    <dgm:pt modelId="{C3098F63-3C9B-4520-AD2C-77030901EFF7}" type="pres">
      <dgm:prSet presAssocID="{1EB29E81-E78A-480E-ABFC-E56D2E516B44}" presName="middleSibTrans" presStyleCnt="0"/>
      <dgm:spPr/>
    </dgm:pt>
    <dgm:pt modelId="{A686FF19-2296-4A44-89D9-1B7081DA3D30}" type="pres">
      <dgm:prSet presAssocID="{9FCC9647-39A5-4257-9D50-885093EAA05E}" presName="mChild" presStyleLbl="fgAcc1" presStyleIdx="5" presStyleCnt="9">
        <dgm:presLayoutVars>
          <dgm:bulletEnabled val="1"/>
        </dgm:presLayoutVars>
      </dgm:prSet>
      <dgm:spPr/>
    </dgm:pt>
    <dgm:pt modelId="{2C50F2EC-0C45-4341-8ABF-BD4C55EAA21B}" type="pres">
      <dgm:prSet presAssocID="{484E8A78-9846-40F8-845D-EFCFAD38249F}" presName="centerBox" presStyleCnt="0"/>
      <dgm:spPr/>
    </dgm:pt>
    <dgm:pt modelId="{91AE78C0-CD46-4452-9FF3-66C1B9A0BF2F}" type="pres">
      <dgm:prSet presAssocID="{484E8A78-9846-40F8-845D-EFCFAD38249F}" presName="centerBoxParent" presStyleLbl="node1" presStyleIdx="2" presStyleCnt="3"/>
      <dgm:spPr/>
    </dgm:pt>
    <dgm:pt modelId="{1F449458-065B-426C-A081-8288B64F91B7}" type="pres">
      <dgm:prSet presAssocID="{484E8A78-9846-40F8-845D-EFCFAD38249F}" presName="centerBoxChildren" presStyleCnt="0"/>
      <dgm:spPr/>
    </dgm:pt>
    <dgm:pt modelId="{2505B73C-A884-4D9E-889B-2F4360F7D4B5}" type="pres">
      <dgm:prSet presAssocID="{B05D7113-7244-43B4-8AFF-0C866F17A70B}" presName="cChild" presStyleLbl="fgAcc1" presStyleIdx="6" presStyleCnt="9" custScaleY="74074" custLinFactNeighborY="11760">
        <dgm:presLayoutVars>
          <dgm:bulletEnabled val="1"/>
        </dgm:presLayoutVars>
      </dgm:prSet>
      <dgm:spPr/>
    </dgm:pt>
    <dgm:pt modelId="{85E594FC-3668-4ED2-9EAF-AD86C68CF265}" type="pres">
      <dgm:prSet presAssocID="{8BE263A1-44D6-4B9B-8599-05226635C975}" presName="centerSibTrans" presStyleCnt="0"/>
      <dgm:spPr/>
    </dgm:pt>
    <dgm:pt modelId="{A7C8F760-7842-4C18-B58F-7E83CB55C850}" type="pres">
      <dgm:prSet presAssocID="{113815BF-134D-47B5-B4B4-CFE12600F1C1}" presName="cChild" presStyleLbl="fgAcc1" presStyleIdx="7" presStyleCnt="9" custScaleY="74074" custLinFactNeighborY="11760">
        <dgm:presLayoutVars>
          <dgm:bulletEnabled val="1"/>
        </dgm:presLayoutVars>
      </dgm:prSet>
      <dgm:spPr/>
    </dgm:pt>
    <dgm:pt modelId="{4B4E8610-F021-4589-BFF2-821B5F62D8FA}" type="pres">
      <dgm:prSet presAssocID="{0611F16E-FC7E-4A62-8794-76EEA8654018}" presName="centerSibTrans" presStyleCnt="0"/>
      <dgm:spPr/>
    </dgm:pt>
    <dgm:pt modelId="{70723DB5-371F-42B8-A0A7-AEEDC144E048}" type="pres">
      <dgm:prSet presAssocID="{FF836F43-8934-4B7F-AE4F-2023DDD19FA5}" presName="cChild" presStyleLbl="fgAcc1" presStyleIdx="8" presStyleCnt="9" custScaleY="74074" custLinFactNeighborY="11760">
        <dgm:presLayoutVars>
          <dgm:bulletEnabled val="1"/>
        </dgm:presLayoutVars>
      </dgm:prSet>
      <dgm:spPr/>
    </dgm:pt>
  </dgm:ptLst>
  <dgm:cxnLst>
    <dgm:cxn modelId="{C75B2709-43A1-41DD-8824-1605F671B4DC}" type="presOf" srcId="{095A923F-D93F-41E6-BA1F-F16EE4B91A43}" destId="{41E7DC3F-B993-44AB-9059-6B1475FBAB37}" srcOrd="0" destOrd="0" presId="urn:microsoft.com/office/officeart/2005/8/layout/target2"/>
    <dgm:cxn modelId="{18C96C0B-4B79-40C7-B89A-F73160CC6E8C}" srcId="{AE95A99B-94B6-4FB0-BE77-1EFF0C9B6D46}" destId="{6F56BAFE-9A24-4F97-A101-8132DD2FDA1F}" srcOrd="1" destOrd="0" parTransId="{DCF34116-1090-4D50-9EAF-EEDD6D9565BF}" sibTransId="{1959D8E9-82B6-439C-ACEF-D020BF49A1D5}"/>
    <dgm:cxn modelId="{8E3FA80D-BB30-452C-9593-4F71FF623E23}" type="presOf" srcId="{DCCA33DD-1678-46A9-9452-70D0B44D602B}" destId="{55FC2ECD-6D5E-4B03-B99C-53A7848F7E4F}" srcOrd="0" destOrd="0" presId="urn:microsoft.com/office/officeart/2005/8/layout/target2"/>
    <dgm:cxn modelId="{78629728-ABB9-4969-8EA3-DE0A69BE87CB}" srcId="{AE95A99B-94B6-4FB0-BE77-1EFF0C9B6D46}" destId="{D7A6CAD4-F967-4828-8AFF-9B30AF1742ED}" srcOrd="2" destOrd="0" parTransId="{150CD93F-9269-4A80-9B2A-760E805CB0FE}" sibTransId="{17B82557-D522-4C0D-902A-C5D16F7492E0}"/>
    <dgm:cxn modelId="{B42D5D2F-FA82-487E-B6F0-5ABEBFE103B5}" type="presOf" srcId="{3F13C3BC-DA3E-416C-B9C3-7580803EDF3F}" destId="{F138C023-82B8-4839-AD5B-85CA51C55E23}" srcOrd="0" destOrd="0" presId="urn:microsoft.com/office/officeart/2005/8/layout/target2"/>
    <dgm:cxn modelId="{85477B3D-D672-45B9-80F8-C7E9C39AF929}" type="presOf" srcId="{5681DFEF-A5C8-481A-8D9B-89E97E0555F9}" destId="{D0A9AAE7-B31A-461D-BEDC-441E7247B6B0}" srcOrd="0" destOrd="0" presId="urn:microsoft.com/office/officeart/2005/8/layout/target2"/>
    <dgm:cxn modelId="{B3D3745B-F69C-4544-9F0B-70B961DB6F90}" srcId="{484E8A78-9846-40F8-845D-EFCFAD38249F}" destId="{5681DFEF-A5C8-481A-8D9B-89E97E0555F9}" srcOrd="1" destOrd="0" parTransId="{FD044E22-E741-408C-80F5-BFD3ADE48B0B}" sibTransId="{35FE88E0-74E8-4284-85C3-25138516D4B5}"/>
    <dgm:cxn modelId="{348AF941-7610-47D9-ACC3-4DE8DFE70857}" srcId="{77666ACF-A343-4433-B286-CFF5F518C561}" destId="{113815BF-134D-47B5-B4B4-CFE12600F1C1}" srcOrd="1" destOrd="0" parTransId="{F2BEFF7F-41F2-4467-8373-090219C0FED2}" sibTransId="{0611F16E-FC7E-4A62-8794-76EEA8654018}"/>
    <dgm:cxn modelId="{FB8E1664-0921-4895-ABF6-FEB9A9F0E1B5}" type="presOf" srcId="{77666ACF-A343-4433-B286-CFF5F518C561}" destId="{91AE78C0-CD46-4452-9FF3-66C1B9A0BF2F}" srcOrd="0" destOrd="0" presId="urn:microsoft.com/office/officeart/2005/8/layout/target2"/>
    <dgm:cxn modelId="{8ECF9C64-166B-428A-81C0-CFCB9848F1FD}" srcId="{5681DFEF-A5C8-481A-8D9B-89E97E0555F9}" destId="{3F13C3BC-DA3E-416C-B9C3-7580803EDF3F}" srcOrd="0" destOrd="0" parTransId="{2F1F7F8E-2EA8-4353-84C1-A38AD4A403F1}" sibTransId="{626EAA61-281A-4982-899F-5FE44FDD61ED}"/>
    <dgm:cxn modelId="{8E37D87C-3DEA-4BE6-A508-39DD2C36C337}" srcId="{77666ACF-A343-4433-B286-CFF5F518C561}" destId="{FF836F43-8934-4B7F-AE4F-2023DDD19FA5}" srcOrd="2" destOrd="0" parTransId="{D533A5AA-DD9B-4D8B-B6E9-09774EFB040F}" sibTransId="{2B7458BB-D995-42C2-A402-27B3AB69F5C3}"/>
    <dgm:cxn modelId="{E2086A87-6233-4E41-A7A6-A2CDC2DF7E67}" srcId="{AE95A99B-94B6-4FB0-BE77-1EFF0C9B6D46}" destId="{095A923F-D93F-41E6-BA1F-F16EE4B91A43}" srcOrd="0" destOrd="0" parTransId="{78C0926D-271A-472D-8E92-94C460BCC55D}" sibTransId="{704714C2-3F94-4E3C-9F63-C4F621F3105A}"/>
    <dgm:cxn modelId="{07E67396-723B-4F66-8781-06AA3A61749F}" type="presOf" srcId="{484E8A78-9846-40F8-845D-EFCFAD38249F}" destId="{A8785B8C-9527-4D5D-9BB8-07C0C3F3299C}" srcOrd="0" destOrd="0" presId="urn:microsoft.com/office/officeart/2005/8/layout/target2"/>
    <dgm:cxn modelId="{10330A97-23E1-469D-957D-6A672BBCE006}" type="presOf" srcId="{113815BF-134D-47B5-B4B4-CFE12600F1C1}" destId="{A7C8F760-7842-4C18-B58F-7E83CB55C850}" srcOrd="0" destOrd="0" presId="urn:microsoft.com/office/officeart/2005/8/layout/target2"/>
    <dgm:cxn modelId="{EBDAF29A-1469-48FD-B058-352F8BA42A7D}" type="presOf" srcId="{D7A6CAD4-F967-4828-8AFF-9B30AF1742ED}" destId="{A23DF5FA-76F6-4DC4-B51D-CA9F62BC6200}" srcOrd="0" destOrd="0" presId="urn:microsoft.com/office/officeart/2005/8/layout/target2"/>
    <dgm:cxn modelId="{3EF912AF-78C0-47B3-B73B-CCD357A23816}" type="presOf" srcId="{9FCC9647-39A5-4257-9D50-885093EAA05E}" destId="{A686FF19-2296-4A44-89D9-1B7081DA3D30}" srcOrd="0" destOrd="0" presId="urn:microsoft.com/office/officeart/2005/8/layout/target2"/>
    <dgm:cxn modelId="{79FD63AF-4EB4-4EA7-90CC-8F435DA30703}" srcId="{5681DFEF-A5C8-481A-8D9B-89E97E0555F9}" destId="{9FCC9647-39A5-4257-9D50-885093EAA05E}" srcOrd="2" destOrd="0" parTransId="{5CB5665E-09A1-41A7-BD5E-9115258C6ED1}" sibTransId="{55126727-A1D5-4378-9948-C9DDDE8FFE49}"/>
    <dgm:cxn modelId="{2B024DAF-A506-4559-B176-FAF0CCD5575C}" type="presOf" srcId="{B05D7113-7244-43B4-8AFF-0C866F17A70B}" destId="{2505B73C-A884-4D9E-889B-2F4360F7D4B5}" srcOrd="0" destOrd="0" presId="urn:microsoft.com/office/officeart/2005/8/layout/target2"/>
    <dgm:cxn modelId="{FA2F55B2-4E5C-405D-A30A-69F1AF0A3C11}" type="presOf" srcId="{6F56BAFE-9A24-4F97-A101-8132DD2FDA1F}" destId="{1E03CD73-3674-46E5-94E7-AB85DED5FF27}" srcOrd="0" destOrd="0" presId="urn:microsoft.com/office/officeart/2005/8/layout/target2"/>
    <dgm:cxn modelId="{43DA73BB-6A6B-4A91-AD40-F44E588FC019}" srcId="{77666ACF-A343-4433-B286-CFF5F518C561}" destId="{B05D7113-7244-43B4-8AFF-0C866F17A70B}" srcOrd="0" destOrd="0" parTransId="{3987581F-4414-4640-94E5-C206CE409022}" sibTransId="{8BE263A1-44D6-4B9B-8599-05226635C975}"/>
    <dgm:cxn modelId="{B2D3DAC3-AA20-41D6-B2D9-BF25C8340D89}" type="presOf" srcId="{FF836F43-8934-4B7F-AE4F-2023DDD19FA5}" destId="{70723DB5-371F-42B8-A0A7-AEEDC144E048}" srcOrd="0" destOrd="0" presId="urn:microsoft.com/office/officeart/2005/8/layout/target2"/>
    <dgm:cxn modelId="{93448AC5-5F52-46FD-84B2-04754CBD1891}" type="presOf" srcId="{AE95A99B-94B6-4FB0-BE77-1EFF0C9B6D46}" destId="{4FFA3CE1-993D-49CC-8177-692970867087}" srcOrd="0" destOrd="0" presId="urn:microsoft.com/office/officeart/2005/8/layout/target2"/>
    <dgm:cxn modelId="{65B7BFE1-F727-4A1A-84C7-0DB6C4B6B489}" srcId="{484E8A78-9846-40F8-845D-EFCFAD38249F}" destId="{AE95A99B-94B6-4FB0-BE77-1EFF0C9B6D46}" srcOrd="0" destOrd="0" parTransId="{18F18E61-369F-479E-AC32-EC203669CBDB}" sibTransId="{19D9AB5A-2BFF-4253-8A53-F68678A68AF9}"/>
    <dgm:cxn modelId="{84AEF9E3-AFBE-4C51-9E4C-107CDF4E6210}" srcId="{484E8A78-9846-40F8-845D-EFCFAD38249F}" destId="{77666ACF-A343-4433-B286-CFF5F518C561}" srcOrd="2" destOrd="0" parTransId="{09E21343-EE22-4A75-AC32-C280D9A274EC}" sibTransId="{6283E069-5CC6-42A3-8FF4-F5E7BEFCA81E}"/>
    <dgm:cxn modelId="{85D4F2F7-CAE5-4AE4-8E0F-B4FC42761A25}" srcId="{5681DFEF-A5C8-481A-8D9B-89E97E0555F9}" destId="{DCCA33DD-1678-46A9-9452-70D0B44D602B}" srcOrd="1" destOrd="0" parTransId="{04AAF772-C859-4074-9C4A-1A7415FBE9BA}" sibTransId="{1EB29E81-E78A-480E-ABFC-E56D2E516B44}"/>
    <dgm:cxn modelId="{28097C87-35A7-4F6E-ACF5-2E28CC135FB1}" type="presParOf" srcId="{A8785B8C-9527-4D5D-9BB8-07C0C3F3299C}" destId="{C0956589-C730-4FD3-B698-1A8A7E33F172}" srcOrd="0" destOrd="0" presId="urn:microsoft.com/office/officeart/2005/8/layout/target2"/>
    <dgm:cxn modelId="{3F89FA93-82D0-4368-9AB8-595805FAE19A}" type="presParOf" srcId="{C0956589-C730-4FD3-B698-1A8A7E33F172}" destId="{4FFA3CE1-993D-49CC-8177-692970867087}" srcOrd="0" destOrd="0" presId="urn:microsoft.com/office/officeart/2005/8/layout/target2"/>
    <dgm:cxn modelId="{E2A23A67-336B-4A3D-B1F3-4B27E201EE31}" type="presParOf" srcId="{C0956589-C730-4FD3-B698-1A8A7E33F172}" destId="{ACB1212F-D248-4B79-9A90-68011A7097C0}" srcOrd="1" destOrd="0" presId="urn:microsoft.com/office/officeart/2005/8/layout/target2"/>
    <dgm:cxn modelId="{730311DA-8051-4E84-A092-425EC417FB47}" type="presParOf" srcId="{ACB1212F-D248-4B79-9A90-68011A7097C0}" destId="{41E7DC3F-B993-44AB-9059-6B1475FBAB37}" srcOrd="0" destOrd="0" presId="urn:microsoft.com/office/officeart/2005/8/layout/target2"/>
    <dgm:cxn modelId="{1E200768-3F15-4801-9FB0-5256B7BBFF52}" type="presParOf" srcId="{ACB1212F-D248-4B79-9A90-68011A7097C0}" destId="{485673E5-E77C-4931-9F28-886EBDFE4DD1}" srcOrd="1" destOrd="0" presId="urn:microsoft.com/office/officeart/2005/8/layout/target2"/>
    <dgm:cxn modelId="{42784913-32EC-4139-ABD7-0C03B6A6D68B}" type="presParOf" srcId="{ACB1212F-D248-4B79-9A90-68011A7097C0}" destId="{1E03CD73-3674-46E5-94E7-AB85DED5FF27}" srcOrd="2" destOrd="0" presId="urn:microsoft.com/office/officeart/2005/8/layout/target2"/>
    <dgm:cxn modelId="{B059DA62-E040-4B62-BF80-B538B04E7803}" type="presParOf" srcId="{ACB1212F-D248-4B79-9A90-68011A7097C0}" destId="{8C7036F3-BFA0-4BF2-903E-9A868BEABB98}" srcOrd="3" destOrd="0" presId="urn:microsoft.com/office/officeart/2005/8/layout/target2"/>
    <dgm:cxn modelId="{418C81C2-E45E-4A3C-8CC8-A7D21B0958C6}" type="presParOf" srcId="{ACB1212F-D248-4B79-9A90-68011A7097C0}" destId="{A23DF5FA-76F6-4DC4-B51D-CA9F62BC6200}" srcOrd="4" destOrd="0" presId="urn:microsoft.com/office/officeart/2005/8/layout/target2"/>
    <dgm:cxn modelId="{51BC2EFC-0E88-4279-90F3-79802208782F}" type="presParOf" srcId="{A8785B8C-9527-4D5D-9BB8-07C0C3F3299C}" destId="{67135BF2-854C-4D09-877E-A865FC6D2AFD}" srcOrd="1" destOrd="0" presId="urn:microsoft.com/office/officeart/2005/8/layout/target2"/>
    <dgm:cxn modelId="{9AF35A27-F6DE-4C99-BFD1-84206ABEF877}" type="presParOf" srcId="{67135BF2-854C-4D09-877E-A865FC6D2AFD}" destId="{D0A9AAE7-B31A-461D-BEDC-441E7247B6B0}" srcOrd="0" destOrd="0" presId="urn:microsoft.com/office/officeart/2005/8/layout/target2"/>
    <dgm:cxn modelId="{9F3927E5-FAC9-4BED-ABE1-00C723B8735B}" type="presParOf" srcId="{67135BF2-854C-4D09-877E-A865FC6D2AFD}" destId="{10809604-210A-4A2A-AEF2-21404D4169E0}" srcOrd="1" destOrd="0" presId="urn:microsoft.com/office/officeart/2005/8/layout/target2"/>
    <dgm:cxn modelId="{4EB20D56-932F-4626-B886-F149A61DD353}" type="presParOf" srcId="{10809604-210A-4A2A-AEF2-21404D4169E0}" destId="{F138C023-82B8-4839-AD5B-85CA51C55E23}" srcOrd="0" destOrd="0" presId="urn:microsoft.com/office/officeart/2005/8/layout/target2"/>
    <dgm:cxn modelId="{FD538F06-76D6-420E-A387-B25DC5857D0C}" type="presParOf" srcId="{10809604-210A-4A2A-AEF2-21404D4169E0}" destId="{1D12CD57-01B8-452F-9E41-B6DBDBED854E}" srcOrd="1" destOrd="0" presId="urn:microsoft.com/office/officeart/2005/8/layout/target2"/>
    <dgm:cxn modelId="{D402A294-0AF5-4BF0-BF3C-C9683014133E}" type="presParOf" srcId="{10809604-210A-4A2A-AEF2-21404D4169E0}" destId="{55FC2ECD-6D5E-4B03-B99C-53A7848F7E4F}" srcOrd="2" destOrd="0" presId="urn:microsoft.com/office/officeart/2005/8/layout/target2"/>
    <dgm:cxn modelId="{AB3ED82E-F4FD-4038-9843-CAFF7B4AF90D}" type="presParOf" srcId="{10809604-210A-4A2A-AEF2-21404D4169E0}" destId="{C3098F63-3C9B-4520-AD2C-77030901EFF7}" srcOrd="3" destOrd="0" presId="urn:microsoft.com/office/officeart/2005/8/layout/target2"/>
    <dgm:cxn modelId="{818800F3-7E69-495B-B447-5C74597C74EB}" type="presParOf" srcId="{10809604-210A-4A2A-AEF2-21404D4169E0}" destId="{A686FF19-2296-4A44-89D9-1B7081DA3D30}" srcOrd="4" destOrd="0" presId="urn:microsoft.com/office/officeart/2005/8/layout/target2"/>
    <dgm:cxn modelId="{E18D139A-C3ED-467A-BA42-2EA946CB6E93}" type="presParOf" srcId="{A8785B8C-9527-4D5D-9BB8-07C0C3F3299C}" destId="{2C50F2EC-0C45-4341-8ABF-BD4C55EAA21B}" srcOrd="2" destOrd="0" presId="urn:microsoft.com/office/officeart/2005/8/layout/target2"/>
    <dgm:cxn modelId="{54C9450C-CD93-48E7-A9D7-5D21CD5D3F67}" type="presParOf" srcId="{2C50F2EC-0C45-4341-8ABF-BD4C55EAA21B}" destId="{91AE78C0-CD46-4452-9FF3-66C1B9A0BF2F}" srcOrd="0" destOrd="0" presId="urn:microsoft.com/office/officeart/2005/8/layout/target2"/>
    <dgm:cxn modelId="{1FCEB376-3EE0-4099-AA57-3BD9024A7E3D}" type="presParOf" srcId="{2C50F2EC-0C45-4341-8ABF-BD4C55EAA21B}" destId="{1F449458-065B-426C-A081-8288B64F91B7}" srcOrd="1" destOrd="0" presId="urn:microsoft.com/office/officeart/2005/8/layout/target2"/>
    <dgm:cxn modelId="{BB01073C-0EA0-4FC3-B250-116222BE6CD4}" type="presParOf" srcId="{1F449458-065B-426C-A081-8288B64F91B7}" destId="{2505B73C-A884-4D9E-889B-2F4360F7D4B5}" srcOrd="0" destOrd="0" presId="urn:microsoft.com/office/officeart/2005/8/layout/target2"/>
    <dgm:cxn modelId="{44746754-90F4-431D-A0D7-42CBBFDCECDE}" type="presParOf" srcId="{1F449458-065B-426C-A081-8288B64F91B7}" destId="{85E594FC-3668-4ED2-9EAF-AD86C68CF265}" srcOrd="1" destOrd="0" presId="urn:microsoft.com/office/officeart/2005/8/layout/target2"/>
    <dgm:cxn modelId="{82EE0CDF-BC07-46EB-8792-B0033E326359}" type="presParOf" srcId="{1F449458-065B-426C-A081-8288B64F91B7}" destId="{A7C8F760-7842-4C18-B58F-7E83CB55C850}" srcOrd="2" destOrd="0" presId="urn:microsoft.com/office/officeart/2005/8/layout/target2"/>
    <dgm:cxn modelId="{1C41E340-01AC-455C-9291-526A1123EFD9}" type="presParOf" srcId="{1F449458-065B-426C-A081-8288B64F91B7}" destId="{4B4E8610-F021-4589-BFF2-821B5F62D8FA}" srcOrd="3" destOrd="0" presId="urn:microsoft.com/office/officeart/2005/8/layout/target2"/>
    <dgm:cxn modelId="{4B96D7FD-7543-4A75-9586-9A667037BEAF}" type="presParOf" srcId="{1F449458-065B-426C-A081-8288B64F91B7}" destId="{70723DB5-371F-42B8-A0A7-AEEDC144E048}" srcOrd="4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63BF8DA-055E-4632-A1FD-E16B5BF1FC24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9C342F8C-F07C-4AA8-98F8-4BED81896508}">
      <dgm:prSet phldrT="[Texto]"/>
      <dgm:spPr>
        <a:noFill/>
        <a:ln w="19050">
          <a:solidFill>
            <a:srgbClr val="816593"/>
          </a:solidFill>
        </a:ln>
      </dgm:spPr>
      <dgm:t>
        <a:bodyPr/>
        <a:lstStyle/>
        <a:p>
          <a:r>
            <a:rPr lang="es-ES" dirty="0">
              <a:solidFill>
                <a:srgbClr val="816593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Existen al menos tres situaciones en las que recurrimos al muestreo</a:t>
          </a:r>
          <a:endParaRPr lang="es-PE" dirty="0">
            <a:solidFill>
              <a:srgbClr val="816593"/>
            </a:solidFill>
            <a:latin typeface="Open Sans bold" panose="020B0806030504020204" pitchFamily="34" charset="0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AC7A3259-7916-4018-BDD9-ACAE9EBA5C05}" type="parTrans" cxnId="{CB5EB626-00B1-489E-AF1A-B6027A901C03}">
      <dgm:prSet/>
      <dgm:spPr/>
      <dgm:t>
        <a:bodyPr/>
        <a:lstStyle/>
        <a:p>
          <a:endParaRPr lang="es-PE"/>
        </a:p>
      </dgm:t>
    </dgm:pt>
    <dgm:pt modelId="{B15170A0-9333-43D7-AB68-E9B3F2F60B14}" type="sibTrans" cxnId="{CB5EB626-00B1-489E-AF1A-B6027A901C03}">
      <dgm:prSet/>
      <dgm:spPr/>
      <dgm:t>
        <a:bodyPr/>
        <a:lstStyle/>
        <a:p>
          <a:endParaRPr lang="es-PE"/>
        </a:p>
      </dgm:t>
    </dgm:pt>
    <dgm:pt modelId="{06422520-6068-460B-9EDB-258775BD5B85}">
      <dgm:prSet phldrT="[Texto]" custT="1"/>
      <dgm:spPr>
        <a:solidFill>
          <a:srgbClr val="735487">
            <a:alpha val="90000"/>
          </a:srgbClr>
        </a:solidFill>
        <a:ln w="19050">
          <a:solidFill>
            <a:srgbClr val="735487"/>
          </a:solidFill>
        </a:ln>
      </dgm:spPr>
      <dgm:t>
        <a:bodyPr/>
        <a:lstStyle/>
        <a:p>
          <a:pPr marL="180975" indent="0" algn="l">
            <a:buFont typeface="Arial" panose="020B0604020202020204" pitchFamily="34" charset="0"/>
            <a:buChar char="•"/>
          </a:pPr>
          <a:r>
            <a:rPr lang="es-PE" sz="1500" b="1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Cuando la población es inalcanzable por su magnitud.</a:t>
          </a:r>
          <a:endParaRPr lang="es-PE" sz="1500" dirty="0">
            <a:solidFill>
              <a:schemeClr val="bg1"/>
            </a:solidFill>
            <a:latin typeface="Open Sans bold" panose="020B0806030504020204" pitchFamily="34" charset="0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E2565B1D-99D5-4D8B-ADDC-DC99AF8D1A88}" type="parTrans" cxnId="{01E5BDB4-71EC-4083-B1AA-4317FDEA3EF5}">
      <dgm:prSet/>
      <dgm:spPr>
        <a:ln w="19050">
          <a:solidFill>
            <a:srgbClr val="735487"/>
          </a:solidFill>
        </a:ln>
      </dgm:spPr>
      <dgm:t>
        <a:bodyPr/>
        <a:lstStyle/>
        <a:p>
          <a:endParaRPr lang="es-PE"/>
        </a:p>
      </dgm:t>
    </dgm:pt>
    <dgm:pt modelId="{4E62D0C7-A281-4319-9B22-0E89E8992738}" type="sibTrans" cxnId="{01E5BDB4-71EC-4083-B1AA-4317FDEA3EF5}">
      <dgm:prSet/>
      <dgm:spPr/>
      <dgm:t>
        <a:bodyPr/>
        <a:lstStyle/>
        <a:p>
          <a:endParaRPr lang="es-PE"/>
        </a:p>
      </dgm:t>
    </dgm:pt>
    <dgm:pt modelId="{3A0C392F-E5B1-48AB-8809-917F63009218}">
      <dgm:prSet custT="1"/>
      <dgm:spPr>
        <a:solidFill>
          <a:srgbClr val="735487">
            <a:alpha val="90000"/>
          </a:srgbClr>
        </a:solidFill>
        <a:ln w="19050">
          <a:solidFill>
            <a:srgbClr val="735487"/>
          </a:solidFill>
        </a:ln>
      </dgm:spPr>
      <dgm:t>
        <a:bodyPr/>
        <a:lstStyle/>
        <a:p>
          <a:pPr marL="180975" indent="0" algn="l"/>
          <a:r>
            <a:rPr lang="es-PE" sz="1500" b="1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Cuando la población es desconocida en tamaño.</a:t>
          </a:r>
          <a:endParaRPr lang="es-ES" sz="1500" dirty="0">
            <a:solidFill>
              <a:schemeClr val="bg1"/>
            </a:solidFill>
            <a:latin typeface="Open Sans bold" panose="020B0806030504020204" pitchFamily="34" charset="0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34A54ED4-C028-4A6D-8900-59C714A1D8A0}" type="parTrans" cxnId="{E2876301-AC21-4CFD-B4F1-700C0EB08AC1}">
      <dgm:prSet/>
      <dgm:spPr>
        <a:ln w="19050">
          <a:solidFill>
            <a:srgbClr val="735487"/>
          </a:solidFill>
        </a:ln>
      </dgm:spPr>
      <dgm:t>
        <a:bodyPr/>
        <a:lstStyle/>
        <a:p>
          <a:endParaRPr lang="es-PE"/>
        </a:p>
      </dgm:t>
    </dgm:pt>
    <dgm:pt modelId="{ACCCF088-7DA9-4F12-A1E0-7183130F9C49}" type="sibTrans" cxnId="{E2876301-AC21-4CFD-B4F1-700C0EB08AC1}">
      <dgm:prSet/>
      <dgm:spPr/>
      <dgm:t>
        <a:bodyPr/>
        <a:lstStyle/>
        <a:p>
          <a:endParaRPr lang="es-PE"/>
        </a:p>
      </dgm:t>
    </dgm:pt>
    <dgm:pt modelId="{C50D0314-D7DD-407A-B5A7-8470161E5BC7}">
      <dgm:prSet custT="1"/>
      <dgm:spPr>
        <a:solidFill>
          <a:srgbClr val="735487">
            <a:alpha val="90000"/>
          </a:srgbClr>
        </a:solidFill>
        <a:ln w="19050">
          <a:solidFill>
            <a:srgbClr val="735487"/>
          </a:solidFill>
        </a:ln>
      </dgm:spPr>
      <dgm:t>
        <a:bodyPr/>
        <a:lstStyle/>
        <a:p>
          <a:pPr marL="180975" indent="0" algn="l"/>
          <a:r>
            <a:rPr lang="es-PE" sz="1500" b="1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Cuando la población es inaccesible para su completa examinación.</a:t>
          </a:r>
          <a:endParaRPr lang="es-ES" sz="1500" dirty="0">
            <a:solidFill>
              <a:schemeClr val="bg1"/>
            </a:solidFill>
            <a:latin typeface="Open Sans bold" panose="020B0806030504020204" pitchFamily="34" charset="0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8F136E52-F297-4190-9873-1091940FCF8F}" type="parTrans" cxnId="{1B10A032-83DC-4804-83D4-CC06A1A50B2C}">
      <dgm:prSet/>
      <dgm:spPr>
        <a:ln w="19050">
          <a:solidFill>
            <a:srgbClr val="735487"/>
          </a:solidFill>
        </a:ln>
      </dgm:spPr>
      <dgm:t>
        <a:bodyPr/>
        <a:lstStyle/>
        <a:p>
          <a:endParaRPr lang="es-PE"/>
        </a:p>
      </dgm:t>
    </dgm:pt>
    <dgm:pt modelId="{8A370826-C282-4AC2-810F-C1B3CD6B3D1C}" type="sibTrans" cxnId="{1B10A032-83DC-4804-83D4-CC06A1A50B2C}">
      <dgm:prSet/>
      <dgm:spPr/>
      <dgm:t>
        <a:bodyPr/>
        <a:lstStyle/>
        <a:p>
          <a:endParaRPr lang="es-PE"/>
        </a:p>
      </dgm:t>
    </dgm:pt>
    <dgm:pt modelId="{1F4100E2-E244-4606-B6AA-C408EBE78D32}" type="pres">
      <dgm:prSet presAssocID="{663BF8DA-055E-4632-A1FD-E16B5BF1FC2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4A94808-B800-4A05-A9BC-9C0C69C8DC2F}" type="pres">
      <dgm:prSet presAssocID="{9C342F8C-F07C-4AA8-98F8-4BED81896508}" presName="root" presStyleCnt="0"/>
      <dgm:spPr/>
    </dgm:pt>
    <dgm:pt modelId="{727DB38C-CA23-4B6A-9F54-02E7BE297538}" type="pres">
      <dgm:prSet presAssocID="{9C342F8C-F07C-4AA8-98F8-4BED81896508}" presName="rootComposite" presStyleCnt="0"/>
      <dgm:spPr/>
    </dgm:pt>
    <dgm:pt modelId="{FCCDCD24-F1BB-4DDF-9069-99991964898E}" type="pres">
      <dgm:prSet presAssocID="{9C342F8C-F07C-4AA8-98F8-4BED81896508}" presName="rootText" presStyleLbl="node1" presStyleIdx="0" presStyleCnt="1" custScaleX="234102"/>
      <dgm:spPr/>
    </dgm:pt>
    <dgm:pt modelId="{0DB1743C-2FCC-45F5-A5D8-1C3EE813E712}" type="pres">
      <dgm:prSet presAssocID="{9C342F8C-F07C-4AA8-98F8-4BED81896508}" presName="rootConnector" presStyleLbl="node1" presStyleIdx="0" presStyleCnt="1"/>
      <dgm:spPr/>
    </dgm:pt>
    <dgm:pt modelId="{FB71608C-D703-483A-8E48-AEFCC90C7503}" type="pres">
      <dgm:prSet presAssocID="{9C342F8C-F07C-4AA8-98F8-4BED81896508}" presName="childShape" presStyleCnt="0"/>
      <dgm:spPr/>
    </dgm:pt>
    <dgm:pt modelId="{A70BD83E-E6BF-4E3F-AEBA-2C936C7B5035}" type="pres">
      <dgm:prSet presAssocID="{E2565B1D-99D5-4D8B-ADDC-DC99AF8D1A88}" presName="Name13" presStyleLbl="parChTrans1D2" presStyleIdx="0" presStyleCnt="3"/>
      <dgm:spPr/>
    </dgm:pt>
    <dgm:pt modelId="{0BE9C42E-5E4D-462E-A92E-F3FA1275D750}" type="pres">
      <dgm:prSet presAssocID="{06422520-6068-460B-9EDB-258775BD5B85}" presName="childText" presStyleLbl="bgAcc1" presStyleIdx="0" presStyleCnt="3" custScaleX="292627" custScaleY="62427">
        <dgm:presLayoutVars>
          <dgm:bulletEnabled val="1"/>
        </dgm:presLayoutVars>
      </dgm:prSet>
      <dgm:spPr/>
    </dgm:pt>
    <dgm:pt modelId="{3203D5F0-3C23-43FE-AC7C-3BB454E68ADD}" type="pres">
      <dgm:prSet presAssocID="{34A54ED4-C028-4A6D-8900-59C714A1D8A0}" presName="Name13" presStyleLbl="parChTrans1D2" presStyleIdx="1" presStyleCnt="3"/>
      <dgm:spPr/>
    </dgm:pt>
    <dgm:pt modelId="{662E56B4-B78E-4202-84BB-C8BD6E1D902C}" type="pres">
      <dgm:prSet presAssocID="{3A0C392F-E5B1-48AB-8809-917F63009218}" presName="childText" presStyleLbl="bgAcc1" presStyleIdx="1" presStyleCnt="3" custScaleX="292627" custScaleY="62085">
        <dgm:presLayoutVars>
          <dgm:bulletEnabled val="1"/>
        </dgm:presLayoutVars>
      </dgm:prSet>
      <dgm:spPr/>
    </dgm:pt>
    <dgm:pt modelId="{B148CCF1-39A8-4A82-8D95-003728909185}" type="pres">
      <dgm:prSet presAssocID="{8F136E52-F297-4190-9873-1091940FCF8F}" presName="Name13" presStyleLbl="parChTrans1D2" presStyleIdx="2" presStyleCnt="3"/>
      <dgm:spPr/>
    </dgm:pt>
    <dgm:pt modelId="{9968C309-0A4A-4A8F-9308-8925E05CF248}" type="pres">
      <dgm:prSet presAssocID="{C50D0314-D7DD-407A-B5A7-8470161E5BC7}" presName="childText" presStyleLbl="bgAcc1" presStyleIdx="2" presStyleCnt="3" custScaleX="292627" custScaleY="62085">
        <dgm:presLayoutVars>
          <dgm:bulletEnabled val="1"/>
        </dgm:presLayoutVars>
      </dgm:prSet>
      <dgm:spPr/>
    </dgm:pt>
  </dgm:ptLst>
  <dgm:cxnLst>
    <dgm:cxn modelId="{E2876301-AC21-4CFD-B4F1-700C0EB08AC1}" srcId="{9C342F8C-F07C-4AA8-98F8-4BED81896508}" destId="{3A0C392F-E5B1-48AB-8809-917F63009218}" srcOrd="1" destOrd="0" parTransId="{34A54ED4-C028-4A6D-8900-59C714A1D8A0}" sibTransId="{ACCCF088-7DA9-4F12-A1E0-7183130F9C49}"/>
    <dgm:cxn modelId="{23D5A724-F9F2-476C-8BAB-CC33A0D74C89}" type="presOf" srcId="{06422520-6068-460B-9EDB-258775BD5B85}" destId="{0BE9C42E-5E4D-462E-A92E-F3FA1275D750}" srcOrd="0" destOrd="0" presId="urn:microsoft.com/office/officeart/2005/8/layout/hierarchy3"/>
    <dgm:cxn modelId="{CB5EB626-00B1-489E-AF1A-B6027A901C03}" srcId="{663BF8DA-055E-4632-A1FD-E16B5BF1FC24}" destId="{9C342F8C-F07C-4AA8-98F8-4BED81896508}" srcOrd="0" destOrd="0" parTransId="{AC7A3259-7916-4018-BDD9-ACAE9EBA5C05}" sibTransId="{B15170A0-9333-43D7-AB68-E9B3F2F60B14}"/>
    <dgm:cxn modelId="{D943CC2C-8EED-4010-A6B9-B2B03D5997DA}" type="presOf" srcId="{C50D0314-D7DD-407A-B5A7-8470161E5BC7}" destId="{9968C309-0A4A-4A8F-9308-8925E05CF248}" srcOrd="0" destOrd="0" presId="urn:microsoft.com/office/officeart/2005/8/layout/hierarchy3"/>
    <dgm:cxn modelId="{1B10A032-83DC-4804-83D4-CC06A1A50B2C}" srcId="{9C342F8C-F07C-4AA8-98F8-4BED81896508}" destId="{C50D0314-D7DD-407A-B5A7-8470161E5BC7}" srcOrd="2" destOrd="0" parTransId="{8F136E52-F297-4190-9873-1091940FCF8F}" sibTransId="{8A370826-C282-4AC2-810F-C1B3CD6B3D1C}"/>
    <dgm:cxn modelId="{48AA013A-857B-49E9-B2C9-B071F1221E9A}" type="presOf" srcId="{E2565B1D-99D5-4D8B-ADDC-DC99AF8D1A88}" destId="{A70BD83E-E6BF-4E3F-AEBA-2C936C7B5035}" srcOrd="0" destOrd="0" presId="urn:microsoft.com/office/officeart/2005/8/layout/hierarchy3"/>
    <dgm:cxn modelId="{EF88815E-6D4C-4BFA-8D70-E6BA82578F83}" type="presOf" srcId="{9C342F8C-F07C-4AA8-98F8-4BED81896508}" destId="{FCCDCD24-F1BB-4DDF-9069-99991964898E}" srcOrd="0" destOrd="0" presId="urn:microsoft.com/office/officeart/2005/8/layout/hierarchy3"/>
    <dgm:cxn modelId="{497B9E77-1EAB-40D3-8A8B-8A96BAEEA092}" type="presOf" srcId="{34A54ED4-C028-4A6D-8900-59C714A1D8A0}" destId="{3203D5F0-3C23-43FE-AC7C-3BB454E68ADD}" srcOrd="0" destOrd="0" presId="urn:microsoft.com/office/officeart/2005/8/layout/hierarchy3"/>
    <dgm:cxn modelId="{1F2FE191-3414-476E-A606-5C0992E68481}" type="presOf" srcId="{3A0C392F-E5B1-48AB-8809-917F63009218}" destId="{662E56B4-B78E-4202-84BB-C8BD6E1D902C}" srcOrd="0" destOrd="0" presId="urn:microsoft.com/office/officeart/2005/8/layout/hierarchy3"/>
    <dgm:cxn modelId="{FDB32098-B3D2-4200-A806-1E30A6FCEB7C}" type="presOf" srcId="{663BF8DA-055E-4632-A1FD-E16B5BF1FC24}" destId="{1F4100E2-E244-4606-B6AA-C408EBE78D32}" srcOrd="0" destOrd="0" presId="urn:microsoft.com/office/officeart/2005/8/layout/hierarchy3"/>
    <dgm:cxn modelId="{104DB19F-16B0-4FAF-9EBD-49DDEF1F4D31}" type="presOf" srcId="{8F136E52-F297-4190-9873-1091940FCF8F}" destId="{B148CCF1-39A8-4A82-8D95-003728909185}" srcOrd="0" destOrd="0" presId="urn:microsoft.com/office/officeart/2005/8/layout/hierarchy3"/>
    <dgm:cxn modelId="{01E5BDB4-71EC-4083-B1AA-4317FDEA3EF5}" srcId="{9C342F8C-F07C-4AA8-98F8-4BED81896508}" destId="{06422520-6068-460B-9EDB-258775BD5B85}" srcOrd="0" destOrd="0" parTransId="{E2565B1D-99D5-4D8B-ADDC-DC99AF8D1A88}" sibTransId="{4E62D0C7-A281-4319-9B22-0E89E8992738}"/>
    <dgm:cxn modelId="{3E11C1D1-C3D7-46D0-B6D3-292DBCDF7641}" type="presOf" srcId="{9C342F8C-F07C-4AA8-98F8-4BED81896508}" destId="{0DB1743C-2FCC-45F5-A5D8-1C3EE813E712}" srcOrd="1" destOrd="0" presId="urn:microsoft.com/office/officeart/2005/8/layout/hierarchy3"/>
    <dgm:cxn modelId="{87F27714-C3E1-4F20-97DE-5D4A9DE92B6E}" type="presParOf" srcId="{1F4100E2-E244-4606-B6AA-C408EBE78D32}" destId="{74A94808-B800-4A05-A9BC-9C0C69C8DC2F}" srcOrd="0" destOrd="0" presId="urn:microsoft.com/office/officeart/2005/8/layout/hierarchy3"/>
    <dgm:cxn modelId="{59AFB5FC-B79C-4AB3-AAC1-D704C09C3788}" type="presParOf" srcId="{74A94808-B800-4A05-A9BC-9C0C69C8DC2F}" destId="{727DB38C-CA23-4B6A-9F54-02E7BE297538}" srcOrd="0" destOrd="0" presId="urn:microsoft.com/office/officeart/2005/8/layout/hierarchy3"/>
    <dgm:cxn modelId="{8A091318-D306-4F78-B4ED-CD0352BEF656}" type="presParOf" srcId="{727DB38C-CA23-4B6A-9F54-02E7BE297538}" destId="{FCCDCD24-F1BB-4DDF-9069-99991964898E}" srcOrd="0" destOrd="0" presId="urn:microsoft.com/office/officeart/2005/8/layout/hierarchy3"/>
    <dgm:cxn modelId="{00BFB0CE-AB63-4A46-B944-1A303429822F}" type="presParOf" srcId="{727DB38C-CA23-4B6A-9F54-02E7BE297538}" destId="{0DB1743C-2FCC-45F5-A5D8-1C3EE813E712}" srcOrd="1" destOrd="0" presId="urn:microsoft.com/office/officeart/2005/8/layout/hierarchy3"/>
    <dgm:cxn modelId="{05FE59B2-8239-4B89-892C-BDFCD725BB50}" type="presParOf" srcId="{74A94808-B800-4A05-A9BC-9C0C69C8DC2F}" destId="{FB71608C-D703-483A-8E48-AEFCC90C7503}" srcOrd="1" destOrd="0" presId="urn:microsoft.com/office/officeart/2005/8/layout/hierarchy3"/>
    <dgm:cxn modelId="{0478F546-BA96-4185-BD24-CD81ED69D62E}" type="presParOf" srcId="{FB71608C-D703-483A-8E48-AEFCC90C7503}" destId="{A70BD83E-E6BF-4E3F-AEBA-2C936C7B5035}" srcOrd="0" destOrd="0" presId="urn:microsoft.com/office/officeart/2005/8/layout/hierarchy3"/>
    <dgm:cxn modelId="{264BB65F-CB4C-4099-A704-8ED29CC9905D}" type="presParOf" srcId="{FB71608C-D703-483A-8E48-AEFCC90C7503}" destId="{0BE9C42E-5E4D-462E-A92E-F3FA1275D750}" srcOrd="1" destOrd="0" presId="urn:microsoft.com/office/officeart/2005/8/layout/hierarchy3"/>
    <dgm:cxn modelId="{0A369BD2-86D1-41E6-9E16-A1EFA96BD89F}" type="presParOf" srcId="{FB71608C-D703-483A-8E48-AEFCC90C7503}" destId="{3203D5F0-3C23-43FE-AC7C-3BB454E68ADD}" srcOrd="2" destOrd="0" presId="urn:microsoft.com/office/officeart/2005/8/layout/hierarchy3"/>
    <dgm:cxn modelId="{B0A57CA9-6A8A-46FD-9333-F9C55B550C8E}" type="presParOf" srcId="{FB71608C-D703-483A-8E48-AEFCC90C7503}" destId="{662E56B4-B78E-4202-84BB-C8BD6E1D902C}" srcOrd="3" destOrd="0" presId="urn:microsoft.com/office/officeart/2005/8/layout/hierarchy3"/>
    <dgm:cxn modelId="{88204BF7-BF77-4F24-BB9D-2C97DC29AF0E}" type="presParOf" srcId="{FB71608C-D703-483A-8E48-AEFCC90C7503}" destId="{B148CCF1-39A8-4A82-8D95-003728909185}" srcOrd="4" destOrd="0" presId="urn:microsoft.com/office/officeart/2005/8/layout/hierarchy3"/>
    <dgm:cxn modelId="{7BB4F7A3-5953-4492-AC0C-BA09D9186083}" type="presParOf" srcId="{FB71608C-D703-483A-8E48-AEFCC90C7503}" destId="{9968C309-0A4A-4A8F-9308-8925E05CF248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EDEE531-B505-4782-88C4-49094EEAB7BA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0B508740-6C59-4991-B750-F9CC13B10523}">
      <dgm:prSet phldrT="[Texto]" custT="1"/>
      <dgm:spPr>
        <a:solidFill>
          <a:srgbClr val="3F8C86"/>
        </a:solidFill>
        <a:ln>
          <a:noFill/>
        </a:ln>
      </dgm:spPr>
      <dgm:t>
        <a:bodyPr/>
        <a:lstStyle/>
        <a:p>
          <a:r>
            <a:rPr lang="es-ES" sz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Variables</a:t>
          </a:r>
          <a:endParaRPr lang="es-PE" sz="1200" dirty="0">
            <a:solidFill>
              <a:schemeClr val="bg1"/>
            </a:solidFill>
          </a:endParaRPr>
        </a:p>
      </dgm:t>
    </dgm:pt>
    <dgm:pt modelId="{CFA33E66-127E-4F03-A946-63F152293683}" type="parTrans" cxnId="{02CCADF9-DD74-4AC1-8FC1-2A853DFCF5BA}">
      <dgm:prSet/>
      <dgm:spPr/>
      <dgm:t>
        <a:bodyPr/>
        <a:lstStyle/>
        <a:p>
          <a:endParaRPr lang="es-PE" sz="1200">
            <a:solidFill>
              <a:srgbClr val="3F8C86"/>
            </a:solidFill>
          </a:endParaRPr>
        </a:p>
      </dgm:t>
    </dgm:pt>
    <dgm:pt modelId="{9FD36AE9-D6E1-47A4-8475-D7FC36E387C8}" type="sibTrans" cxnId="{02CCADF9-DD74-4AC1-8FC1-2A853DFCF5BA}">
      <dgm:prSet/>
      <dgm:spPr/>
      <dgm:t>
        <a:bodyPr/>
        <a:lstStyle/>
        <a:p>
          <a:endParaRPr lang="es-PE" sz="1200">
            <a:solidFill>
              <a:srgbClr val="3F8C86"/>
            </a:solidFill>
          </a:endParaRPr>
        </a:p>
      </dgm:t>
    </dgm:pt>
    <dgm:pt modelId="{CE286333-225F-4E82-BAF4-48D4149B800F}">
      <dgm:prSet phldrT="[Texto]" custT="1"/>
      <dgm:spPr>
        <a:solidFill>
          <a:srgbClr val="3F8C86"/>
        </a:solidFill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s-ES" sz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Indicadores objetivos </a:t>
          </a:r>
          <a:r>
            <a:rPr lang="es-ES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(Magnitudes físicas)</a:t>
          </a:r>
          <a:endParaRPr lang="es-PE" sz="1200" dirty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FBB8D095-6671-4EC4-BB69-B3014AB01FE1}" type="parTrans" cxnId="{6DA91273-9D73-438E-B603-F9F7CA537CE6}">
      <dgm:prSet/>
      <dgm:spPr>
        <a:ln w="38100">
          <a:solidFill>
            <a:srgbClr val="3F8C86"/>
          </a:solidFill>
        </a:ln>
      </dgm:spPr>
      <dgm:t>
        <a:bodyPr/>
        <a:lstStyle/>
        <a:p>
          <a:endParaRPr lang="es-PE" sz="1200">
            <a:solidFill>
              <a:srgbClr val="3F8C86"/>
            </a:solidFill>
          </a:endParaRPr>
        </a:p>
      </dgm:t>
    </dgm:pt>
    <dgm:pt modelId="{76693D14-AAC7-466A-A7F7-4B12308DF153}" type="sibTrans" cxnId="{6DA91273-9D73-438E-B603-F9F7CA537CE6}">
      <dgm:prSet/>
      <dgm:spPr/>
      <dgm:t>
        <a:bodyPr/>
        <a:lstStyle/>
        <a:p>
          <a:endParaRPr lang="es-PE" sz="1200">
            <a:solidFill>
              <a:srgbClr val="3F8C86"/>
            </a:solidFill>
          </a:endParaRPr>
        </a:p>
      </dgm:t>
    </dgm:pt>
    <dgm:pt modelId="{455CF0FA-B92B-4A72-ADB9-4E2FE97F7A43}">
      <dgm:prSet phldrT="[Texto]" custT="1"/>
      <dgm:spPr>
        <a:solidFill>
          <a:srgbClr val="3F8C86"/>
        </a:solidFill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s-ES" sz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Indicadores subjetivos </a:t>
          </a:r>
          <a:r>
            <a:rPr lang="es-ES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(Dimensiones lógicas)</a:t>
          </a:r>
        </a:p>
      </dgm:t>
    </dgm:pt>
    <dgm:pt modelId="{42B5C6AD-C5D5-4F4C-9A42-0979C144736D}" type="parTrans" cxnId="{0614C1A8-1559-4757-B5A2-C5FB5EF3EE39}">
      <dgm:prSet/>
      <dgm:spPr>
        <a:ln w="38100">
          <a:solidFill>
            <a:srgbClr val="3F8C86"/>
          </a:solidFill>
        </a:ln>
      </dgm:spPr>
      <dgm:t>
        <a:bodyPr/>
        <a:lstStyle/>
        <a:p>
          <a:endParaRPr lang="es-PE" sz="1200">
            <a:solidFill>
              <a:srgbClr val="3F8C86"/>
            </a:solidFill>
          </a:endParaRPr>
        </a:p>
      </dgm:t>
    </dgm:pt>
    <dgm:pt modelId="{43173C98-7814-4D86-84D7-EF9F94833722}" type="sibTrans" cxnId="{0614C1A8-1559-4757-B5A2-C5FB5EF3EE39}">
      <dgm:prSet/>
      <dgm:spPr/>
      <dgm:t>
        <a:bodyPr/>
        <a:lstStyle/>
        <a:p>
          <a:endParaRPr lang="es-PE" sz="1200">
            <a:solidFill>
              <a:srgbClr val="3F8C86"/>
            </a:solidFill>
          </a:endParaRPr>
        </a:p>
      </dgm:t>
    </dgm:pt>
    <dgm:pt modelId="{E4459476-837F-4F6E-AD97-7FB5D02BE012}">
      <dgm:prSet phldrT="[Texto]" custT="1"/>
      <dgm:spPr>
        <a:solidFill>
          <a:srgbClr val="3F8C86"/>
        </a:solidFill>
        <a:ln>
          <a:noFill/>
        </a:ln>
      </dgm:spPr>
      <dgm:t>
        <a:bodyPr/>
        <a:lstStyle/>
        <a:p>
          <a:r>
            <a:rPr lang="es-ES" sz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Unidimensionales</a:t>
          </a:r>
          <a:endParaRPr lang="es-PE" sz="1200" dirty="0">
            <a:solidFill>
              <a:schemeClr val="bg1"/>
            </a:solidFill>
          </a:endParaRPr>
        </a:p>
      </dgm:t>
    </dgm:pt>
    <dgm:pt modelId="{767B59CD-9997-4DFF-AE5B-692B6E9EBA0A}" type="parTrans" cxnId="{E45D0C16-A7BE-4698-8270-800E76AAB4DD}">
      <dgm:prSet/>
      <dgm:spPr>
        <a:ln w="38100">
          <a:solidFill>
            <a:srgbClr val="3F8C86"/>
          </a:solidFill>
        </a:ln>
      </dgm:spPr>
      <dgm:t>
        <a:bodyPr/>
        <a:lstStyle/>
        <a:p>
          <a:endParaRPr lang="es-PE" sz="1200">
            <a:solidFill>
              <a:srgbClr val="3F8C86"/>
            </a:solidFill>
          </a:endParaRPr>
        </a:p>
      </dgm:t>
    </dgm:pt>
    <dgm:pt modelId="{7BDA3DDA-4DCD-4A0E-BED8-2F9C31593595}" type="sibTrans" cxnId="{E45D0C16-A7BE-4698-8270-800E76AAB4DD}">
      <dgm:prSet/>
      <dgm:spPr/>
      <dgm:t>
        <a:bodyPr/>
        <a:lstStyle/>
        <a:p>
          <a:endParaRPr lang="es-PE" sz="1200">
            <a:solidFill>
              <a:srgbClr val="3F8C86"/>
            </a:solidFill>
          </a:endParaRPr>
        </a:p>
      </dgm:t>
    </dgm:pt>
    <dgm:pt modelId="{FF225629-5838-4751-A421-9C1BF3A6C62D}">
      <dgm:prSet phldrT="[Texto]" custT="1"/>
      <dgm:spPr>
        <a:solidFill>
          <a:srgbClr val="3F8C86"/>
        </a:solidFill>
        <a:ln>
          <a:noFill/>
        </a:ln>
      </dgm:spPr>
      <dgm:t>
        <a:bodyPr/>
        <a:lstStyle/>
        <a:p>
          <a:r>
            <a:rPr lang="es-ES" sz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Unidimensionales</a:t>
          </a:r>
          <a:endParaRPr lang="es-PE" sz="1200" dirty="0">
            <a:solidFill>
              <a:schemeClr val="bg1"/>
            </a:solidFill>
          </a:endParaRPr>
        </a:p>
      </dgm:t>
    </dgm:pt>
    <dgm:pt modelId="{3CA21EE9-511E-47EC-8AD1-472531C3E551}" type="parTrans" cxnId="{602FB3FC-B6BB-4ED3-B854-AE9246DB2AA5}">
      <dgm:prSet/>
      <dgm:spPr>
        <a:ln w="38100">
          <a:solidFill>
            <a:srgbClr val="3F8C86"/>
          </a:solidFill>
        </a:ln>
      </dgm:spPr>
      <dgm:t>
        <a:bodyPr/>
        <a:lstStyle/>
        <a:p>
          <a:endParaRPr lang="es-PE" sz="1200">
            <a:solidFill>
              <a:srgbClr val="3F8C86"/>
            </a:solidFill>
          </a:endParaRPr>
        </a:p>
      </dgm:t>
    </dgm:pt>
    <dgm:pt modelId="{218F94C9-3399-43DA-BE87-8C5AC73CBC14}" type="sibTrans" cxnId="{602FB3FC-B6BB-4ED3-B854-AE9246DB2AA5}">
      <dgm:prSet/>
      <dgm:spPr/>
      <dgm:t>
        <a:bodyPr/>
        <a:lstStyle/>
        <a:p>
          <a:endParaRPr lang="es-PE" sz="1200">
            <a:solidFill>
              <a:srgbClr val="3F8C86"/>
            </a:solidFill>
          </a:endParaRPr>
        </a:p>
      </dgm:t>
    </dgm:pt>
    <dgm:pt modelId="{6DD68503-DA99-40B8-BF16-6113E8A92500}">
      <dgm:prSet phldrT="[Texto]" custT="1"/>
      <dgm:spPr>
        <a:solidFill>
          <a:srgbClr val="3F8C86"/>
        </a:solidFill>
        <a:ln>
          <a:noFill/>
        </a:ln>
      </dgm:spPr>
      <dgm:t>
        <a:bodyPr/>
        <a:lstStyle/>
        <a:p>
          <a:r>
            <a:rPr lang="es-ES" sz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Multidimensionales</a:t>
          </a:r>
          <a:endParaRPr lang="es-PE" sz="1200" dirty="0">
            <a:solidFill>
              <a:schemeClr val="bg1"/>
            </a:solidFill>
          </a:endParaRPr>
        </a:p>
      </dgm:t>
    </dgm:pt>
    <dgm:pt modelId="{DB188B99-2BE3-477D-8551-24B97EF527D8}" type="parTrans" cxnId="{5B9058A2-093C-4DB9-BCB0-DA75F4CD229B}">
      <dgm:prSet/>
      <dgm:spPr>
        <a:ln w="38100">
          <a:solidFill>
            <a:srgbClr val="3F8C86"/>
          </a:solidFill>
        </a:ln>
      </dgm:spPr>
      <dgm:t>
        <a:bodyPr/>
        <a:lstStyle/>
        <a:p>
          <a:endParaRPr lang="es-PE" sz="1200">
            <a:solidFill>
              <a:srgbClr val="3F8C86"/>
            </a:solidFill>
          </a:endParaRPr>
        </a:p>
      </dgm:t>
    </dgm:pt>
    <dgm:pt modelId="{35970BEE-FB73-483C-BC9D-E99CCE45A6EB}" type="sibTrans" cxnId="{5B9058A2-093C-4DB9-BCB0-DA75F4CD229B}">
      <dgm:prSet/>
      <dgm:spPr/>
      <dgm:t>
        <a:bodyPr/>
        <a:lstStyle/>
        <a:p>
          <a:endParaRPr lang="es-PE" sz="1200">
            <a:solidFill>
              <a:srgbClr val="3F8C86"/>
            </a:solidFill>
          </a:endParaRPr>
        </a:p>
      </dgm:t>
    </dgm:pt>
    <dgm:pt modelId="{0D3CCE03-2B3E-4ECE-8B9B-E8F9357C04CD}">
      <dgm:prSet phldrT="[Texto]" custT="1"/>
      <dgm:spPr>
        <a:solidFill>
          <a:srgbClr val="3F8C86"/>
        </a:solidFill>
        <a:ln>
          <a:noFill/>
        </a:ln>
      </dgm:spPr>
      <dgm:t>
        <a:bodyPr/>
        <a:lstStyle/>
        <a:p>
          <a:r>
            <a:rPr lang="es-ES" sz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Multidimensionales</a:t>
          </a:r>
          <a:endParaRPr lang="es-PE" sz="1200" dirty="0">
            <a:solidFill>
              <a:schemeClr val="bg1"/>
            </a:solidFill>
          </a:endParaRPr>
        </a:p>
      </dgm:t>
    </dgm:pt>
    <dgm:pt modelId="{BC684F14-172B-42F6-9B4E-6742BB97D3E0}" type="parTrans" cxnId="{C49B96BB-E015-4A2F-A623-91541F109630}">
      <dgm:prSet/>
      <dgm:spPr>
        <a:ln w="38100">
          <a:solidFill>
            <a:srgbClr val="3F8C86"/>
          </a:solidFill>
        </a:ln>
      </dgm:spPr>
      <dgm:t>
        <a:bodyPr/>
        <a:lstStyle/>
        <a:p>
          <a:endParaRPr lang="es-PE" sz="1200">
            <a:solidFill>
              <a:srgbClr val="3F8C86"/>
            </a:solidFill>
          </a:endParaRPr>
        </a:p>
      </dgm:t>
    </dgm:pt>
    <dgm:pt modelId="{68AB451E-317F-408D-A11A-5E5DD2B0FD43}" type="sibTrans" cxnId="{C49B96BB-E015-4A2F-A623-91541F109630}">
      <dgm:prSet/>
      <dgm:spPr/>
      <dgm:t>
        <a:bodyPr/>
        <a:lstStyle/>
        <a:p>
          <a:endParaRPr lang="es-PE" sz="1200">
            <a:solidFill>
              <a:srgbClr val="3F8C86"/>
            </a:solidFill>
          </a:endParaRPr>
        </a:p>
      </dgm:t>
    </dgm:pt>
    <dgm:pt modelId="{3C26BDE2-D523-4B23-AF01-C905DEC00D28}" type="pres">
      <dgm:prSet presAssocID="{FEDEE531-B505-4782-88C4-49094EEAB7BA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6AD1E3C-CECE-4ED8-9C41-11B36F62B8D2}" type="pres">
      <dgm:prSet presAssocID="{FEDEE531-B505-4782-88C4-49094EEAB7BA}" presName="hierFlow" presStyleCnt="0"/>
      <dgm:spPr/>
    </dgm:pt>
    <dgm:pt modelId="{A68D15BD-0618-49F2-A836-79FE781C141F}" type="pres">
      <dgm:prSet presAssocID="{FEDEE531-B505-4782-88C4-49094EEAB7BA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B5B12C87-3B9E-450B-8708-74C7501F598F}" type="pres">
      <dgm:prSet presAssocID="{0B508740-6C59-4991-B750-F9CC13B10523}" presName="Name14" presStyleCnt="0"/>
      <dgm:spPr/>
    </dgm:pt>
    <dgm:pt modelId="{167EE220-328B-492D-A415-91F2D75CA04F}" type="pres">
      <dgm:prSet presAssocID="{0B508740-6C59-4991-B750-F9CC13B10523}" presName="level1Shape" presStyleLbl="node0" presStyleIdx="0" presStyleCnt="1" custScaleY="52080">
        <dgm:presLayoutVars>
          <dgm:chPref val="3"/>
        </dgm:presLayoutVars>
      </dgm:prSet>
      <dgm:spPr/>
    </dgm:pt>
    <dgm:pt modelId="{FD0687F1-DB6D-425B-B563-A2CA529D1BD9}" type="pres">
      <dgm:prSet presAssocID="{0B508740-6C59-4991-B750-F9CC13B10523}" presName="hierChild2" presStyleCnt="0"/>
      <dgm:spPr/>
    </dgm:pt>
    <dgm:pt modelId="{C19AEB6E-0293-4058-9520-D9FB95C623AD}" type="pres">
      <dgm:prSet presAssocID="{FBB8D095-6671-4EC4-BB69-B3014AB01FE1}" presName="Name19" presStyleLbl="parChTrans1D2" presStyleIdx="0" presStyleCnt="2"/>
      <dgm:spPr/>
    </dgm:pt>
    <dgm:pt modelId="{F9834D1A-BA28-43E0-969E-BA782CB9F6A2}" type="pres">
      <dgm:prSet presAssocID="{CE286333-225F-4E82-BAF4-48D4149B800F}" presName="Name21" presStyleCnt="0"/>
      <dgm:spPr/>
    </dgm:pt>
    <dgm:pt modelId="{2F897EC3-A608-48FF-B85F-F6B5DB092B47}" type="pres">
      <dgm:prSet presAssocID="{CE286333-225F-4E82-BAF4-48D4149B800F}" presName="level2Shape" presStyleLbl="node2" presStyleIdx="0" presStyleCnt="2" custScaleX="130360" custScaleY="48526"/>
      <dgm:spPr/>
    </dgm:pt>
    <dgm:pt modelId="{95590D24-9E76-4114-9932-B36735A09C93}" type="pres">
      <dgm:prSet presAssocID="{CE286333-225F-4E82-BAF4-48D4149B800F}" presName="hierChild3" presStyleCnt="0"/>
      <dgm:spPr/>
    </dgm:pt>
    <dgm:pt modelId="{3587FBD1-29CB-4D2A-9BA9-6A71FEF090C5}" type="pres">
      <dgm:prSet presAssocID="{767B59CD-9997-4DFF-AE5B-692B6E9EBA0A}" presName="Name19" presStyleLbl="parChTrans1D3" presStyleIdx="0" presStyleCnt="4"/>
      <dgm:spPr/>
    </dgm:pt>
    <dgm:pt modelId="{D6F460E2-60F0-4442-8D38-8C438E02EB4B}" type="pres">
      <dgm:prSet presAssocID="{E4459476-837F-4F6E-AD97-7FB5D02BE012}" presName="Name21" presStyleCnt="0"/>
      <dgm:spPr/>
    </dgm:pt>
    <dgm:pt modelId="{917CD921-59B9-4359-882B-9CD0AF4BF36D}" type="pres">
      <dgm:prSet presAssocID="{E4459476-837F-4F6E-AD97-7FB5D02BE012}" presName="level2Shape" presStyleLbl="node3" presStyleIdx="0" presStyleCnt="4" custScaleY="48864" custLinFactNeighborY="3448"/>
      <dgm:spPr/>
    </dgm:pt>
    <dgm:pt modelId="{B791C39B-0933-4DFC-A5B4-DD8F5D8E006A}" type="pres">
      <dgm:prSet presAssocID="{E4459476-837F-4F6E-AD97-7FB5D02BE012}" presName="hierChild3" presStyleCnt="0"/>
      <dgm:spPr/>
    </dgm:pt>
    <dgm:pt modelId="{51E17DC5-5C55-4A0E-9BA7-F4F4A1E0BED1}" type="pres">
      <dgm:prSet presAssocID="{BC684F14-172B-42F6-9B4E-6742BB97D3E0}" presName="Name19" presStyleLbl="parChTrans1D3" presStyleIdx="1" presStyleCnt="4"/>
      <dgm:spPr/>
    </dgm:pt>
    <dgm:pt modelId="{5943AC76-A0EE-4DB5-A2C6-07C782488D8C}" type="pres">
      <dgm:prSet presAssocID="{0D3CCE03-2B3E-4ECE-8B9B-E8F9357C04CD}" presName="Name21" presStyleCnt="0"/>
      <dgm:spPr/>
    </dgm:pt>
    <dgm:pt modelId="{FCD04726-41D4-45F9-835D-5FC77CE60F4E}" type="pres">
      <dgm:prSet presAssocID="{0D3CCE03-2B3E-4ECE-8B9B-E8F9357C04CD}" presName="level2Shape" presStyleLbl="node3" presStyleIdx="1" presStyleCnt="4" custScaleY="48864" custLinFactNeighborY="3448"/>
      <dgm:spPr/>
    </dgm:pt>
    <dgm:pt modelId="{FFA1B83E-4D91-4BC4-8345-78B9E85EFFF6}" type="pres">
      <dgm:prSet presAssocID="{0D3CCE03-2B3E-4ECE-8B9B-E8F9357C04CD}" presName="hierChild3" presStyleCnt="0"/>
      <dgm:spPr/>
    </dgm:pt>
    <dgm:pt modelId="{B95ABF72-E292-49EA-8105-673F2B16A16E}" type="pres">
      <dgm:prSet presAssocID="{42B5C6AD-C5D5-4F4C-9A42-0979C144736D}" presName="Name19" presStyleLbl="parChTrans1D2" presStyleIdx="1" presStyleCnt="2"/>
      <dgm:spPr/>
    </dgm:pt>
    <dgm:pt modelId="{DEEB9BE4-AC50-4DC3-A539-9230C0756720}" type="pres">
      <dgm:prSet presAssocID="{455CF0FA-B92B-4A72-ADB9-4E2FE97F7A43}" presName="Name21" presStyleCnt="0"/>
      <dgm:spPr/>
    </dgm:pt>
    <dgm:pt modelId="{7E936192-BB1D-4E13-ABAA-369D75BC498A}" type="pres">
      <dgm:prSet presAssocID="{455CF0FA-B92B-4A72-ADB9-4E2FE97F7A43}" presName="level2Shape" presStyleLbl="node2" presStyleIdx="1" presStyleCnt="2" custScaleX="130360" custScaleY="52809"/>
      <dgm:spPr/>
    </dgm:pt>
    <dgm:pt modelId="{F17B35C4-F3E5-4666-A4B4-06031F27F260}" type="pres">
      <dgm:prSet presAssocID="{455CF0FA-B92B-4A72-ADB9-4E2FE97F7A43}" presName="hierChild3" presStyleCnt="0"/>
      <dgm:spPr/>
    </dgm:pt>
    <dgm:pt modelId="{69C75942-512E-4A79-9767-D65FB3C6F34D}" type="pres">
      <dgm:prSet presAssocID="{3CA21EE9-511E-47EC-8AD1-472531C3E551}" presName="Name19" presStyleLbl="parChTrans1D3" presStyleIdx="2" presStyleCnt="4"/>
      <dgm:spPr/>
    </dgm:pt>
    <dgm:pt modelId="{2DCD67EB-E3D4-4D58-8D2C-559E35E3E109}" type="pres">
      <dgm:prSet presAssocID="{FF225629-5838-4751-A421-9C1BF3A6C62D}" presName="Name21" presStyleCnt="0"/>
      <dgm:spPr/>
    </dgm:pt>
    <dgm:pt modelId="{E53EEE2B-1C0E-4974-A818-491068BE7B98}" type="pres">
      <dgm:prSet presAssocID="{FF225629-5838-4751-A421-9C1BF3A6C62D}" presName="level2Shape" presStyleLbl="node3" presStyleIdx="2" presStyleCnt="4" custScaleY="49010" custLinFactNeighborY="-1724"/>
      <dgm:spPr/>
    </dgm:pt>
    <dgm:pt modelId="{0E00DB16-7784-49C0-859E-165FD756C99E}" type="pres">
      <dgm:prSet presAssocID="{FF225629-5838-4751-A421-9C1BF3A6C62D}" presName="hierChild3" presStyleCnt="0"/>
      <dgm:spPr/>
    </dgm:pt>
    <dgm:pt modelId="{9FAAB41E-388B-4E8C-9DB9-CE14D753E60A}" type="pres">
      <dgm:prSet presAssocID="{DB188B99-2BE3-477D-8551-24B97EF527D8}" presName="Name19" presStyleLbl="parChTrans1D3" presStyleIdx="3" presStyleCnt="4"/>
      <dgm:spPr/>
    </dgm:pt>
    <dgm:pt modelId="{5F63940F-7F13-449B-BAC9-00B8D945D902}" type="pres">
      <dgm:prSet presAssocID="{6DD68503-DA99-40B8-BF16-6113E8A92500}" presName="Name21" presStyleCnt="0"/>
      <dgm:spPr/>
    </dgm:pt>
    <dgm:pt modelId="{B683F060-8DC8-459D-9E06-CBA1D537B0EE}" type="pres">
      <dgm:prSet presAssocID="{6DD68503-DA99-40B8-BF16-6113E8A92500}" presName="level2Shape" presStyleLbl="node3" presStyleIdx="3" presStyleCnt="4" custScaleY="47910"/>
      <dgm:spPr/>
    </dgm:pt>
    <dgm:pt modelId="{C2423ED2-E26C-44C4-AD95-216BA6538058}" type="pres">
      <dgm:prSet presAssocID="{6DD68503-DA99-40B8-BF16-6113E8A92500}" presName="hierChild3" presStyleCnt="0"/>
      <dgm:spPr/>
    </dgm:pt>
    <dgm:pt modelId="{90B27BD6-C551-44FE-B8F8-E90670ECE93F}" type="pres">
      <dgm:prSet presAssocID="{FEDEE531-B505-4782-88C4-49094EEAB7BA}" presName="bgShapesFlow" presStyleCnt="0"/>
      <dgm:spPr/>
    </dgm:pt>
  </dgm:ptLst>
  <dgm:cxnLst>
    <dgm:cxn modelId="{FA374707-5961-4E2C-AD45-6413CDFD2452}" type="presOf" srcId="{0B508740-6C59-4991-B750-F9CC13B10523}" destId="{167EE220-328B-492D-A415-91F2D75CA04F}" srcOrd="0" destOrd="0" presId="urn:microsoft.com/office/officeart/2005/8/layout/hierarchy6"/>
    <dgm:cxn modelId="{BC64CF09-C364-4144-A085-A0B3FF7EF5F9}" type="presOf" srcId="{CE286333-225F-4E82-BAF4-48D4149B800F}" destId="{2F897EC3-A608-48FF-B85F-F6B5DB092B47}" srcOrd="0" destOrd="0" presId="urn:microsoft.com/office/officeart/2005/8/layout/hierarchy6"/>
    <dgm:cxn modelId="{E45D0C16-A7BE-4698-8270-800E76AAB4DD}" srcId="{CE286333-225F-4E82-BAF4-48D4149B800F}" destId="{E4459476-837F-4F6E-AD97-7FB5D02BE012}" srcOrd="0" destOrd="0" parTransId="{767B59CD-9997-4DFF-AE5B-692B6E9EBA0A}" sibTransId="{7BDA3DDA-4DCD-4A0E-BED8-2F9C31593595}"/>
    <dgm:cxn modelId="{10B4B447-88EC-473E-AFEF-423B343B077E}" type="presOf" srcId="{DB188B99-2BE3-477D-8551-24B97EF527D8}" destId="{9FAAB41E-388B-4E8C-9DB9-CE14D753E60A}" srcOrd="0" destOrd="0" presId="urn:microsoft.com/office/officeart/2005/8/layout/hierarchy6"/>
    <dgm:cxn modelId="{EDEAFC51-1569-4988-AB92-E8A80CF7B6B3}" type="presOf" srcId="{BC684F14-172B-42F6-9B4E-6742BB97D3E0}" destId="{51E17DC5-5C55-4A0E-9BA7-F4F4A1E0BED1}" srcOrd="0" destOrd="0" presId="urn:microsoft.com/office/officeart/2005/8/layout/hierarchy6"/>
    <dgm:cxn modelId="{6DA91273-9D73-438E-B603-F9F7CA537CE6}" srcId="{0B508740-6C59-4991-B750-F9CC13B10523}" destId="{CE286333-225F-4E82-BAF4-48D4149B800F}" srcOrd="0" destOrd="0" parTransId="{FBB8D095-6671-4EC4-BB69-B3014AB01FE1}" sibTransId="{76693D14-AAC7-466A-A7F7-4B12308DF153}"/>
    <dgm:cxn modelId="{47D3FF7F-8A73-4E5C-A232-89AAB6B690AF}" type="presOf" srcId="{FF225629-5838-4751-A421-9C1BF3A6C62D}" destId="{E53EEE2B-1C0E-4974-A818-491068BE7B98}" srcOrd="0" destOrd="0" presId="urn:microsoft.com/office/officeart/2005/8/layout/hierarchy6"/>
    <dgm:cxn modelId="{715BA98A-305E-409A-B700-C1FD09EF6340}" type="presOf" srcId="{FEDEE531-B505-4782-88C4-49094EEAB7BA}" destId="{3C26BDE2-D523-4B23-AF01-C905DEC00D28}" srcOrd="0" destOrd="0" presId="urn:microsoft.com/office/officeart/2005/8/layout/hierarchy6"/>
    <dgm:cxn modelId="{7BC3DC96-84C7-40F4-9117-8D01A7EB219A}" type="presOf" srcId="{6DD68503-DA99-40B8-BF16-6113E8A92500}" destId="{B683F060-8DC8-459D-9E06-CBA1D537B0EE}" srcOrd="0" destOrd="0" presId="urn:microsoft.com/office/officeart/2005/8/layout/hierarchy6"/>
    <dgm:cxn modelId="{67299AA0-1985-411A-9C0F-E6C7E9D5DDC3}" type="presOf" srcId="{0D3CCE03-2B3E-4ECE-8B9B-E8F9357C04CD}" destId="{FCD04726-41D4-45F9-835D-5FC77CE60F4E}" srcOrd="0" destOrd="0" presId="urn:microsoft.com/office/officeart/2005/8/layout/hierarchy6"/>
    <dgm:cxn modelId="{5B9058A2-093C-4DB9-BCB0-DA75F4CD229B}" srcId="{455CF0FA-B92B-4A72-ADB9-4E2FE97F7A43}" destId="{6DD68503-DA99-40B8-BF16-6113E8A92500}" srcOrd="1" destOrd="0" parTransId="{DB188B99-2BE3-477D-8551-24B97EF527D8}" sibTransId="{35970BEE-FB73-483C-BC9D-E99CCE45A6EB}"/>
    <dgm:cxn modelId="{0614C1A8-1559-4757-B5A2-C5FB5EF3EE39}" srcId="{0B508740-6C59-4991-B750-F9CC13B10523}" destId="{455CF0FA-B92B-4A72-ADB9-4E2FE97F7A43}" srcOrd="1" destOrd="0" parTransId="{42B5C6AD-C5D5-4F4C-9A42-0979C144736D}" sibTransId="{43173C98-7814-4D86-84D7-EF9F94833722}"/>
    <dgm:cxn modelId="{F0F980AF-2E3A-437C-9755-FC6E78F88AFA}" type="presOf" srcId="{FBB8D095-6671-4EC4-BB69-B3014AB01FE1}" destId="{C19AEB6E-0293-4058-9520-D9FB95C623AD}" srcOrd="0" destOrd="0" presId="urn:microsoft.com/office/officeart/2005/8/layout/hierarchy6"/>
    <dgm:cxn modelId="{15C781B3-83ED-4FE1-B9FA-B176727FF2BC}" type="presOf" srcId="{3CA21EE9-511E-47EC-8AD1-472531C3E551}" destId="{69C75942-512E-4A79-9767-D65FB3C6F34D}" srcOrd="0" destOrd="0" presId="urn:microsoft.com/office/officeart/2005/8/layout/hierarchy6"/>
    <dgm:cxn modelId="{F937ABB7-458B-4122-A348-172F4A8B14A4}" type="presOf" srcId="{455CF0FA-B92B-4A72-ADB9-4E2FE97F7A43}" destId="{7E936192-BB1D-4E13-ABAA-369D75BC498A}" srcOrd="0" destOrd="0" presId="urn:microsoft.com/office/officeart/2005/8/layout/hierarchy6"/>
    <dgm:cxn modelId="{C49B96BB-E015-4A2F-A623-91541F109630}" srcId="{CE286333-225F-4E82-BAF4-48D4149B800F}" destId="{0D3CCE03-2B3E-4ECE-8B9B-E8F9357C04CD}" srcOrd="1" destOrd="0" parTransId="{BC684F14-172B-42F6-9B4E-6742BB97D3E0}" sibTransId="{68AB451E-317F-408D-A11A-5E5DD2B0FD43}"/>
    <dgm:cxn modelId="{0CC0FBD1-9065-490D-8ED4-51E75857F73E}" type="presOf" srcId="{767B59CD-9997-4DFF-AE5B-692B6E9EBA0A}" destId="{3587FBD1-29CB-4D2A-9BA9-6A71FEF090C5}" srcOrd="0" destOrd="0" presId="urn:microsoft.com/office/officeart/2005/8/layout/hierarchy6"/>
    <dgm:cxn modelId="{887506E5-AF43-4D4E-8C23-DA6A71546B33}" type="presOf" srcId="{E4459476-837F-4F6E-AD97-7FB5D02BE012}" destId="{917CD921-59B9-4359-882B-9CD0AF4BF36D}" srcOrd="0" destOrd="0" presId="urn:microsoft.com/office/officeart/2005/8/layout/hierarchy6"/>
    <dgm:cxn modelId="{B6DF24F3-1E94-46FE-90A3-4A62CAD0BEB9}" type="presOf" srcId="{42B5C6AD-C5D5-4F4C-9A42-0979C144736D}" destId="{B95ABF72-E292-49EA-8105-673F2B16A16E}" srcOrd="0" destOrd="0" presId="urn:microsoft.com/office/officeart/2005/8/layout/hierarchy6"/>
    <dgm:cxn modelId="{02CCADF9-DD74-4AC1-8FC1-2A853DFCF5BA}" srcId="{FEDEE531-B505-4782-88C4-49094EEAB7BA}" destId="{0B508740-6C59-4991-B750-F9CC13B10523}" srcOrd="0" destOrd="0" parTransId="{CFA33E66-127E-4F03-A946-63F152293683}" sibTransId="{9FD36AE9-D6E1-47A4-8475-D7FC36E387C8}"/>
    <dgm:cxn modelId="{602FB3FC-B6BB-4ED3-B854-AE9246DB2AA5}" srcId="{455CF0FA-B92B-4A72-ADB9-4E2FE97F7A43}" destId="{FF225629-5838-4751-A421-9C1BF3A6C62D}" srcOrd="0" destOrd="0" parTransId="{3CA21EE9-511E-47EC-8AD1-472531C3E551}" sibTransId="{218F94C9-3399-43DA-BE87-8C5AC73CBC14}"/>
    <dgm:cxn modelId="{7141A191-C717-484A-9692-96A075E0EE55}" type="presParOf" srcId="{3C26BDE2-D523-4B23-AF01-C905DEC00D28}" destId="{D6AD1E3C-CECE-4ED8-9C41-11B36F62B8D2}" srcOrd="0" destOrd="0" presId="urn:microsoft.com/office/officeart/2005/8/layout/hierarchy6"/>
    <dgm:cxn modelId="{B4BB786B-ACB9-419D-9524-849AF8457089}" type="presParOf" srcId="{D6AD1E3C-CECE-4ED8-9C41-11B36F62B8D2}" destId="{A68D15BD-0618-49F2-A836-79FE781C141F}" srcOrd="0" destOrd="0" presId="urn:microsoft.com/office/officeart/2005/8/layout/hierarchy6"/>
    <dgm:cxn modelId="{687484D9-B25D-4BAF-9C7A-CE1C28F20759}" type="presParOf" srcId="{A68D15BD-0618-49F2-A836-79FE781C141F}" destId="{B5B12C87-3B9E-450B-8708-74C7501F598F}" srcOrd="0" destOrd="0" presId="urn:microsoft.com/office/officeart/2005/8/layout/hierarchy6"/>
    <dgm:cxn modelId="{D074F507-476C-495E-9702-9F8A8899E2A8}" type="presParOf" srcId="{B5B12C87-3B9E-450B-8708-74C7501F598F}" destId="{167EE220-328B-492D-A415-91F2D75CA04F}" srcOrd="0" destOrd="0" presId="urn:microsoft.com/office/officeart/2005/8/layout/hierarchy6"/>
    <dgm:cxn modelId="{F715485A-3643-40FC-A59F-B892CF038493}" type="presParOf" srcId="{B5B12C87-3B9E-450B-8708-74C7501F598F}" destId="{FD0687F1-DB6D-425B-B563-A2CA529D1BD9}" srcOrd="1" destOrd="0" presId="urn:microsoft.com/office/officeart/2005/8/layout/hierarchy6"/>
    <dgm:cxn modelId="{FEA2A550-B6BC-4C6B-801E-2CC2D8CA397A}" type="presParOf" srcId="{FD0687F1-DB6D-425B-B563-A2CA529D1BD9}" destId="{C19AEB6E-0293-4058-9520-D9FB95C623AD}" srcOrd="0" destOrd="0" presId="urn:microsoft.com/office/officeart/2005/8/layout/hierarchy6"/>
    <dgm:cxn modelId="{83ADE6EB-D2AF-47C0-82C5-D663807B84D1}" type="presParOf" srcId="{FD0687F1-DB6D-425B-B563-A2CA529D1BD9}" destId="{F9834D1A-BA28-43E0-969E-BA782CB9F6A2}" srcOrd="1" destOrd="0" presId="urn:microsoft.com/office/officeart/2005/8/layout/hierarchy6"/>
    <dgm:cxn modelId="{DA6D710A-3B95-41F7-9833-3C53DBFD0EDE}" type="presParOf" srcId="{F9834D1A-BA28-43E0-969E-BA782CB9F6A2}" destId="{2F897EC3-A608-48FF-B85F-F6B5DB092B47}" srcOrd="0" destOrd="0" presId="urn:microsoft.com/office/officeart/2005/8/layout/hierarchy6"/>
    <dgm:cxn modelId="{3F5545DD-439B-40CB-95A7-3803DED5267C}" type="presParOf" srcId="{F9834D1A-BA28-43E0-969E-BA782CB9F6A2}" destId="{95590D24-9E76-4114-9932-B36735A09C93}" srcOrd="1" destOrd="0" presId="urn:microsoft.com/office/officeart/2005/8/layout/hierarchy6"/>
    <dgm:cxn modelId="{6F8B8971-42ED-4570-8380-9BC594950CF6}" type="presParOf" srcId="{95590D24-9E76-4114-9932-B36735A09C93}" destId="{3587FBD1-29CB-4D2A-9BA9-6A71FEF090C5}" srcOrd="0" destOrd="0" presId="urn:microsoft.com/office/officeart/2005/8/layout/hierarchy6"/>
    <dgm:cxn modelId="{F9FBDCBD-FD99-4FF4-B6ED-3656242DB27C}" type="presParOf" srcId="{95590D24-9E76-4114-9932-B36735A09C93}" destId="{D6F460E2-60F0-4442-8D38-8C438E02EB4B}" srcOrd="1" destOrd="0" presId="urn:microsoft.com/office/officeart/2005/8/layout/hierarchy6"/>
    <dgm:cxn modelId="{22825D15-4C21-492E-A974-5E2D35E6C065}" type="presParOf" srcId="{D6F460E2-60F0-4442-8D38-8C438E02EB4B}" destId="{917CD921-59B9-4359-882B-9CD0AF4BF36D}" srcOrd="0" destOrd="0" presId="urn:microsoft.com/office/officeart/2005/8/layout/hierarchy6"/>
    <dgm:cxn modelId="{3A22ADAF-B0F4-4BC2-88B5-3569436A4F76}" type="presParOf" srcId="{D6F460E2-60F0-4442-8D38-8C438E02EB4B}" destId="{B791C39B-0933-4DFC-A5B4-DD8F5D8E006A}" srcOrd="1" destOrd="0" presId="urn:microsoft.com/office/officeart/2005/8/layout/hierarchy6"/>
    <dgm:cxn modelId="{932683AF-272E-4A43-A266-2D3F56286E41}" type="presParOf" srcId="{95590D24-9E76-4114-9932-B36735A09C93}" destId="{51E17DC5-5C55-4A0E-9BA7-F4F4A1E0BED1}" srcOrd="2" destOrd="0" presId="urn:microsoft.com/office/officeart/2005/8/layout/hierarchy6"/>
    <dgm:cxn modelId="{F76A8E50-13E2-4A1E-8E69-03EB4EBF49E0}" type="presParOf" srcId="{95590D24-9E76-4114-9932-B36735A09C93}" destId="{5943AC76-A0EE-4DB5-A2C6-07C782488D8C}" srcOrd="3" destOrd="0" presId="urn:microsoft.com/office/officeart/2005/8/layout/hierarchy6"/>
    <dgm:cxn modelId="{A585EFAC-ED50-43F7-B477-DB7D06F0D0E9}" type="presParOf" srcId="{5943AC76-A0EE-4DB5-A2C6-07C782488D8C}" destId="{FCD04726-41D4-45F9-835D-5FC77CE60F4E}" srcOrd="0" destOrd="0" presId="urn:microsoft.com/office/officeart/2005/8/layout/hierarchy6"/>
    <dgm:cxn modelId="{E47B23CB-0ADC-4750-9EEE-5F5D9969D6F0}" type="presParOf" srcId="{5943AC76-A0EE-4DB5-A2C6-07C782488D8C}" destId="{FFA1B83E-4D91-4BC4-8345-78B9E85EFFF6}" srcOrd="1" destOrd="0" presId="urn:microsoft.com/office/officeart/2005/8/layout/hierarchy6"/>
    <dgm:cxn modelId="{EDAF7672-0183-4F3D-8F1D-6A3D640F92D3}" type="presParOf" srcId="{FD0687F1-DB6D-425B-B563-A2CA529D1BD9}" destId="{B95ABF72-E292-49EA-8105-673F2B16A16E}" srcOrd="2" destOrd="0" presId="urn:microsoft.com/office/officeart/2005/8/layout/hierarchy6"/>
    <dgm:cxn modelId="{D7D41A47-47A2-4F4A-B5D8-693BA6DE54A2}" type="presParOf" srcId="{FD0687F1-DB6D-425B-B563-A2CA529D1BD9}" destId="{DEEB9BE4-AC50-4DC3-A539-9230C0756720}" srcOrd="3" destOrd="0" presId="urn:microsoft.com/office/officeart/2005/8/layout/hierarchy6"/>
    <dgm:cxn modelId="{897C5FC5-5411-493E-8A6F-A6FC487F465A}" type="presParOf" srcId="{DEEB9BE4-AC50-4DC3-A539-9230C0756720}" destId="{7E936192-BB1D-4E13-ABAA-369D75BC498A}" srcOrd="0" destOrd="0" presId="urn:microsoft.com/office/officeart/2005/8/layout/hierarchy6"/>
    <dgm:cxn modelId="{44F1D789-AC99-4575-AAF8-BE8AD4D4A36F}" type="presParOf" srcId="{DEEB9BE4-AC50-4DC3-A539-9230C0756720}" destId="{F17B35C4-F3E5-4666-A4B4-06031F27F260}" srcOrd="1" destOrd="0" presId="urn:microsoft.com/office/officeart/2005/8/layout/hierarchy6"/>
    <dgm:cxn modelId="{3DB55856-191B-482A-ACD9-FCAF7CB56392}" type="presParOf" srcId="{F17B35C4-F3E5-4666-A4B4-06031F27F260}" destId="{69C75942-512E-4A79-9767-D65FB3C6F34D}" srcOrd="0" destOrd="0" presId="urn:microsoft.com/office/officeart/2005/8/layout/hierarchy6"/>
    <dgm:cxn modelId="{0D401424-A851-4360-9E87-042C2752E74A}" type="presParOf" srcId="{F17B35C4-F3E5-4666-A4B4-06031F27F260}" destId="{2DCD67EB-E3D4-4D58-8D2C-559E35E3E109}" srcOrd="1" destOrd="0" presId="urn:microsoft.com/office/officeart/2005/8/layout/hierarchy6"/>
    <dgm:cxn modelId="{5A782395-6C08-4DA3-AC42-5B7AEB771DB5}" type="presParOf" srcId="{2DCD67EB-E3D4-4D58-8D2C-559E35E3E109}" destId="{E53EEE2B-1C0E-4974-A818-491068BE7B98}" srcOrd="0" destOrd="0" presId="urn:microsoft.com/office/officeart/2005/8/layout/hierarchy6"/>
    <dgm:cxn modelId="{787B058F-053F-4408-972E-7324669E44FE}" type="presParOf" srcId="{2DCD67EB-E3D4-4D58-8D2C-559E35E3E109}" destId="{0E00DB16-7784-49C0-859E-165FD756C99E}" srcOrd="1" destOrd="0" presId="urn:microsoft.com/office/officeart/2005/8/layout/hierarchy6"/>
    <dgm:cxn modelId="{39620A89-E270-4EBA-AA03-C00F2C97B065}" type="presParOf" srcId="{F17B35C4-F3E5-4666-A4B4-06031F27F260}" destId="{9FAAB41E-388B-4E8C-9DB9-CE14D753E60A}" srcOrd="2" destOrd="0" presId="urn:microsoft.com/office/officeart/2005/8/layout/hierarchy6"/>
    <dgm:cxn modelId="{E9840768-2B06-4648-8C51-07A8A3A59BFB}" type="presParOf" srcId="{F17B35C4-F3E5-4666-A4B4-06031F27F260}" destId="{5F63940F-7F13-449B-BAC9-00B8D945D902}" srcOrd="3" destOrd="0" presId="urn:microsoft.com/office/officeart/2005/8/layout/hierarchy6"/>
    <dgm:cxn modelId="{A253AF99-13C9-408E-8489-841F5E6DD188}" type="presParOf" srcId="{5F63940F-7F13-449B-BAC9-00B8D945D902}" destId="{B683F060-8DC8-459D-9E06-CBA1D537B0EE}" srcOrd="0" destOrd="0" presId="urn:microsoft.com/office/officeart/2005/8/layout/hierarchy6"/>
    <dgm:cxn modelId="{EB439B5C-1189-4BC5-A7C5-C39FDDE57EEF}" type="presParOf" srcId="{5F63940F-7F13-449B-BAC9-00B8D945D902}" destId="{C2423ED2-E26C-44C4-AD95-216BA6538058}" srcOrd="1" destOrd="0" presId="urn:microsoft.com/office/officeart/2005/8/layout/hierarchy6"/>
    <dgm:cxn modelId="{4C5A9428-BE87-4641-BB2F-D2F4CDCD7BD4}" type="presParOf" srcId="{3C26BDE2-D523-4B23-AF01-C905DEC00D28}" destId="{90B27BD6-C551-44FE-B8F8-E90670ECE93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E50BE93-269D-430E-9E4D-D00088550998}" type="doc">
      <dgm:prSet loTypeId="urn:microsoft.com/office/officeart/2005/8/layout/orgChart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59758823-7C64-471B-AF54-112A5889315A}">
      <dgm:prSet phldrT="[Texto]" custT="1"/>
      <dgm:spPr>
        <a:solidFill>
          <a:srgbClr val="CE6C5D"/>
        </a:solidFill>
      </dgm:spPr>
      <dgm:t>
        <a:bodyPr/>
        <a:lstStyle/>
        <a:p>
          <a:r>
            <a:rPr lang="es-ES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Variable subjetiva</a:t>
          </a:r>
        </a:p>
      </dgm:t>
    </dgm:pt>
    <dgm:pt modelId="{786ABDF0-2C69-4E2E-8FA2-5480215E6DE4}" type="parTrans" cxnId="{2BB5A00E-75D7-4BC0-B0F3-CB89BE7C3933}">
      <dgm:prSet/>
      <dgm:spPr/>
      <dgm:t>
        <a:bodyPr/>
        <a:lstStyle/>
        <a:p>
          <a:endParaRPr lang="es-ES" sz="10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251CF143-60BA-4446-A637-0C67AFBC1963}" type="sibTrans" cxnId="{2BB5A00E-75D7-4BC0-B0F3-CB89BE7C3933}">
      <dgm:prSet/>
      <dgm:spPr/>
      <dgm:t>
        <a:bodyPr/>
        <a:lstStyle/>
        <a:p>
          <a:endParaRPr lang="es-ES" sz="10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D4D3034-393C-4FED-B0E7-C5865C1EE1DF}">
      <dgm:prSet phldrT="[Texto]" custT="1"/>
      <dgm:spPr>
        <a:solidFill>
          <a:srgbClr val="8AAC39"/>
        </a:solidFill>
      </dgm:spPr>
      <dgm:t>
        <a:bodyPr/>
        <a:lstStyle/>
        <a:p>
          <a:r>
            <a:rPr lang="es-ES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Dimensión 1</a:t>
          </a:r>
        </a:p>
      </dgm:t>
    </dgm:pt>
    <dgm:pt modelId="{80204936-36DA-48B2-9983-5B956C81D382}" type="parTrans" cxnId="{AB1D025C-0E33-4A93-A11E-6113F4320DC0}">
      <dgm:prSet/>
      <dgm:spPr/>
      <dgm:t>
        <a:bodyPr/>
        <a:lstStyle/>
        <a:p>
          <a:endParaRPr lang="es-ES" sz="10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0781AA6-31A6-428F-B025-8EB9844CD56E}" type="sibTrans" cxnId="{AB1D025C-0E33-4A93-A11E-6113F4320DC0}">
      <dgm:prSet/>
      <dgm:spPr/>
      <dgm:t>
        <a:bodyPr/>
        <a:lstStyle/>
        <a:p>
          <a:endParaRPr lang="es-ES" sz="10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E54B34C2-3AE7-419E-BB23-F2304EA576EA}">
      <dgm:prSet phldrT="[Texto]" custT="1"/>
      <dgm:spPr>
        <a:solidFill>
          <a:srgbClr val="8AAC39"/>
        </a:solidFill>
      </dgm:spPr>
      <dgm:t>
        <a:bodyPr/>
        <a:lstStyle/>
        <a:p>
          <a:r>
            <a:rPr lang="es-ES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Dimensión 2</a:t>
          </a:r>
        </a:p>
      </dgm:t>
    </dgm:pt>
    <dgm:pt modelId="{7F723767-E7EC-474C-92B5-F61E7BCA9CF8}" type="parTrans" cxnId="{0D9DC6B6-CE04-4094-BF3A-902C68CBD903}">
      <dgm:prSet/>
      <dgm:spPr/>
      <dgm:t>
        <a:bodyPr/>
        <a:lstStyle/>
        <a:p>
          <a:endParaRPr lang="es-ES" sz="10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3AB78F3-EA59-40D3-8AF2-1B6AE602F3F6}" type="sibTrans" cxnId="{0D9DC6B6-CE04-4094-BF3A-902C68CBD903}">
      <dgm:prSet/>
      <dgm:spPr/>
      <dgm:t>
        <a:bodyPr/>
        <a:lstStyle/>
        <a:p>
          <a:endParaRPr lang="es-ES" sz="10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2F5C30FD-6BD4-40F5-8F49-167696EFFB88}">
      <dgm:prSet phldrT="[Texto]" custT="1"/>
      <dgm:spPr>
        <a:solidFill>
          <a:srgbClr val="8AAC39"/>
        </a:solidFill>
      </dgm:spPr>
      <dgm:t>
        <a:bodyPr/>
        <a:lstStyle/>
        <a:p>
          <a:r>
            <a:rPr lang="es-ES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Dimensión 3</a:t>
          </a:r>
        </a:p>
      </dgm:t>
    </dgm:pt>
    <dgm:pt modelId="{F2C2BF12-F380-47F6-851E-F4A7C70C7D11}" type="parTrans" cxnId="{486501EA-235B-4138-8617-46A7337BC03E}">
      <dgm:prSet/>
      <dgm:spPr/>
      <dgm:t>
        <a:bodyPr/>
        <a:lstStyle/>
        <a:p>
          <a:endParaRPr lang="es-ES" sz="10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7B3B361-413F-406E-920E-8F0F3211AFCD}" type="sibTrans" cxnId="{486501EA-235B-4138-8617-46A7337BC03E}">
      <dgm:prSet/>
      <dgm:spPr/>
      <dgm:t>
        <a:bodyPr/>
        <a:lstStyle/>
        <a:p>
          <a:endParaRPr lang="es-ES" sz="10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F0BCFE7-5A72-45BA-8E68-791F751AF6E5}">
      <dgm:prSet phldrT="[Texto]" custT="1"/>
      <dgm:spPr>
        <a:solidFill>
          <a:srgbClr val="8AAC39"/>
        </a:solidFill>
      </dgm:spPr>
      <dgm:t>
        <a:bodyPr/>
        <a:lstStyle/>
        <a:p>
          <a:r>
            <a:rPr lang="es-ES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Dimensión 4</a:t>
          </a:r>
        </a:p>
      </dgm:t>
    </dgm:pt>
    <dgm:pt modelId="{4F3F3712-0D87-46F4-9B4A-4DB6F401D73A}" type="parTrans" cxnId="{47A8699B-87DF-4779-B2F9-AF2D930C184E}">
      <dgm:prSet/>
      <dgm:spPr/>
      <dgm:t>
        <a:bodyPr/>
        <a:lstStyle/>
        <a:p>
          <a:endParaRPr lang="es-ES" sz="10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F6A519A-8421-4AC9-8F97-521A0DD6B3EC}" type="sibTrans" cxnId="{47A8699B-87DF-4779-B2F9-AF2D930C184E}">
      <dgm:prSet/>
      <dgm:spPr/>
      <dgm:t>
        <a:bodyPr/>
        <a:lstStyle/>
        <a:p>
          <a:endParaRPr lang="es-ES" sz="10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612E8835-7501-45D1-A4B8-516CD6EA8E47}">
      <dgm:prSet phldrT="[Texto]" custT="1"/>
      <dgm:spPr>
        <a:solidFill>
          <a:srgbClr val="489DA4"/>
        </a:solidFill>
      </dgm:spPr>
      <dgm:t>
        <a:bodyPr/>
        <a:lstStyle/>
        <a:p>
          <a:r>
            <a:rPr lang="es-E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Ítem 01</a:t>
          </a:r>
        </a:p>
      </dgm:t>
    </dgm:pt>
    <dgm:pt modelId="{093216BB-363B-4BF2-AC58-45BF3A6AF781}" type="parTrans" cxnId="{DB601978-7037-4384-8B80-5981D0329E0C}">
      <dgm:prSet/>
      <dgm:spPr/>
      <dgm:t>
        <a:bodyPr/>
        <a:lstStyle/>
        <a:p>
          <a:endParaRPr lang="es-ES" sz="10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B3ADA0B1-E50E-4959-87F5-257F604BA545}" type="sibTrans" cxnId="{DB601978-7037-4384-8B80-5981D0329E0C}">
      <dgm:prSet/>
      <dgm:spPr/>
      <dgm:t>
        <a:bodyPr/>
        <a:lstStyle/>
        <a:p>
          <a:endParaRPr lang="es-ES" sz="10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30FF6FE-7CE0-47EA-B9C0-2FD2AE6DEAD5}">
      <dgm:prSet phldrT="[Texto]" custT="1"/>
      <dgm:spPr>
        <a:solidFill>
          <a:srgbClr val="489DA4"/>
        </a:solidFill>
      </dgm:spPr>
      <dgm:t>
        <a:bodyPr/>
        <a:lstStyle/>
        <a:p>
          <a:r>
            <a:rPr lang="es-E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Ítem 02</a:t>
          </a:r>
        </a:p>
      </dgm:t>
    </dgm:pt>
    <dgm:pt modelId="{CBBACFFD-90C5-429A-8594-B67B50FE9197}" type="parTrans" cxnId="{E562273A-334C-4D17-A1A4-024AAE5CD476}">
      <dgm:prSet/>
      <dgm:spPr/>
      <dgm:t>
        <a:bodyPr/>
        <a:lstStyle/>
        <a:p>
          <a:endParaRPr lang="es-ES" sz="10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EAD1ABBD-4AAD-4673-B523-F952947BE14A}" type="sibTrans" cxnId="{E562273A-334C-4D17-A1A4-024AAE5CD476}">
      <dgm:prSet/>
      <dgm:spPr/>
      <dgm:t>
        <a:bodyPr/>
        <a:lstStyle/>
        <a:p>
          <a:endParaRPr lang="es-ES" sz="10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666AAED-5DE8-4985-9261-BD6854CBB7E0}">
      <dgm:prSet phldrT="[Texto]" custT="1"/>
      <dgm:spPr>
        <a:solidFill>
          <a:srgbClr val="489DA4"/>
        </a:solidFill>
      </dgm:spPr>
      <dgm:t>
        <a:bodyPr/>
        <a:lstStyle/>
        <a:p>
          <a:r>
            <a:rPr lang="es-E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Ítem 03</a:t>
          </a:r>
        </a:p>
      </dgm:t>
    </dgm:pt>
    <dgm:pt modelId="{B6FAD5A9-B732-4BDD-8786-6E15D5F99AC2}" type="parTrans" cxnId="{BB3491BD-1F25-4183-B856-E35CA3A7DA7A}">
      <dgm:prSet/>
      <dgm:spPr/>
      <dgm:t>
        <a:bodyPr/>
        <a:lstStyle/>
        <a:p>
          <a:endParaRPr lang="es-ES" sz="10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6CE9DFFC-BE52-4B94-9F3B-6EF2409B5EDB}" type="sibTrans" cxnId="{BB3491BD-1F25-4183-B856-E35CA3A7DA7A}">
      <dgm:prSet/>
      <dgm:spPr/>
      <dgm:t>
        <a:bodyPr/>
        <a:lstStyle/>
        <a:p>
          <a:endParaRPr lang="es-ES" sz="10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63D7385-8476-4121-AD88-A5B5B409E0A7}">
      <dgm:prSet phldrT="[Texto]" custT="1"/>
      <dgm:spPr>
        <a:solidFill>
          <a:srgbClr val="489DA4"/>
        </a:solidFill>
      </dgm:spPr>
      <dgm:t>
        <a:bodyPr/>
        <a:lstStyle/>
        <a:p>
          <a:r>
            <a:rPr lang="es-E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Ítem 04</a:t>
          </a:r>
        </a:p>
      </dgm:t>
    </dgm:pt>
    <dgm:pt modelId="{C61751CA-323E-42D7-8129-A90F4316932B}" type="parTrans" cxnId="{14095DB2-7C11-4DCE-BC3D-AD2770F8DD79}">
      <dgm:prSet/>
      <dgm:spPr/>
      <dgm:t>
        <a:bodyPr/>
        <a:lstStyle/>
        <a:p>
          <a:endParaRPr lang="es-ES" sz="10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A965349D-A612-4769-91B3-0CC17617F507}" type="sibTrans" cxnId="{14095DB2-7C11-4DCE-BC3D-AD2770F8DD79}">
      <dgm:prSet/>
      <dgm:spPr/>
      <dgm:t>
        <a:bodyPr/>
        <a:lstStyle/>
        <a:p>
          <a:endParaRPr lang="es-ES" sz="10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AFE96CBC-85BC-4667-91CF-E25CCE6E3151}">
      <dgm:prSet phldrT="[Texto]" custT="1"/>
      <dgm:spPr>
        <a:solidFill>
          <a:srgbClr val="489DA4"/>
        </a:solidFill>
      </dgm:spPr>
      <dgm:t>
        <a:bodyPr/>
        <a:lstStyle/>
        <a:p>
          <a:r>
            <a:rPr lang="es-E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Ítem 05</a:t>
          </a:r>
        </a:p>
      </dgm:t>
    </dgm:pt>
    <dgm:pt modelId="{A80461CF-AC58-4A3C-A326-F0B7F9F5C896}" type="parTrans" cxnId="{AB570600-7AAD-429F-B8F0-5E1FB7A1072F}">
      <dgm:prSet/>
      <dgm:spPr/>
      <dgm:t>
        <a:bodyPr/>
        <a:lstStyle/>
        <a:p>
          <a:endParaRPr lang="es-ES" sz="10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EF69A13-5A00-409C-AC3D-DCA5097B3601}" type="sibTrans" cxnId="{AB570600-7AAD-429F-B8F0-5E1FB7A1072F}">
      <dgm:prSet/>
      <dgm:spPr/>
      <dgm:t>
        <a:bodyPr/>
        <a:lstStyle/>
        <a:p>
          <a:endParaRPr lang="es-ES" sz="10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D51B7B3-DC5C-485C-AC45-D531362F4413}">
      <dgm:prSet phldrT="[Texto]" custT="1"/>
      <dgm:spPr>
        <a:solidFill>
          <a:srgbClr val="489DA4"/>
        </a:solidFill>
      </dgm:spPr>
      <dgm:t>
        <a:bodyPr/>
        <a:lstStyle/>
        <a:p>
          <a:r>
            <a:rPr lang="es-E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Ítem 06</a:t>
          </a:r>
        </a:p>
      </dgm:t>
    </dgm:pt>
    <dgm:pt modelId="{1D13A57B-995F-4E66-8350-C99756AD7D27}" type="parTrans" cxnId="{BDD7B2CD-F83B-4016-9BE9-6C7B3C2D1BDF}">
      <dgm:prSet/>
      <dgm:spPr/>
      <dgm:t>
        <a:bodyPr/>
        <a:lstStyle/>
        <a:p>
          <a:endParaRPr lang="es-E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BEB4968-0BC0-45CD-8C6E-0EE663BF23FA}" type="sibTrans" cxnId="{BDD7B2CD-F83B-4016-9BE9-6C7B3C2D1BDF}">
      <dgm:prSet/>
      <dgm:spPr/>
      <dgm:t>
        <a:bodyPr/>
        <a:lstStyle/>
        <a:p>
          <a:endParaRPr lang="es-E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AE81828-0713-42F6-B690-73861C94C21E}">
      <dgm:prSet phldrT="[Texto]" custT="1"/>
      <dgm:spPr>
        <a:solidFill>
          <a:srgbClr val="489DA4"/>
        </a:solidFill>
      </dgm:spPr>
      <dgm:t>
        <a:bodyPr/>
        <a:lstStyle/>
        <a:p>
          <a:r>
            <a:rPr lang="es-E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Ítem 07</a:t>
          </a:r>
        </a:p>
      </dgm:t>
    </dgm:pt>
    <dgm:pt modelId="{DB05B7B9-64BE-4F6D-9127-9381B4DDD608}" type="parTrans" cxnId="{D70509C1-94FF-4BED-BA28-1E24E447BEA2}">
      <dgm:prSet/>
      <dgm:spPr/>
      <dgm:t>
        <a:bodyPr/>
        <a:lstStyle/>
        <a:p>
          <a:endParaRPr lang="es-E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FBE87A8A-F2C3-4CF4-A7CE-359070F383AF}" type="sibTrans" cxnId="{D70509C1-94FF-4BED-BA28-1E24E447BEA2}">
      <dgm:prSet/>
      <dgm:spPr/>
      <dgm:t>
        <a:bodyPr/>
        <a:lstStyle/>
        <a:p>
          <a:endParaRPr lang="es-E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ED8D4B7-001C-4CDB-9122-176163A7EA46}">
      <dgm:prSet phldrT="[Texto]" custT="1"/>
      <dgm:spPr>
        <a:solidFill>
          <a:srgbClr val="489DA4"/>
        </a:solidFill>
      </dgm:spPr>
      <dgm:t>
        <a:bodyPr/>
        <a:lstStyle/>
        <a:p>
          <a:pPr marL="0" indent="0">
            <a:tabLst/>
          </a:pPr>
          <a:r>
            <a:rPr lang="es-E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Ítem 08</a:t>
          </a:r>
        </a:p>
      </dgm:t>
    </dgm:pt>
    <dgm:pt modelId="{F72CEC71-2C22-400A-8373-DA3FD72C02F2}" type="parTrans" cxnId="{3671168B-B0C3-4FE2-B9F3-E08B26517894}">
      <dgm:prSet/>
      <dgm:spPr/>
      <dgm:t>
        <a:bodyPr/>
        <a:lstStyle/>
        <a:p>
          <a:endParaRPr lang="es-E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DA07896-F020-4726-91E4-FD674A42EAB5}" type="sibTrans" cxnId="{3671168B-B0C3-4FE2-B9F3-E08B26517894}">
      <dgm:prSet/>
      <dgm:spPr/>
      <dgm:t>
        <a:bodyPr/>
        <a:lstStyle/>
        <a:p>
          <a:endParaRPr lang="es-E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0BB3226-BA7A-46AF-A46D-870B17EE5105}">
      <dgm:prSet phldrT="[Texto]" custT="1"/>
      <dgm:spPr>
        <a:solidFill>
          <a:srgbClr val="489DA4"/>
        </a:solidFill>
      </dgm:spPr>
      <dgm:t>
        <a:bodyPr/>
        <a:lstStyle/>
        <a:p>
          <a:r>
            <a:rPr lang="es-E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Ítem 09</a:t>
          </a:r>
        </a:p>
      </dgm:t>
    </dgm:pt>
    <dgm:pt modelId="{061CA203-6ECA-4497-BA42-5821DB209F51}" type="parTrans" cxnId="{534CA76A-D494-46B7-B6DC-3F6DE25A06C4}">
      <dgm:prSet/>
      <dgm:spPr/>
      <dgm:t>
        <a:bodyPr/>
        <a:lstStyle/>
        <a:p>
          <a:endParaRPr lang="es-E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3AF4865D-1A45-4958-8A2D-78DECBBB9919}" type="sibTrans" cxnId="{534CA76A-D494-46B7-B6DC-3F6DE25A06C4}">
      <dgm:prSet/>
      <dgm:spPr/>
      <dgm:t>
        <a:bodyPr/>
        <a:lstStyle/>
        <a:p>
          <a:endParaRPr lang="es-E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C6A187F-A817-4D74-9DA8-057009C87AC4}">
      <dgm:prSet phldrT="[Texto]" custT="1"/>
      <dgm:spPr>
        <a:solidFill>
          <a:srgbClr val="489DA4"/>
        </a:solidFill>
      </dgm:spPr>
      <dgm:t>
        <a:bodyPr/>
        <a:lstStyle/>
        <a:p>
          <a:r>
            <a:rPr lang="es-E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Ítem 10</a:t>
          </a:r>
        </a:p>
      </dgm:t>
    </dgm:pt>
    <dgm:pt modelId="{2971DE79-E05C-422D-872F-FB992AC47A61}" type="parTrans" cxnId="{5D0A20AF-C53D-47F4-9A44-AA01520E1328}">
      <dgm:prSet/>
      <dgm:spPr/>
      <dgm:t>
        <a:bodyPr/>
        <a:lstStyle/>
        <a:p>
          <a:endParaRPr lang="es-E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34BD50A4-C45B-4E62-A26E-D38E9480A70D}" type="sibTrans" cxnId="{5D0A20AF-C53D-47F4-9A44-AA01520E1328}">
      <dgm:prSet/>
      <dgm:spPr/>
      <dgm:t>
        <a:bodyPr/>
        <a:lstStyle/>
        <a:p>
          <a:endParaRPr lang="es-E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534AEF31-6F5E-4ABE-A1B8-F41129139BDA}">
      <dgm:prSet phldrT="[Texto]" custT="1"/>
      <dgm:spPr>
        <a:solidFill>
          <a:srgbClr val="489DA4"/>
        </a:solidFill>
      </dgm:spPr>
      <dgm:t>
        <a:bodyPr/>
        <a:lstStyle/>
        <a:p>
          <a:r>
            <a:rPr lang="es-E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Ítem 11</a:t>
          </a:r>
        </a:p>
      </dgm:t>
    </dgm:pt>
    <dgm:pt modelId="{5A0DA3AC-6FD2-4B9C-9851-834A4D22ED8B}" type="parTrans" cxnId="{041B7FAA-EB2A-4172-BB31-2087AF17807C}">
      <dgm:prSet/>
      <dgm:spPr/>
      <dgm:t>
        <a:bodyPr/>
        <a:lstStyle/>
        <a:p>
          <a:endParaRPr lang="es-E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03EB4F9-2FFD-4DFE-A82F-6C167DC9C255}" type="sibTrans" cxnId="{041B7FAA-EB2A-4172-BB31-2087AF17807C}">
      <dgm:prSet/>
      <dgm:spPr/>
      <dgm:t>
        <a:bodyPr/>
        <a:lstStyle/>
        <a:p>
          <a:endParaRPr lang="es-E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B4A339B-1F78-41AB-B60A-FBFD292C84ED}">
      <dgm:prSet phldrT="[Texto]" custT="1"/>
      <dgm:spPr>
        <a:solidFill>
          <a:srgbClr val="489DA4"/>
        </a:solidFill>
      </dgm:spPr>
      <dgm:t>
        <a:bodyPr/>
        <a:lstStyle/>
        <a:p>
          <a:r>
            <a:rPr lang="es-E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Ítem 12</a:t>
          </a:r>
        </a:p>
      </dgm:t>
    </dgm:pt>
    <dgm:pt modelId="{51529597-CD07-4D52-AFE1-6886007C9422}" type="parTrans" cxnId="{2FE34E3E-102F-467B-8E03-A3C6AB6063DC}">
      <dgm:prSet/>
      <dgm:spPr/>
      <dgm:t>
        <a:bodyPr/>
        <a:lstStyle/>
        <a:p>
          <a:endParaRPr lang="es-E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2AC8443A-C914-4823-92AA-57E8D082924E}" type="sibTrans" cxnId="{2FE34E3E-102F-467B-8E03-A3C6AB6063DC}">
      <dgm:prSet/>
      <dgm:spPr/>
      <dgm:t>
        <a:bodyPr/>
        <a:lstStyle/>
        <a:p>
          <a:endParaRPr lang="es-E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B8590B4F-61A0-437D-BC1C-B6FE9A8E9AA6}">
      <dgm:prSet phldrT="[Texto]" custT="1"/>
      <dgm:spPr>
        <a:solidFill>
          <a:srgbClr val="489DA4"/>
        </a:solidFill>
      </dgm:spPr>
      <dgm:t>
        <a:bodyPr/>
        <a:lstStyle/>
        <a:p>
          <a:r>
            <a:rPr lang="es-E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Ítem 13</a:t>
          </a:r>
        </a:p>
      </dgm:t>
    </dgm:pt>
    <dgm:pt modelId="{52940077-FF81-4A64-B123-BA7ACB65B6F1}" type="parTrans" cxnId="{9D152BAE-318F-4863-9856-B75E01DE1A67}">
      <dgm:prSet/>
      <dgm:spPr/>
      <dgm:t>
        <a:bodyPr/>
        <a:lstStyle/>
        <a:p>
          <a:endParaRPr lang="es-E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FF743A58-64A0-4C3C-BE0B-750594819F3E}" type="sibTrans" cxnId="{9D152BAE-318F-4863-9856-B75E01DE1A67}">
      <dgm:prSet/>
      <dgm:spPr/>
      <dgm:t>
        <a:bodyPr/>
        <a:lstStyle/>
        <a:p>
          <a:endParaRPr lang="es-E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E86A857A-598B-4BD0-B31F-6BE8650018FD}">
      <dgm:prSet phldrT="[Texto]" custT="1"/>
      <dgm:spPr>
        <a:solidFill>
          <a:srgbClr val="489DA4"/>
        </a:solidFill>
      </dgm:spPr>
      <dgm:t>
        <a:bodyPr/>
        <a:lstStyle/>
        <a:p>
          <a:r>
            <a:rPr lang="es-E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Ítem 14</a:t>
          </a:r>
        </a:p>
      </dgm:t>
    </dgm:pt>
    <dgm:pt modelId="{8BC59599-18FC-4888-954C-FC6CA9AC7802}" type="parTrans" cxnId="{7D8E9469-F016-4A13-9642-171568D8C572}">
      <dgm:prSet/>
      <dgm:spPr/>
      <dgm:t>
        <a:bodyPr/>
        <a:lstStyle/>
        <a:p>
          <a:endParaRPr lang="es-E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0A4E011C-ABC9-412E-8999-D2B5C1C132CF}" type="sibTrans" cxnId="{7D8E9469-F016-4A13-9642-171568D8C572}">
      <dgm:prSet/>
      <dgm:spPr/>
      <dgm:t>
        <a:bodyPr/>
        <a:lstStyle/>
        <a:p>
          <a:endParaRPr lang="es-E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C2E54BA-D158-42C0-8077-C35F87701CCB}">
      <dgm:prSet phldrT="[Texto]" custT="1"/>
      <dgm:spPr>
        <a:solidFill>
          <a:srgbClr val="489DA4"/>
        </a:solidFill>
      </dgm:spPr>
      <dgm:t>
        <a:bodyPr/>
        <a:lstStyle/>
        <a:p>
          <a:r>
            <a:rPr lang="es-E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Ítem 16</a:t>
          </a:r>
        </a:p>
      </dgm:t>
    </dgm:pt>
    <dgm:pt modelId="{FEC9F911-91AE-4707-9548-E64D4F096E02}" type="parTrans" cxnId="{1A1ADCFE-0ED9-4ABE-8C60-1E1CADA66BA1}">
      <dgm:prSet/>
      <dgm:spPr/>
      <dgm:t>
        <a:bodyPr/>
        <a:lstStyle/>
        <a:p>
          <a:endParaRPr lang="es-E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26A7AA8-EF14-49AB-92AC-72BFDFB4185F}" type="sibTrans" cxnId="{1A1ADCFE-0ED9-4ABE-8C60-1E1CADA66BA1}">
      <dgm:prSet/>
      <dgm:spPr/>
      <dgm:t>
        <a:bodyPr/>
        <a:lstStyle/>
        <a:p>
          <a:endParaRPr lang="es-E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BF0DB8E1-0C4F-4A62-AA3D-1334A11AA5AB}">
      <dgm:prSet phldrT="[Texto]" custT="1"/>
      <dgm:spPr>
        <a:solidFill>
          <a:srgbClr val="489DA4"/>
        </a:solidFill>
      </dgm:spPr>
      <dgm:t>
        <a:bodyPr/>
        <a:lstStyle/>
        <a:p>
          <a:r>
            <a:rPr lang="es-E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Ítem 17</a:t>
          </a:r>
        </a:p>
      </dgm:t>
    </dgm:pt>
    <dgm:pt modelId="{3D43B7B0-7072-499A-B173-A3F7BE68F529}" type="parTrans" cxnId="{80528A93-390A-44CF-B456-0F90FF6A5BAC}">
      <dgm:prSet/>
      <dgm:spPr/>
      <dgm:t>
        <a:bodyPr/>
        <a:lstStyle/>
        <a:p>
          <a:endParaRPr lang="es-E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7809510E-8B43-4A5C-8D69-D04FA0E55783}" type="sibTrans" cxnId="{80528A93-390A-44CF-B456-0F90FF6A5BAC}">
      <dgm:prSet/>
      <dgm:spPr/>
      <dgm:t>
        <a:bodyPr/>
        <a:lstStyle/>
        <a:p>
          <a:endParaRPr lang="es-E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E6C888E6-EFDB-4166-B54D-A1015BAF6CF5}">
      <dgm:prSet phldrT="[Texto]" custT="1"/>
      <dgm:spPr>
        <a:solidFill>
          <a:srgbClr val="489DA4"/>
        </a:solidFill>
      </dgm:spPr>
      <dgm:t>
        <a:bodyPr/>
        <a:lstStyle/>
        <a:p>
          <a:r>
            <a:rPr lang="es-E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Ítem 18</a:t>
          </a:r>
        </a:p>
      </dgm:t>
    </dgm:pt>
    <dgm:pt modelId="{F707B64C-A619-4319-AAA2-FFB384B520B8}" type="parTrans" cxnId="{3DFEDDAD-CC7C-406E-9545-6A9AC529659F}">
      <dgm:prSet/>
      <dgm:spPr/>
      <dgm:t>
        <a:bodyPr/>
        <a:lstStyle/>
        <a:p>
          <a:endParaRPr lang="es-E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2202366F-F3CB-4C47-AA51-6EC7E5BA2E80}" type="sibTrans" cxnId="{3DFEDDAD-CC7C-406E-9545-6A9AC529659F}">
      <dgm:prSet/>
      <dgm:spPr/>
      <dgm:t>
        <a:bodyPr/>
        <a:lstStyle/>
        <a:p>
          <a:endParaRPr lang="es-E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56561F97-6C43-4398-9E20-5AADE2A30603}">
      <dgm:prSet phldrT="[Texto]" custT="1"/>
      <dgm:spPr>
        <a:solidFill>
          <a:srgbClr val="489DA4"/>
        </a:solidFill>
      </dgm:spPr>
      <dgm:t>
        <a:bodyPr/>
        <a:lstStyle/>
        <a:p>
          <a:r>
            <a:rPr lang="es-E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Ítem 19</a:t>
          </a:r>
        </a:p>
      </dgm:t>
    </dgm:pt>
    <dgm:pt modelId="{370E1E7C-D612-464D-B8AE-78F7621C5246}" type="parTrans" cxnId="{923BE402-9617-4BA4-B1B6-F0DA03B6E07C}">
      <dgm:prSet/>
      <dgm:spPr/>
      <dgm:t>
        <a:bodyPr/>
        <a:lstStyle/>
        <a:p>
          <a:endParaRPr lang="es-E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F8FA496-B1D2-48F9-BAE1-6AC0566ED24B}" type="sibTrans" cxnId="{923BE402-9617-4BA4-B1B6-F0DA03B6E07C}">
      <dgm:prSet/>
      <dgm:spPr/>
      <dgm:t>
        <a:bodyPr/>
        <a:lstStyle/>
        <a:p>
          <a:endParaRPr lang="es-E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F0D4FEDB-8FAD-4B7A-A2AC-A64C9A57545B}">
      <dgm:prSet phldrT="[Texto]" custT="1"/>
      <dgm:spPr>
        <a:solidFill>
          <a:srgbClr val="489DA4"/>
        </a:solidFill>
      </dgm:spPr>
      <dgm:t>
        <a:bodyPr/>
        <a:lstStyle/>
        <a:p>
          <a:r>
            <a:rPr lang="es-E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Ítem 15</a:t>
          </a:r>
        </a:p>
      </dgm:t>
    </dgm:pt>
    <dgm:pt modelId="{1EFDA5CA-4388-468E-977D-CE89C73920AA}" type="parTrans" cxnId="{62F7AD49-E146-40A8-B02F-BE66AB908F09}">
      <dgm:prSet/>
      <dgm:spPr/>
      <dgm:t>
        <a:bodyPr/>
        <a:lstStyle/>
        <a:p>
          <a:endParaRPr lang="es-PE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0272A9B7-BB6E-462C-B91A-F09CE6895DD6}" type="sibTrans" cxnId="{62F7AD49-E146-40A8-B02F-BE66AB908F09}">
      <dgm:prSet/>
      <dgm:spPr/>
      <dgm:t>
        <a:bodyPr/>
        <a:lstStyle/>
        <a:p>
          <a:endParaRPr lang="es-PE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46539E7-D578-4A29-9BAD-75DEB124185C}">
      <dgm:prSet phldrT="[Texto]" custT="1"/>
      <dgm:spPr>
        <a:solidFill>
          <a:srgbClr val="489DA4"/>
        </a:solidFill>
      </dgm:spPr>
      <dgm:t>
        <a:bodyPr/>
        <a:lstStyle/>
        <a:p>
          <a:r>
            <a:rPr lang="es-ES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Ítem 20</a:t>
          </a:r>
        </a:p>
      </dgm:t>
    </dgm:pt>
    <dgm:pt modelId="{3ED6525B-CD09-44C7-8384-A36F0D3E5FAF}" type="parTrans" cxnId="{4876F68C-343E-498F-9D18-147B46094AA6}">
      <dgm:prSet/>
      <dgm:spPr/>
      <dgm:t>
        <a:bodyPr/>
        <a:lstStyle/>
        <a:p>
          <a:endParaRPr lang="es-PE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B3F48643-AF1B-45CF-AF31-FA70F61ACBA7}" type="sibTrans" cxnId="{4876F68C-343E-498F-9D18-147B46094AA6}">
      <dgm:prSet/>
      <dgm:spPr/>
      <dgm:t>
        <a:bodyPr/>
        <a:lstStyle/>
        <a:p>
          <a:endParaRPr lang="es-PE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055490A6-7FD2-4A1B-B9D2-51FBBEF143AE}" type="pres">
      <dgm:prSet presAssocID="{5E50BE93-269D-430E-9E4D-D0008855099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0FCB7C2-AC8A-4F3A-981D-E5E7BC463890}" type="pres">
      <dgm:prSet presAssocID="{59758823-7C64-471B-AF54-112A5889315A}" presName="hierRoot1" presStyleCnt="0">
        <dgm:presLayoutVars>
          <dgm:hierBranch val="init"/>
        </dgm:presLayoutVars>
      </dgm:prSet>
      <dgm:spPr/>
    </dgm:pt>
    <dgm:pt modelId="{63E6215C-F982-4A7B-B4D4-1EE3BA611652}" type="pres">
      <dgm:prSet presAssocID="{59758823-7C64-471B-AF54-112A5889315A}" presName="rootComposite1" presStyleCnt="0"/>
      <dgm:spPr/>
    </dgm:pt>
    <dgm:pt modelId="{57344841-FD4F-4519-AC94-96D8731C9F9E}" type="pres">
      <dgm:prSet presAssocID="{59758823-7C64-471B-AF54-112A5889315A}" presName="rootText1" presStyleLbl="node0" presStyleIdx="0" presStyleCnt="1" custScaleX="221209" custScaleY="110461" custLinFactNeighborX="-37233" custLinFactNeighborY="-12911">
        <dgm:presLayoutVars>
          <dgm:chPref val="3"/>
        </dgm:presLayoutVars>
      </dgm:prSet>
      <dgm:spPr/>
    </dgm:pt>
    <dgm:pt modelId="{0E000CD5-EE3D-42B9-BC46-A8F970C485F5}" type="pres">
      <dgm:prSet presAssocID="{59758823-7C64-471B-AF54-112A5889315A}" presName="rootConnector1" presStyleLbl="node1" presStyleIdx="0" presStyleCnt="0"/>
      <dgm:spPr/>
    </dgm:pt>
    <dgm:pt modelId="{E6C499E2-66FE-4E70-9B2D-9AA264A7C884}" type="pres">
      <dgm:prSet presAssocID="{59758823-7C64-471B-AF54-112A5889315A}" presName="hierChild2" presStyleCnt="0"/>
      <dgm:spPr/>
    </dgm:pt>
    <dgm:pt modelId="{75887E8C-1439-413F-9485-854765E05230}" type="pres">
      <dgm:prSet presAssocID="{80204936-36DA-48B2-9983-5B956C81D382}" presName="Name37" presStyleLbl="parChTrans1D2" presStyleIdx="0" presStyleCnt="4"/>
      <dgm:spPr/>
    </dgm:pt>
    <dgm:pt modelId="{75657597-EE17-4AB0-B67A-D0523D38DA10}" type="pres">
      <dgm:prSet presAssocID="{1D4D3034-393C-4FED-B0E7-C5865C1EE1DF}" presName="hierRoot2" presStyleCnt="0">
        <dgm:presLayoutVars>
          <dgm:hierBranch val="init"/>
        </dgm:presLayoutVars>
      </dgm:prSet>
      <dgm:spPr/>
    </dgm:pt>
    <dgm:pt modelId="{EB73119A-C82E-4B8D-A501-AEB628E990D0}" type="pres">
      <dgm:prSet presAssocID="{1D4D3034-393C-4FED-B0E7-C5865C1EE1DF}" presName="rootComposite" presStyleCnt="0"/>
      <dgm:spPr/>
    </dgm:pt>
    <dgm:pt modelId="{DAB3BA76-F295-419D-B5AA-68CA977AA22E}" type="pres">
      <dgm:prSet presAssocID="{1D4D3034-393C-4FED-B0E7-C5865C1EE1DF}" presName="rootText" presStyleLbl="node2" presStyleIdx="0" presStyleCnt="4" custScaleX="219031" custLinFactX="-58783" custLinFactNeighborX="-100000" custLinFactNeighborY="2333">
        <dgm:presLayoutVars>
          <dgm:chPref val="3"/>
        </dgm:presLayoutVars>
      </dgm:prSet>
      <dgm:spPr/>
    </dgm:pt>
    <dgm:pt modelId="{42A79E3F-8130-416D-8901-221E00177C61}" type="pres">
      <dgm:prSet presAssocID="{1D4D3034-393C-4FED-B0E7-C5865C1EE1DF}" presName="rootConnector" presStyleLbl="node2" presStyleIdx="0" presStyleCnt="4"/>
      <dgm:spPr/>
    </dgm:pt>
    <dgm:pt modelId="{F210E81A-CB8E-49BC-8524-7EA4481F2F34}" type="pres">
      <dgm:prSet presAssocID="{1D4D3034-393C-4FED-B0E7-C5865C1EE1DF}" presName="hierChild4" presStyleCnt="0"/>
      <dgm:spPr/>
    </dgm:pt>
    <dgm:pt modelId="{C929EE95-2BB2-4418-8B9B-BE08594ED7B7}" type="pres">
      <dgm:prSet presAssocID="{093216BB-363B-4BF2-AC58-45BF3A6AF781}" presName="Name37" presStyleLbl="parChTrans1D3" presStyleIdx="0" presStyleCnt="20"/>
      <dgm:spPr/>
    </dgm:pt>
    <dgm:pt modelId="{0EE2D07A-80B7-4CEA-9021-186F50DD0109}" type="pres">
      <dgm:prSet presAssocID="{612E8835-7501-45D1-A4B8-516CD6EA8E47}" presName="hierRoot2" presStyleCnt="0">
        <dgm:presLayoutVars>
          <dgm:hierBranch val="init"/>
        </dgm:presLayoutVars>
      </dgm:prSet>
      <dgm:spPr/>
    </dgm:pt>
    <dgm:pt modelId="{AC330AC7-335E-4656-9C11-04B3087149E0}" type="pres">
      <dgm:prSet presAssocID="{612E8835-7501-45D1-A4B8-516CD6EA8E47}" presName="rootComposite" presStyleCnt="0"/>
      <dgm:spPr/>
    </dgm:pt>
    <dgm:pt modelId="{7F6B6C0E-48DB-486C-B89D-8D4B092AEF48}" type="pres">
      <dgm:prSet presAssocID="{612E8835-7501-45D1-A4B8-516CD6EA8E47}" presName="rootText" presStyleLbl="node3" presStyleIdx="0" presStyleCnt="20" custScaleX="106270" custLinFactNeighborX="-80342" custLinFactNeighborY="-6601">
        <dgm:presLayoutVars>
          <dgm:chPref val="3"/>
        </dgm:presLayoutVars>
      </dgm:prSet>
      <dgm:spPr/>
    </dgm:pt>
    <dgm:pt modelId="{631EACB0-A606-49AA-B357-4319B0C2D5CD}" type="pres">
      <dgm:prSet presAssocID="{612E8835-7501-45D1-A4B8-516CD6EA8E47}" presName="rootConnector" presStyleLbl="node3" presStyleIdx="0" presStyleCnt="20"/>
      <dgm:spPr/>
    </dgm:pt>
    <dgm:pt modelId="{3F52AC9E-1040-4F41-9DE3-1281ED41D0DD}" type="pres">
      <dgm:prSet presAssocID="{612E8835-7501-45D1-A4B8-516CD6EA8E47}" presName="hierChild4" presStyleCnt="0"/>
      <dgm:spPr/>
    </dgm:pt>
    <dgm:pt modelId="{4531803C-5D7B-4953-B136-694B4AC55E2F}" type="pres">
      <dgm:prSet presAssocID="{612E8835-7501-45D1-A4B8-516CD6EA8E47}" presName="hierChild5" presStyleCnt="0"/>
      <dgm:spPr/>
    </dgm:pt>
    <dgm:pt modelId="{D4CE3F5D-A14F-4721-B384-0795FB3E97FA}" type="pres">
      <dgm:prSet presAssocID="{CBBACFFD-90C5-429A-8594-B67B50FE9197}" presName="Name37" presStyleLbl="parChTrans1D3" presStyleIdx="1" presStyleCnt="20"/>
      <dgm:spPr/>
    </dgm:pt>
    <dgm:pt modelId="{C01DCA90-6D49-48EB-8DC9-9062A6798721}" type="pres">
      <dgm:prSet presAssocID="{430FF6FE-7CE0-47EA-B9C0-2FD2AE6DEAD5}" presName="hierRoot2" presStyleCnt="0">
        <dgm:presLayoutVars>
          <dgm:hierBranch val="init"/>
        </dgm:presLayoutVars>
      </dgm:prSet>
      <dgm:spPr/>
    </dgm:pt>
    <dgm:pt modelId="{AF3EF2E0-4AB4-4EAA-AD11-7136A80C52A0}" type="pres">
      <dgm:prSet presAssocID="{430FF6FE-7CE0-47EA-B9C0-2FD2AE6DEAD5}" presName="rootComposite" presStyleCnt="0"/>
      <dgm:spPr/>
    </dgm:pt>
    <dgm:pt modelId="{F285E851-04DE-4049-BFAA-B716F17C3991}" type="pres">
      <dgm:prSet presAssocID="{430FF6FE-7CE0-47EA-B9C0-2FD2AE6DEAD5}" presName="rootText" presStyleLbl="node3" presStyleIdx="1" presStyleCnt="20" custScaleX="106270" custLinFactNeighborX="-80342" custLinFactNeighborY="-6601">
        <dgm:presLayoutVars>
          <dgm:chPref val="3"/>
        </dgm:presLayoutVars>
      </dgm:prSet>
      <dgm:spPr/>
    </dgm:pt>
    <dgm:pt modelId="{BB0BDF38-9D87-43BB-A19E-1535CDBB1B8F}" type="pres">
      <dgm:prSet presAssocID="{430FF6FE-7CE0-47EA-B9C0-2FD2AE6DEAD5}" presName="rootConnector" presStyleLbl="node3" presStyleIdx="1" presStyleCnt="20"/>
      <dgm:spPr/>
    </dgm:pt>
    <dgm:pt modelId="{F4B27921-DD00-46D5-83E8-0E37A7A4B512}" type="pres">
      <dgm:prSet presAssocID="{430FF6FE-7CE0-47EA-B9C0-2FD2AE6DEAD5}" presName="hierChild4" presStyleCnt="0"/>
      <dgm:spPr/>
    </dgm:pt>
    <dgm:pt modelId="{6C2E1D58-9860-4ECC-A7E5-1909CA9636CB}" type="pres">
      <dgm:prSet presAssocID="{430FF6FE-7CE0-47EA-B9C0-2FD2AE6DEAD5}" presName="hierChild5" presStyleCnt="0"/>
      <dgm:spPr/>
    </dgm:pt>
    <dgm:pt modelId="{49DEFC1A-2374-4514-AD82-03A84F3A72EF}" type="pres">
      <dgm:prSet presAssocID="{B6FAD5A9-B732-4BDD-8786-6E15D5F99AC2}" presName="Name37" presStyleLbl="parChTrans1D3" presStyleIdx="2" presStyleCnt="20"/>
      <dgm:spPr/>
    </dgm:pt>
    <dgm:pt modelId="{FC88FD6C-DB3B-437C-B300-DF0601E84A01}" type="pres">
      <dgm:prSet presAssocID="{D666AAED-5DE8-4985-9261-BD6854CBB7E0}" presName="hierRoot2" presStyleCnt="0">
        <dgm:presLayoutVars>
          <dgm:hierBranch val="init"/>
        </dgm:presLayoutVars>
      </dgm:prSet>
      <dgm:spPr/>
    </dgm:pt>
    <dgm:pt modelId="{E2CF92B0-489B-43CC-9919-F243C252F47E}" type="pres">
      <dgm:prSet presAssocID="{D666AAED-5DE8-4985-9261-BD6854CBB7E0}" presName="rootComposite" presStyleCnt="0"/>
      <dgm:spPr/>
    </dgm:pt>
    <dgm:pt modelId="{F7454D1F-199B-4417-AD01-058A44CA4E4A}" type="pres">
      <dgm:prSet presAssocID="{D666AAED-5DE8-4985-9261-BD6854CBB7E0}" presName="rootText" presStyleLbl="node3" presStyleIdx="2" presStyleCnt="20" custScaleX="106270" custLinFactNeighborX="-80342" custLinFactNeighborY="-6601">
        <dgm:presLayoutVars>
          <dgm:chPref val="3"/>
        </dgm:presLayoutVars>
      </dgm:prSet>
      <dgm:spPr/>
    </dgm:pt>
    <dgm:pt modelId="{05D203CE-A320-4928-82F1-61E50D8B2F3E}" type="pres">
      <dgm:prSet presAssocID="{D666AAED-5DE8-4985-9261-BD6854CBB7E0}" presName="rootConnector" presStyleLbl="node3" presStyleIdx="2" presStyleCnt="20"/>
      <dgm:spPr/>
    </dgm:pt>
    <dgm:pt modelId="{ED9929AC-DC23-4FA8-B0D5-111BCE1480F2}" type="pres">
      <dgm:prSet presAssocID="{D666AAED-5DE8-4985-9261-BD6854CBB7E0}" presName="hierChild4" presStyleCnt="0"/>
      <dgm:spPr/>
    </dgm:pt>
    <dgm:pt modelId="{B1BA3C3B-8527-4B26-990B-0CA852E379F0}" type="pres">
      <dgm:prSet presAssocID="{D666AAED-5DE8-4985-9261-BD6854CBB7E0}" presName="hierChild5" presStyleCnt="0"/>
      <dgm:spPr/>
    </dgm:pt>
    <dgm:pt modelId="{0668403B-682A-46B5-80CC-F294F2F8B517}" type="pres">
      <dgm:prSet presAssocID="{C61751CA-323E-42D7-8129-A90F4316932B}" presName="Name37" presStyleLbl="parChTrans1D3" presStyleIdx="3" presStyleCnt="20"/>
      <dgm:spPr/>
    </dgm:pt>
    <dgm:pt modelId="{1DCEDE78-AC70-4B08-873B-E1A5F17F45F4}" type="pres">
      <dgm:prSet presAssocID="{D63D7385-8476-4121-AD88-A5B5B409E0A7}" presName="hierRoot2" presStyleCnt="0">
        <dgm:presLayoutVars>
          <dgm:hierBranch val="init"/>
        </dgm:presLayoutVars>
      </dgm:prSet>
      <dgm:spPr/>
    </dgm:pt>
    <dgm:pt modelId="{C0364E94-DC52-4EE0-A169-AEDB232DCF10}" type="pres">
      <dgm:prSet presAssocID="{D63D7385-8476-4121-AD88-A5B5B409E0A7}" presName="rootComposite" presStyleCnt="0"/>
      <dgm:spPr/>
    </dgm:pt>
    <dgm:pt modelId="{638F83C8-5421-401B-946D-8A9DABB033BB}" type="pres">
      <dgm:prSet presAssocID="{D63D7385-8476-4121-AD88-A5B5B409E0A7}" presName="rootText" presStyleLbl="node3" presStyleIdx="3" presStyleCnt="20" custScaleX="106270" custLinFactNeighborX="-80342" custLinFactNeighborY="-6601">
        <dgm:presLayoutVars>
          <dgm:chPref val="3"/>
        </dgm:presLayoutVars>
      </dgm:prSet>
      <dgm:spPr/>
    </dgm:pt>
    <dgm:pt modelId="{C87C8064-EC02-4BC9-A39C-073362D18F73}" type="pres">
      <dgm:prSet presAssocID="{D63D7385-8476-4121-AD88-A5B5B409E0A7}" presName="rootConnector" presStyleLbl="node3" presStyleIdx="3" presStyleCnt="20"/>
      <dgm:spPr/>
    </dgm:pt>
    <dgm:pt modelId="{4CD28FA2-9855-496B-A030-809F44DCFFDC}" type="pres">
      <dgm:prSet presAssocID="{D63D7385-8476-4121-AD88-A5B5B409E0A7}" presName="hierChild4" presStyleCnt="0"/>
      <dgm:spPr/>
    </dgm:pt>
    <dgm:pt modelId="{58E779BD-9D02-4963-942E-7E3A3A53F39A}" type="pres">
      <dgm:prSet presAssocID="{D63D7385-8476-4121-AD88-A5B5B409E0A7}" presName="hierChild5" presStyleCnt="0"/>
      <dgm:spPr/>
    </dgm:pt>
    <dgm:pt modelId="{54A8734D-4F85-40FD-BBC9-AC8315810132}" type="pres">
      <dgm:prSet presAssocID="{A80461CF-AC58-4A3C-A326-F0B7F9F5C896}" presName="Name37" presStyleLbl="parChTrans1D3" presStyleIdx="4" presStyleCnt="20"/>
      <dgm:spPr/>
    </dgm:pt>
    <dgm:pt modelId="{6FD3A3A9-4B83-4A44-A37A-C673D2E44F58}" type="pres">
      <dgm:prSet presAssocID="{AFE96CBC-85BC-4667-91CF-E25CCE6E3151}" presName="hierRoot2" presStyleCnt="0">
        <dgm:presLayoutVars>
          <dgm:hierBranch val="init"/>
        </dgm:presLayoutVars>
      </dgm:prSet>
      <dgm:spPr/>
    </dgm:pt>
    <dgm:pt modelId="{1C01940A-DC49-4D59-A8C9-EA3A6C7B8F0D}" type="pres">
      <dgm:prSet presAssocID="{AFE96CBC-85BC-4667-91CF-E25CCE6E3151}" presName="rootComposite" presStyleCnt="0"/>
      <dgm:spPr/>
    </dgm:pt>
    <dgm:pt modelId="{FF623DA3-3D68-47CF-8DA7-2C621025A271}" type="pres">
      <dgm:prSet presAssocID="{AFE96CBC-85BC-4667-91CF-E25CCE6E3151}" presName="rootText" presStyleLbl="node3" presStyleIdx="4" presStyleCnt="20" custScaleX="106270" custLinFactNeighborX="-80342" custLinFactNeighborY="-6601">
        <dgm:presLayoutVars>
          <dgm:chPref val="3"/>
        </dgm:presLayoutVars>
      </dgm:prSet>
      <dgm:spPr/>
    </dgm:pt>
    <dgm:pt modelId="{8E211562-E05C-42CA-ABBC-9FA4640501EC}" type="pres">
      <dgm:prSet presAssocID="{AFE96CBC-85BC-4667-91CF-E25CCE6E3151}" presName="rootConnector" presStyleLbl="node3" presStyleIdx="4" presStyleCnt="20"/>
      <dgm:spPr/>
    </dgm:pt>
    <dgm:pt modelId="{622BA466-6618-422F-8ADE-E1B4111F0D61}" type="pres">
      <dgm:prSet presAssocID="{AFE96CBC-85BC-4667-91CF-E25CCE6E3151}" presName="hierChild4" presStyleCnt="0"/>
      <dgm:spPr/>
    </dgm:pt>
    <dgm:pt modelId="{00BFC04B-93EA-4172-B6EE-66DE756508EB}" type="pres">
      <dgm:prSet presAssocID="{AFE96CBC-85BC-4667-91CF-E25CCE6E3151}" presName="hierChild5" presStyleCnt="0"/>
      <dgm:spPr/>
    </dgm:pt>
    <dgm:pt modelId="{39B17F26-4DE3-4B38-8294-D8803F634A7A}" type="pres">
      <dgm:prSet presAssocID="{1D4D3034-393C-4FED-B0E7-C5865C1EE1DF}" presName="hierChild5" presStyleCnt="0"/>
      <dgm:spPr/>
    </dgm:pt>
    <dgm:pt modelId="{CC18938C-B484-4604-AA47-A76415FAE4D5}" type="pres">
      <dgm:prSet presAssocID="{7F723767-E7EC-474C-92B5-F61E7BCA9CF8}" presName="Name37" presStyleLbl="parChTrans1D2" presStyleIdx="1" presStyleCnt="4"/>
      <dgm:spPr/>
    </dgm:pt>
    <dgm:pt modelId="{051450D9-6EBD-4CDA-87E9-0751F0B0C5D4}" type="pres">
      <dgm:prSet presAssocID="{E54B34C2-3AE7-419E-BB23-F2304EA576EA}" presName="hierRoot2" presStyleCnt="0">
        <dgm:presLayoutVars>
          <dgm:hierBranch val="init"/>
        </dgm:presLayoutVars>
      </dgm:prSet>
      <dgm:spPr/>
    </dgm:pt>
    <dgm:pt modelId="{6D5AC964-AB63-4319-8419-E196BF895DCB}" type="pres">
      <dgm:prSet presAssocID="{E54B34C2-3AE7-419E-BB23-F2304EA576EA}" presName="rootComposite" presStyleCnt="0"/>
      <dgm:spPr/>
    </dgm:pt>
    <dgm:pt modelId="{BE8B6AF6-5E02-4A65-BC0A-FA1A75B107C4}" type="pres">
      <dgm:prSet presAssocID="{E54B34C2-3AE7-419E-BB23-F2304EA576EA}" presName="rootText" presStyleLbl="node2" presStyleIdx="1" presStyleCnt="4" custScaleX="219031" custLinFactNeighborX="-51414" custLinFactNeighborY="2333">
        <dgm:presLayoutVars>
          <dgm:chPref val="3"/>
        </dgm:presLayoutVars>
      </dgm:prSet>
      <dgm:spPr/>
    </dgm:pt>
    <dgm:pt modelId="{70B32D5B-E1FC-46CB-A70C-451B2B2B5C6D}" type="pres">
      <dgm:prSet presAssocID="{E54B34C2-3AE7-419E-BB23-F2304EA576EA}" presName="rootConnector" presStyleLbl="node2" presStyleIdx="1" presStyleCnt="4"/>
      <dgm:spPr/>
    </dgm:pt>
    <dgm:pt modelId="{4B922947-D4E6-4D81-99B1-26413E2ED05D}" type="pres">
      <dgm:prSet presAssocID="{E54B34C2-3AE7-419E-BB23-F2304EA576EA}" presName="hierChild4" presStyleCnt="0"/>
      <dgm:spPr/>
    </dgm:pt>
    <dgm:pt modelId="{2834F48F-7290-42C9-870B-B2EC503EF8A1}" type="pres">
      <dgm:prSet presAssocID="{1D13A57B-995F-4E66-8350-C99756AD7D27}" presName="Name37" presStyleLbl="parChTrans1D3" presStyleIdx="5" presStyleCnt="20"/>
      <dgm:spPr/>
    </dgm:pt>
    <dgm:pt modelId="{10DD3CD2-FACB-4A7D-AF61-98AEC2FB15EE}" type="pres">
      <dgm:prSet presAssocID="{1D51B7B3-DC5C-485C-AC45-D531362F4413}" presName="hierRoot2" presStyleCnt="0">
        <dgm:presLayoutVars>
          <dgm:hierBranch val="init"/>
        </dgm:presLayoutVars>
      </dgm:prSet>
      <dgm:spPr/>
    </dgm:pt>
    <dgm:pt modelId="{43E17F29-B15C-4464-A02C-113A1C5ED01B}" type="pres">
      <dgm:prSet presAssocID="{1D51B7B3-DC5C-485C-AC45-D531362F4413}" presName="rootComposite" presStyleCnt="0"/>
      <dgm:spPr/>
    </dgm:pt>
    <dgm:pt modelId="{844824F7-301B-4AFE-A4AF-26AA3738ED2C}" type="pres">
      <dgm:prSet presAssocID="{1D51B7B3-DC5C-485C-AC45-D531362F4413}" presName="rootText" presStyleLbl="node3" presStyleIdx="5" presStyleCnt="20" custScaleX="114463" custLinFactNeighborX="-50727" custLinFactNeighborY="-6600">
        <dgm:presLayoutVars>
          <dgm:chPref val="3"/>
        </dgm:presLayoutVars>
      </dgm:prSet>
      <dgm:spPr/>
    </dgm:pt>
    <dgm:pt modelId="{CDE882A4-3C26-43E7-9922-A9EA098B7CB0}" type="pres">
      <dgm:prSet presAssocID="{1D51B7B3-DC5C-485C-AC45-D531362F4413}" presName="rootConnector" presStyleLbl="node3" presStyleIdx="5" presStyleCnt="20"/>
      <dgm:spPr/>
    </dgm:pt>
    <dgm:pt modelId="{F4908C81-969C-49A3-84ED-3520444D64F8}" type="pres">
      <dgm:prSet presAssocID="{1D51B7B3-DC5C-485C-AC45-D531362F4413}" presName="hierChild4" presStyleCnt="0"/>
      <dgm:spPr/>
    </dgm:pt>
    <dgm:pt modelId="{9AEE2204-EAC2-4C8A-8C7A-41EB14DFB482}" type="pres">
      <dgm:prSet presAssocID="{1D51B7B3-DC5C-485C-AC45-D531362F4413}" presName="hierChild5" presStyleCnt="0"/>
      <dgm:spPr/>
    </dgm:pt>
    <dgm:pt modelId="{2959E6EC-600B-475D-952F-ABF40DDBD79B}" type="pres">
      <dgm:prSet presAssocID="{DB05B7B9-64BE-4F6D-9127-9381B4DDD608}" presName="Name37" presStyleLbl="parChTrans1D3" presStyleIdx="6" presStyleCnt="20"/>
      <dgm:spPr/>
    </dgm:pt>
    <dgm:pt modelId="{ADE3973C-4D9B-4C87-BD5A-904AB8A39BDD}" type="pres">
      <dgm:prSet presAssocID="{1AE81828-0713-42F6-B690-73861C94C21E}" presName="hierRoot2" presStyleCnt="0">
        <dgm:presLayoutVars>
          <dgm:hierBranch val="init"/>
        </dgm:presLayoutVars>
      </dgm:prSet>
      <dgm:spPr/>
    </dgm:pt>
    <dgm:pt modelId="{45BDB444-3899-473B-85F6-0CEB2975128A}" type="pres">
      <dgm:prSet presAssocID="{1AE81828-0713-42F6-B690-73861C94C21E}" presName="rootComposite" presStyleCnt="0"/>
      <dgm:spPr/>
    </dgm:pt>
    <dgm:pt modelId="{8E00FA7A-BAFC-48D2-9D69-660F0AA4276D}" type="pres">
      <dgm:prSet presAssocID="{1AE81828-0713-42F6-B690-73861C94C21E}" presName="rootText" presStyleLbl="node3" presStyleIdx="6" presStyleCnt="20" custScaleX="114463" custLinFactNeighborX="-50727" custLinFactNeighborY="-6600">
        <dgm:presLayoutVars>
          <dgm:chPref val="3"/>
        </dgm:presLayoutVars>
      </dgm:prSet>
      <dgm:spPr/>
    </dgm:pt>
    <dgm:pt modelId="{EBD028B6-4047-4CA2-8DE0-530B0D9C7A0E}" type="pres">
      <dgm:prSet presAssocID="{1AE81828-0713-42F6-B690-73861C94C21E}" presName="rootConnector" presStyleLbl="node3" presStyleIdx="6" presStyleCnt="20"/>
      <dgm:spPr/>
    </dgm:pt>
    <dgm:pt modelId="{7B845E9A-5E92-43D9-ABF1-E71E7911C088}" type="pres">
      <dgm:prSet presAssocID="{1AE81828-0713-42F6-B690-73861C94C21E}" presName="hierChild4" presStyleCnt="0"/>
      <dgm:spPr/>
    </dgm:pt>
    <dgm:pt modelId="{22A360CB-E71D-4806-B49F-CB3DF267DC85}" type="pres">
      <dgm:prSet presAssocID="{1AE81828-0713-42F6-B690-73861C94C21E}" presName="hierChild5" presStyleCnt="0"/>
      <dgm:spPr/>
    </dgm:pt>
    <dgm:pt modelId="{144202DD-6179-468A-B44B-ADED735A8A51}" type="pres">
      <dgm:prSet presAssocID="{F72CEC71-2C22-400A-8373-DA3FD72C02F2}" presName="Name37" presStyleLbl="parChTrans1D3" presStyleIdx="7" presStyleCnt="20"/>
      <dgm:spPr/>
    </dgm:pt>
    <dgm:pt modelId="{836C767C-2DCA-43C1-B3D9-C107492F5AE2}" type="pres">
      <dgm:prSet presAssocID="{DED8D4B7-001C-4CDB-9122-176163A7EA46}" presName="hierRoot2" presStyleCnt="0">
        <dgm:presLayoutVars>
          <dgm:hierBranch val="init"/>
        </dgm:presLayoutVars>
      </dgm:prSet>
      <dgm:spPr/>
    </dgm:pt>
    <dgm:pt modelId="{F25828C7-E1F9-4570-A3AD-3DECB4AFA9E0}" type="pres">
      <dgm:prSet presAssocID="{DED8D4B7-001C-4CDB-9122-176163A7EA46}" presName="rootComposite" presStyleCnt="0"/>
      <dgm:spPr/>
    </dgm:pt>
    <dgm:pt modelId="{C8ED9E07-A601-4A49-89E3-E616EBB2C117}" type="pres">
      <dgm:prSet presAssocID="{DED8D4B7-001C-4CDB-9122-176163A7EA46}" presName="rootText" presStyleLbl="node3" presStyleIdx="7" presStyleCnt="20" custScaleX="114463" custLinFactNeighborX="-50727" custLinFactNeighborY="-6600">
        <dgm:presLayoutVars>
          <dgm:chPref val="3"/>
        </dgm:presLayoutVars>
      </dgm:prSet>
      <dgm:spPr/>
    </dgm:pt>
    <dgm:pt modelId="{A0E9E4BD-2310-4400-9C86-4EB285195AD8}" type="pres">
      <dgm:prSet presAssocID="{DED8D4B7-001C-4CDB-9122-176163A7EA46}" presName="rootConnector" presStyleLbl="node3" presStyleIdx="7" presStyleCnt="20"/>
      <dgm:spPr/>
    </dgm:pt>
    <dgm:pt modelId="{9A2DD278-0FBD-4DAE-AA5C-6FB436F270CE}" type="pres">
      <dgm:prSet presAssocID="{DED8D4B7-001C-4CDB-9122-176163A7EA46}" presName="hierChild4" presStyleCnt="0"/>
      <dgm:spPr/>
    </dgm:pt>
    <dgm:pt modelId="{E5B31BC3-55F7-4CB3-AD64-7F5F574F53C6}" type="pres">
      <dgm:prSet presAssocID="{DED8D4B7-001C-4CDB-9122-176163A7EA46}" presName="hierChild5" presStyleCnt="0"/>
      <dgm:spPr/>
    </dgm:pt>
    <dgm:pt modelId="{407F2BBD-CF39-4F81-9A51-1E8C0E0AC3C7}" type="pres">
      <dgm:prSet presAssocID="{061CA203-6ECA-4497-BA42-5821DB209F51}" presName="Name37" presStyleLbl="parChTrans1D3" presStyleIdx="8" presStyleCnt="20"/>
      <dgm:spPr/>
    </dgm:pt>
    <dgm:pt modelId="{260DDF4C-704A-4D3E-822B-14399F9B6806}" type="pres">
      <dgm:prSet presAssocID="{C0BB3226-BA7A-46AF-A46D-870B17EE5105}" presName="hierRoot2" presStyleCnt="0">
        <dgm:presLayoutVars>
          <dgm:hierBranch val="init"/>
        </dgm:presLayoutVars>
      </dgm:prSet>
      <dgm:spPr/>
    </dgm:pt>
    <dgm:pt modelId="{5276A36F-ED06-4D08-B6A9-02076AD5FDE7}" type="pres">
      <dgm:prSet presAssocID="{C0BB3226-BA7A-46AF-A46D-870B17EE5105}" presName="rootComposite" presStyleCnt="0"/>
      <dgm:spPr/>
    </dgm:pt>
    <dgm:pt modelId="{28A9A6A2-AF85-450E-9A8C-DF56269FA5FE}" type="pres">
      <dgm:prSet presAssocID="{C0BB3226-BA7A-46AF-A46D-870B17EE5105}" presName="rootText" presStyleLbl="node3" presStyleIdx="8" presStyleCnt="20" custScaleX="114463" custLinFactNeighborX="-50727" custLinFactNeighborY="-6600">
        <dgm:presLayoutVars>
          <dgm:chPref val="3"/>
        </dgm:presLayoutVars>
      </dgm:prSet>
      <dgm:spPr/>
    </dgm:pt>
    <dgm:pt modelId="{0C9D44E0-6C5B-4D3D-8E47-19D80C3DE33D}" type="pres">
      <dgm:prSet presAssocID="{C0BB3226-BA7A-46AF-A46D-870B17EE5105}" presName="rootConnector" presStyleLbl="node3" presStyleIdx="8" presStyleCnt="20"/>
      <dgm:spPr/>
    </dgm:pt>
    <dgm:pt modelId="{8F967C8F-9AE4-4E8B-A1E7-0EA57C60F71A}" type="pres">
      <dgm:prSet presAssocID="{C0BB3226-BA7A-46AF-A46D-870B17EE5105}" presName="hierChild4" presStyleCnt="0"/>
      <dgm:spPr/>
    </dgm:pt>
    <dgm:pt modelId="{A11A9F2D-8929-416F-9B52-174982B967A7}" type="pres">
      <dgm:prSet presAssocID="{C0BB3226-BA7A-46AF-A46D-870B17EE5105}" presName="hierChild5" presStyleCnt="0"/>
      <dgm:spPr/>
    </dgm:pt>
    <dgm:pt modelId="{154CEDE1-6125-49EF-A028-CD2A57009086}" type="pres">
      <dgm:prSet presAssocID="{2971DE79-E05C-422D-872F-FB992AC47A61}" presName="Name37" presStyleLbl="parChTrans1D3" presStyleIdx="9" presStyleCnt="20"/>
      <dgm:spPr/>
    </dgm:pt>
    <dgm:pt modelId="{6B4CEC66-E69D-47B7-9C67-691D151D1F13}" type="pres">
      <dgm:prSet presAssocID="{8C6A187F-A817-4D74-9DA8-057009C87AC4}" presName="hierRoot2" presStyleCnt="0">
        <dgm:presLayoutVars>
          <dgm:hierBranch val="init"/>
        </dgm:presLayoutVars>
      </dgm:prSet>
      <dgm:spPr/>
    </dgm:pt>
    <dgm:pt modelId="{91C110F0-27D1-400E-9255-64726A462C49}" type="pres">
      <dgm:prSet presAssocID="{8C6A187F-A817-4D74-9DA8-057009C87AC4}" presName="rootComposite" presStyleCnt="0"/>
      <dgm:spPr/>
    </dgm:pt>
    <dgm:pt modelId="{498682FA-1263-4500-B793-283BB281F7A4}" type="pres">
      <dgm:prSet presAssocID="{8C6A187F-A817-4D74-9DA8-057009C87AC4}" presName="rootText" presStyleLbl="node3" presStyleIdx="9" presStyleCnt="20" custScaleX="114463" custLinFactNeighborX="-50727" custLinFactNeighborY="-6600">
        <dgm:presLayoutVars>
          <dgm:chPref val="3"/>
        </dgm:presLayoutVars>
      </dgm:prSet>
      <dgm:spPr/>
    </dgm:pt>
    <dgm:pt modelId="{DE7A1953-2B8E-4283-A268-E62B140E1914}" type="pres">
      <dgm:prSet presAssocID="{8C6A187F-A817-4D74-9DA8-057009C87AC4}" presName="rootConnector" presStyleLbl="node3" presStyleIdx="9" presStyleCnt="20"/>
      <dgm:spPr/>
    </dgm:pt>
    <dgm:pt modelId="{71C6F146-2B96-471B-9375-E3926FF1ED7B}" type="pres">
      <dgm:prSet presAssocID="{8C6A187F-A817-4D74-9DA8-057009C87AC4}" presName="hierChild4" presStyleCnt="0"/>
      <dgm:spPr/>
    </dgm:pt>
    <dgm:pt modelId="{CA67A80B-E0EF-4256-8475-13AB4F6D58F6}" type="pres">
      <dgm:prSet presAssocID="{8C6A187F-A817-4D74-9DA8-057009C87AC4}" presName="hierChild5" presStyleCnt="0"/>
      <dgm:spPr/>
    </dgm:pt>
    <dgm:pt modelId="{B7DA9196-9453-424A-8B52-EA5330A3A4AD}" type="pres">
      <dgm:prSet presAssocID="{E54B34C2-3AE7-419E-BB23-F2304EA576EA}" presName="hierChild5" presStyleCnt="0"/>
      <dgm:spPr/>
    </dgm:pt>
    <dgm:pt modelId="{0A3245E2-456E-4D2F-9C0F-AF4EA37779F3}" type="pres">
      <dgm:prSet presAssocID="{F2C2BF12-F380-47F6-851E-F4A7C70C7D11}" presName="Name37" presStyleLbl="parChTrans1D2" presStyleIdx="2" presStyleCnt="4"/>
      <dgm:spPr/>
    </dgm:pt>
    <dgm:pt modelId="{02A2D505-9A14-4199-A53A-77DCC2A53E68}" type="pres">
      <dgm:prSet presAssocID="{2F5C30FD-6BD4-40F5-8F49-167696EFFB88}" presName="hierRoot2" presStyleCnt="0">
        <dgm:presLayoutVars>
          <dgm:hierBranch val="init"/>
        </dgm:presLayoutVars>
      </dgm:prSet>
      <dgm:spPr/>
    </dgm:pt>
    <dgm:pt modelId="{DA02BFE6-BE07-4820-A5B9-8B817DBA6F60}" type="pres">
      <dgm:prSet presAssocID="{2F5C30FD-6BD4-40F5-8F49-167696EFFB88}" presName="rootComposite" presStyleCnt="0"/>
      <dgm:spPr/>
    </dgm:pt>
    <dgm:pt modelId="{925FDA99-62C8-4033-8052-7324CC05D81D}" type="pres">
      <dgm:prSet presAssocID="{2F5C30FD-6BD4-40F5-8F49-167696EFFB88}" presName="rootText" presStyleLbl="node2" presStyleIdx="2" presStyleCnt="4" custScaleX="219031" custLinFactNeighborX="-25311" custLinFactNeighborY="2333">
        <dgm:presLayoutVars>
          <dgm:chPref val="3"/>
        </dgm:presLayoutVars>
      </dgm:prSet>
      <dgm:spPr/>
    </dgm:pt>
    <dgm:pt modelId="{AD60375E-3C3F-41E5-9F9B-A3F9A101AE31}" type="pres">
      <dgm:prSet presAssocID="{2F5C30FD-6BD4-40F5-8F49-167696EFFB88}" presName="rootConnector" presStyleLbl="node2" presStyleIdx="2" presStyleCnt="4"/>
      <dgm:spPr/>
    </dgm:pt>
    <dgm:pt modelId="{8CF5F3B6-9E99-4CA4-BF63-4334E9CF9990}" type="pres">
      <dgm:prSet presAssocID="{2F5C30FD-6BD4-40F5-8F49-167696EFFB88}" presName="hierChild4" presStyleCnt="0"/>
      <dgm:spPr/>
    </dgm:pt>
    <dgm:pt modelId="{2A94B1E1-9BAF-4BB7-BD18-BF84199E72CF}" type="pres">
      <dgm:prSet presAssocID="{5A0DA3AC-6FD2-4B9C-9851-834A4D22ED8B}" presName="Name37" presStyleLbl="parChTrans1D3" presStyleIdx="10" presStyleCnt="20"/>
      <dgm:spPr/>
    </dgm:pt>
    <dgm:pt modelId="{5085ECE9-091A-4F5A-AD54-324E320C7FFA}" type="pres">
      <dgm:prSet presAssocID="{534AEF31-6F5E-4ABE-A1B8-F41129139BDA}" presName="hierRoot2" presStyleCnt="0">
        <dgm:presLayoutVars>
          <dgm:hierBranch val="init"/>
        </dgm:presLayoutVars>
      </dgm:prSet>
      <dgm:spPr/>
    </dgm:pt>
    <dgm:pt modelId="{3E367012-C23C-4645-9AC8-B896E2FF3BFC}" type="pres">
      <dgm:prSet presAssocID="{534AEF31-6F5E-4ABE-A1B8-F41129139BDA}" presName="rootComposite" presStyleCnt="0"/>
      <dgm:spPr/>
    </dgm:pt>
    <dgm:pt modelId="{44B65342-3BAD-44C3-AAEC-B64713F0EE11}" type="pres">
      <dgm:prSet presAssocID="{534AEF31-6F5E-4ABE-A1B8-F41129139BDA}" presName="rootText" presStyleLbl="node3" presStyleIdx="10" presStyleCnt="20" custScaleX="102354" custLinFactNeighborX="-24624" custLinFactNeighborY="-6601">
        <dgm:presLayoutVars>
          <dgm:chPref val="3"/>
        </dgm:presLayoutVars>
      </dgm:prSet>
      <dgm:spPr/>
    </dgm:pt>
    <dgm:pt modelId="{E99145DC-568B-4FEA-A665-42A4B14ABF1F}" type="pres">
      <dgm:prSet presAssocID="{534AEF31-6F5E-4ABE-A1B8-F41129139BDA}" presName="rootConnector" presStyleLbl="node3" presStyleIdx="10" presStyleCnt="20"/>
      <dgm:spPr/>
    </dgm:pt>
    <dgm:pt modelId="{75741911-E5A6-41C5-9C92-88615E36AF91}" type="pres">
      <dgm:prSet presAssocID="{534AEF31-6F5E-4ABE-A1B8-F41129139BDA}" presName="hierChild4" presStyleCnt="0"/>
      <dgm:spPr/>
    </dgm:pt>
    <dgm:pt modelId="{BBE6413E-3410-4458-B1F3-E306C6C3A2B8}" type="pres">
      <dgm:prSet presAssocID="{534AEF31-6F5E-4ABE-A1B8-F41129139BDA}" presName="hierChild5" presStyleCnt="0"/>
      <dgm:spPr/>
    </dgm:pt>
    <dgm:pt modelId="{5080DC28-B307-44B1-BF80-B53CAC8DC521}" type="pres">
      <dgm:prSet presAssocID="{51529597-CD07-4D52-AFE1-6886007C9422}" presName="Name37" presStyleLbl="parChTrans1D3" presStyleIdx="11" presStyleCnt="20"/>
      <dgm:spPr/>
    </dgm:pt>
    <dgm:pt modelId="{93F488F6-79AE-4857-BA6A-CCEE9E38CA9F}" type="pres">
      <dgm:prSet presAssocID="{CB4A339B-1F78-41AB-B60A-FBFD292C84ED}" presName="hierRoot2" presStyleCnt="0">
        <dgm:presLayoutVars>
          <dgm:hierBranch val="init"/>
        </dgm:presLayoutVars>
      </dgm:prSet>
      <dgm:spPr/>
    </dgm:pt>
    <dgm:pt modelId="{EDF5E4E7-C3F7-465A-B68A-258BA37E9719}" type="pres">
      <dgm:prSet presAssocID="{CB4A339B-1F78-41AB-B60A-FBFD292C84ED}" presName="rootComposite" presStyleCnt="0"/>
      <dgm:spPr/>
    </dgm:pt>
    <dgm:pt modelId="{AF4617C1-ABEA-4598-8E15-4EEAAB5B491A}" type="pres">
      <dgm:prSet presAssocID="{CB4A339B-1F78-41AB-B60A-FBFD292C84ED}" presName="rootText" presStyleLbl="node3" presStyleIdx="11" presStyleCnt="20" custScaleX="102354" custLinFactNeighborX="-24624" custLinFactNeighborY="-6601">
        <dgm:presLayoutVars>
          <dgm:chPref val="3"/>
        </dgm:presLayoutVars>
      </dgm:prSet>
      <dgm:spPr/>
    </dgm:pt>
    <dgm:pt modelId="{8C2B427D-826E-46B9-B701-7868F7A941BB}" type="pres">
      <dgm:prSet presAssocID="{CB4A339B-1F78-41AB-B60A-FBFD292C84ED}" presName="rootConnector" presStyleLbl="node3" presStyleIdx="11" presStyleCnt="20"/>
      <dgm:spPr/>
    </dgm:pt>
    <dgm:pt modelId="{37339ADD-1DC9-4311-9428-A654D47EF0E1}" type="pres">
      <dgm:prSet presAssocID="{CB4A339B-1F78-41AB-B60A-FBFD292C84ED}" presName="hierChild4" presStyleCnt="0"/>
      <dgm:spPr/>
    </dgm:pt>
    <dgm:pt modelId="{397A6346-1556-4A00-8908-818AF6D55D1C}" type="pres">
      <dgm:prSet presAssocID="{CB4A339B-1F78-41AB-B60A-FBFD292C84ED}" presName="hierChild5" presStyleCnt="0"/>
      <dgm:spPr/>
    </dgm:pt>
    <dgm:pt modelId="{AF6C83C8-A313-4F03-8409-338179D8A928}" type="pres">
      <dgm:prSet presAssocID="{52940077-FF81-4A64-B123-BA7ACB65B6F1}" presName="Name37" presStyleLbl="parChTrans1D3" presStyleIdx="12" presStyleCnt="20"/>
      <dgm:spPr/>
    </dgm:pt>
    <dgm:pt modelId="{18D48EF0-8AF3-4794-949D-4BFE0D8A5B6B}" type="pres">
      <dgm:prSet presAssocID="{B8590B4F-61A0-437D-BC1C-B6FE9A8E9AA6}" presName="hierRoot2" presStyleCnt="0">
        <dgm:presLayoutVars>
          <dgm:hierBranch val="init"/>
        </dgm:presLayoutVars>
      </dgm:prSet>
      <dgm:spPr/>
    </dgm:pt>
    <dgm:pt modelId="{6EFE4094-C961-49AF-9C30-F1A5F8CA834B}" type="pres">
      <dgm:prSet presAssocID="{B8590B4F-61A0-437D-BC1C-B6FE9A8E9AA6}" presName="rootComposite" presStyleCnt="0"/>
      <dgm:spPr/>
    </dgm:pt>
    <dgm:pt modelId="{F823FD5E-7D73-4FA8-B9C8-955F72092CAA}" type="pres">
      <dgm:prSet presAssocID="{B8590B4F-61A0-437D-BC1C-B6FE9A8E9AA6}" presName="rootText" presStyleLbl="node3" presStyleIdx="12" presStyleCnt="20" custScaleX="102354" custLinFactNeighborX="-24624" custLinFactNeighborY="-6601">
        <dgm:presLayoutVars>
          <dgm:chPref val="3"/>
        </dgm:presLayoutVars>
      </dgm:prSet>
      <dgm:spPr/>
    </dgm:pt>
    <dgm:pt modelId="{1545F396-4D73-4755-8F23-22658865A524}" type="pres">
      <dgm:prSet presAssocID="{B8590B4F-61A0-437D-BC1C-B6FE9A8E9AA6}" presName="rootConnector" presStyleLbl="node3" presStyleIdx="12" presStyleCnt="20"/>
      <dgm:spPr/>
    </dgm:pt>
    <dgm:pt modelId="{EC06ACC8-6EB0-4CFA-BE6E-95E9BB2CA126}" type="pres">
      <dgm:prSet presAssocID="{B8590B4F-61A0-437D-BC1C-B6FE9A8E9AA6}" presName="hierChild4" presStyleCnt="0"/>
      <dgm:spPr/>
    </dgm:pt>
    <dgm:pt modelId="{DD92091B-B1DE-4769-AE2A-273D2E323347}" type="pres">
      <dgm:prSet presAssocID="{B8590B4F-61A0-437D-BC1C-B6FE9A8E9AA6}" presName="hierChild5" presStyleCnt="0"/>
      <dgm:spPr/>
    </dgm:pt>
    <dgm:pt modelId="{A3E4B543-D932-46E3-A137-C6C4C6E1F683}" type="pres">
      <dgm:prSet presAssocID="{8BC59599-18FC-4888-954C-FC6CA9AC7802}" presName="Name37" presStyleLbl="parChTrans1D3" presStyleIdx="13" presStyleCnt="20"/>
      <dgm:spPr/>
    </dgm:pt>
    <dgm:pt modelId="{F86FB94B-D386-4E72-919C-ABC59B237DDD}" type="pres">
      <dgm:prSet presAssocID="{E86A857A-598B-4BD0-B31F-6BE8650018FD}" presName="hierRoot2" presStyleCnt="0">
        <dgm:presLayoutVars>
          <dgm:hierBranch val="init"/>
        </dgm:presLayoutVars>
      </dgm:prSet>
      <dgm:spPr/>
    </dgm:pt>
    <dgm:pt modelId="{A818BCFE-1AC8-4193-B41B-350F93C1AC96}" type="pres">
      <dgm:prSet presAssocID="{E86A857A-598B-4BD0-B31F-6BE8650018FD}" presName="rootComposite" presStyleCnt="0"/>
      <dgm:spPr/>
    </dgm:pt>
    <dgm:pt modelId="{5A646641-7B87-4AC9-8906-A03CB4FC4563}" type="pres">
      <dgm:prSet presAssocID="{E86A857A-598B-4BD0-B31F-6BE8650018FD}" presName="rootText" presStyleLbl="node3" presStyleIdx="13" presStyleCnt="20" custScaleX="102354" custLinFactNeighborX="-24624" custLinFactNeighborY="-6601">
        <dgm:presLayoutVars>
          <dgm:chPref val="3"/>
        </dgm:presLayoutVars>
      </dgm:prSet>
      <dgm:spPr/>
    </dgm:pt>
    <dgm:pt modelId="{24FCB551-1936-4F90-8600-415C60FE99AA}" type="pres">
      <dgm:prSet presAssocID="{E86A857A-598B-4BD0-B31F-6BE8650018FD}" presName="rootConnector" presStyleLbl="node3" presStyleIdx="13" presStyleCnt="20"/>
      <dgm:spPr/>
    </dgm:pt>
    <dgm:pt modelId="{EEBECA30-C938-4E7E-B2DB-3E4298F30B57}" type="pres">
      <dgm:prSet presAssocID="{E86A857A-598B-4BD0-B31F-6BE8650018FD}" presName="hierChild4" presStyleCnt="0"/>
      <dgm:spPr/>
    </dgm:pt>
    <dgm:pt modelId="{1E491028-8FBC-4DDE-BDFC-103AA6827502}" type="pres">
      <dgm:prSet presAssocID="{E86A857A-598B-4BD0-B31F-6BE8650018FD}" presName="hierChild5" presStyleCnt="0"/>
      <dgm:spPr/>
    </dgm:pt>
    <dgm:pt modelId="{90080BB0-E2C1-4881-AF57-19F443773159}" type="pres">
      <dgm:prSet presAssocID="{1EFDA5CA-4388-468E-977D-CE89C73920AA}" presName="Name37" presStyleLbl="parChTrans1D3" presStyleIdx="14" presStyleCnt="20"/>
      <dgm:spPr/>
    </dgm:pt>
    <dgm:pt modelId="{C1D682B0-C11E-4D6A-9262-DD3E03B57F0C}" type="pres">
      <dgm:prSet presAssocID="{F0D4FEDB-8FAD-4B7A-A2AC-A64C9A57545B}" presName="hierRoot2" presStyleCnt="0">
        <dgm:presLayoutVars>
          <dgm:hierBranch val="init"/>
        </dgm:presLayoutVars>
      </dgm:prSet>
      <dgm:spPr/>
    </dgm:pt>
    <dgm:pt modelId="{0ECE7463-0262-40E2-ABD1-11334F53EAD5}" type="pres">
      <dgm:prSet presAssocID="{F0D4FEDB-8FAD-4B7A-A2AC-A64C9A57545B}" presName="rootComposite" presStyleCnt="0"/>
      <dgm:spPr/>
    </dgm:pt>
    <dgm:pt modelId="{5A044F51-9C45-4DED-9928-CD0D5A92366A}" type="pres">
      <dgm:prSet presAssocID="{F0D4FEDB-8FAD-4B7A-A2AC-A64C9A57545B}" presName="rootText" presStyleLbl="node3" presStyleIdx="14" presStyleCnt="20" custScaleX="102354" custLinFactNeighborX="-24624" custLinFactNeighborY="-6601">
        <dgm:presLayoutVars>
          <dgm:chPref val="3"/>
        </dgm:presLayoutVars>
      </dgm:prSet>
      <dgm:spPr/>
    </dgm:pt>
    <dgm:pt modelId="{E1F4D0C0-A989-464A-AE37-BF3ECE98E55E}" type="pres">
      <dgm:prSet presAssocID="{F0D4FEDB-8FAD-4B7A-A2AC-A64C9A57545B}" presName="rootConnector" presStyleLbl="node3" presStyleIdx="14" presStyleCnt="20"/>
      <dgm:spPr/>
    </dgm:pt>
    <dgm:pt modelId="{8E9C9E5A-530C-4149-8FAC-2513A22CE8F2}" type="pres">
      <dgm:prSet presAssocID="{F0D4FEDB-8FAD-4B7A-A2AC-A64C9A57545B}" presName="hierChild4" presStyleCnt="0"/>
      <dgm:spPr/>
    </dgm:pt>
    <dgm:pt modelId="{F34305A8-77B0-49BB-9E20-F4364A08DE50}" type="pres">
      <dgm:prSet presAssocID="{F0D4FEDB-8FAD-4B7A-A2AC-A64C9A57545B}" presName="hierChild5" presStyleCnt="0"/>
      <dgm:spPr/>
    </dgm:pt>
    <dgm:pt modelId="{66EFE41D-C257-49D6-A56F-008614777743}" type="pres">
      <dgm:prSet presAssocID="{2F5C30FD-6BD4-40F5-8F49-167696EFFB88}" presName="hierChild5" presStyleCnt="0"/>
      <dgm:spPr/>
    </dgm:pt>
    <dgm:pt modelId="{15A06BC4-0797-4677-9655-EFC91E4267B0}" type="pres">
      <dgm:prSet presAssocID="{4F3F3712-0D87-46F4-9B4A-4DB6F401D73A}" presName="Name37" presStyleLbl="parChTrans1D2" presStyleIdx="3" presStyleCnt="4"/>
      <dgm:spPr/>
    </dgm:pt>
    <dgm:pt modelId="{336934DD-CB6A-4330-82D9-04DFAEE02193}" type="pres">
      <dgm:prSet presAssocID="{4F0BCFE7-5A72-45BA-8E68-791F751AF6E5}" presName="hierRoot2" presStyleCnt="0">
        <dgm:presLayoutVars>
          <dgm:hierBranch val="init"/>
        </dgm:presLayoutVars>
      </dgm:prSet>
      <dgm:spPr/>
    </dgm:pt>
    <dgm:pt modelId="{31034665-7815-4045-BE8C-27DD4AF20676}" type="pres">
      <dgm:prSet presAssocID="{4F0BCFE7-5A72-45BA-8E68-791F751AF6E5}" presName="rootComposite" presStyleCnt="0"/>
      <dgm:spPr/>
    </dgm:pt>
    <dgm:pt modelId="{52A9C576-B3A7-4AFF-8F9D-EA965EDC0956}" type="pres">
      <dgm:prSet presAssocID="{4F0BCFE7-5A72-45BA-8E68-791F751AF6E5}" presName="rootText" presStyleLbl="node2" presStyleIdx="3" presStyleCnt="4" custScaleX="219031">
        <dgm:presLayoutVars>
          <dgm:chPref val="3"/>
        </dgm:presLayoutVars>
      </dgm:prSet>
      <dgm:spPr/>
    </dgm:pt>
    <dgm:pt modelId="{DC922E00-ECC1-42B0-A40F-59292864D557}" type="pres">
      <dgm:prSet presAssocID="{4F0BCFE7-5A72-45BA-8E68-791F751AF6E5}" presName="rootConnector" presStyleLbl="node2" presStyleIdx="3" presStyleCnt="4"/>
      <dgm:spPr/>
    </dgm:pt>
    <dgm:pt modelId="{F78E87D5-3C9B-4215-B463-DD754F292B6D}" type="pres">
      <dgm:prSet presAssocID="{4F0BCFE7-5A72-45BA-8E68-791F751AF6E5}" presName="hierChild4" presStyleCnt="0"/>
      <dgm:spPr/>
    </dgm:pt>
    <dgm:pt modelId="{CC5FD5E9-D567-41CE-80A9-FD93D8122415}" type="pres">
      <dgm:prSet presAssocID="{FEC9F911-91AE-4707-9548-E64D4F096E02}" presName="Name37" presStyleLbl="parChTrans1D3" presStyleIdx="15" presStyleCnt="20"/>
      <dgm:spPr/>
    </dgm:pt>
    <dgm:pt modelId="{A46DAD39-E249-41BF-9CAF-6887EB85DCCE}" type="pres">
      <dgm:prSet presAssocID="{8C2E54BA-D158-42C0-8077-C35F87701CCB}" presName="hierRoot2" presStyleCnt="0">
        <dgm:presLayoutVars>
          <dgm:hierBranch val="init"/>
        </dgm:presLayoutVars>
      </dgm:prSet>
      <dgm:spPr/>
    </dgm:pt>
    <dgm:pt modelId="{C7BE9E58-273F-4848-A494-862E3CB27353}" type="pres">
      <dgm:prSet presAssocID="{8C2E54BA-D158-42C0-8077-C35F87701CCB}" presName="rootComposite" presStyleCnt="0"/>
      <dgm:spPr/>
    </dgm:pt>
    <dgm:pt modelId="{FFE325D1-E954-4599-8BC4-6B2193F0DD94}" type="pres">
      <dgm:prSet presAssocID="{8C2E54BA-D158-42C0-8077-C35F87701CCB}" presName="rootText" presStyleLbl="node3" presStyleIdx="15" presStyleCnt="20">
        <dgm:presLayoutVars>
          <dgm:chPref val="3"/>
        </dgm:presLayoutVars>
      </dgm:prSet>
      <dgm:spPr/>
    </dgm:pt>
    <dgm:pt modelId="{99C13831-393A-44B7-A4A5-95AD6ADB4DF1}" type="pres">
      <dgm:prSet presAssocID="{8C2E54BA-D158-42C0-8077-C35F87701CCB}" presName="rootConnector" presStyleLbl="node3" presStyleIdx="15" presStyleCnt="20"/>
      <dgm:spPr/>
    </dgm:pt>
    <dgm:pt modelId="{044B60FA-AE26-4E27-851E-CCE17FA71A22}" type="pres">
      <dgm:prSet presAssocID="{8C2E54BA-D158-42C0-8077-C35F87701CCB}" presName="hierChild4" presStyleCnt="0"/>
      <dgm:spPr/>
    </dgm:pt>
    <dgm:pt modelId="{E14936F2-671F-449C-A30C-562464403612}" type="pres">
      <dgm:prSet presAssocID="{8C2E54BA-D158-42C0-8077-C35F87701CCB}" presName="hierChild5" presStyleCnt="0"/>
      <dgm:spPr/>
    </dgm:pt>
    <dgm:pt modelId="{1C4F6E5E-5480-48FD-9A45-BCA532893966}" type="pres">
      <dgm:prSet presAssocID="{3D43B7B0-7072-499A-B173-A3F7BE68F529}" presName="Name37" presStyleLbl="parChTrans1D3" presStyleIdx="16" presStyleCnt="20"/>
      <dgm:spPr/>
    </dgm:pt>
    <dgm:pt modelId="{F58C2ABB-FD02-47E4-8709-B789F72A5B89}" type="pres">
      <dgm:prSet presAssocID="{BF0DB8E1-0C4F-4A62-AA3D-1334A11AA5AB}" presName="hierRoot2" presStyleCnt="0">
        <dgm:presLayoutVars>
          <dgm:hierBranch val="init"/>
        </dgm:presLayoutVars>
      </dgm:prSet>
      <dgm:spPr/>
    </dgm:pt>
    <dgm:pt modelId="{AF33A811-89BF-4773-A32E-6C027F36FC76}" type="pres">
      <dgm:prSet presAssocID="{BF0DB8E1-0C4F-4A62-AA3D-1334A11AA5AB}" presName="rootComposite" presStyleCnt="0"/>
      <dgm:spPr/>
    </dgm:pt>
    <dgm:pt modelId="{DA3E74F8-67A1-4EF4-9EEA-F45ED2001460}" type="pres">
      <dgm:prSet presAssocID="{BF0DB8E1-0C4F-4A62-AA3D-1334A11AA5AB}" presName="rootText" presStyleLbl="node3" presStyleIdx="16" presStyleCnt="20">
        <dgm:presLayoutVars>
          <dgm:chPref val="3"/>
        </dgm:presLayoutVars>
      </dgm:prSet>
      <dgm:spPr/>
    </dgm:pt>
    <dgm:pt modelId="{1B15E389-26C3-4C73-BD36-95F590D93874}" type="pres">
      <dgm:prSet presAssocID="{BF0DB8E1-0C4F-4A62-AA3D-1334A11AA5AB}" presName="rootConnector" presStyleLbl="node3" presStyleIdx="16" presStyleCnt="20"/>
      <dgm:spPr/>
    </dgm:pt>
    <dgm:pt modelId="{CB1762AC-FFAF-4A2A-924C-AD6F2FE66224}" type="pres">
      <dgm:prSet presAssocID="{BF0DB8E1-0C4F-4A62-AA3D-1334A11AA5AB}" presName="hierChild4" presStyleCnt="0"/>
      <dgm:spPr/>
    </dgm:pt>
    <dgm:pt modelId="{3E11F019-A785-4BE2-9725-BE072023B663}" type="pres">
      <dgm:prSet presAssocID="{BF0DB8E1-0C4F-4A62-AA3D-1334A11AA5AB}" presName="hierChild5" presStyleCnt="0"/>
      <dgm:spPr/>
    </dgm:pt>
    <dgm:pt modelId="{52E41EB9-0372-4A3C-8D27-91AD32E601B9}" type="pres">
      <dgm:prSet presAssocID="{F707B64C-A619-4319-AAA2-FFB384B520B8}" presName="Name37" presStyleLbl="parChTrans1D3" presStyleIdx="17" presStyleCnt="20"/>
      <dgm:spPr/>
    </dgm:pt>
    <dgm:pt modelId="{AD8F65C3-147B-476D-9252-6C714A83AAA1}" type="pres">
      <dgm:prSet presAssocID="{E6C888E6-EFDB-4166-B54D-A1015BAF6CF5}" presName="hierRoot2" presStyleCnt="0">
        <dgm:presLayoutVars>
          <dgm:hierBranch val="init"/>
        </dgm:presLayoutVars>
      </dgm:prSet>
      <dgm:spPr/>
    </dgm:pt>
    <dgm:pt modelId="{CAB6B96F-3985-43F6-80B1-3399E9D189B2}" type="pres">
      <dgm:prSet presAssocID="{E6C888E6-EFDB-4166-B54D-A1015BAF6CF5}" presName="rootComposite" presStyleCnt="0"/>
      <dgm:spPr/>
    </dgm:pt>
    <dgm:pt modelId="{E4E3DBC1-93CF-43F6-B41C-2ED9DE66B414}" type="pres">
      <dgm:prSet presAssocID="{E6C888E6-EFDB-4166-B54D-A1015BAF6CF5}" presName="rootText" presStyleLbl="node3" presStyleIdx="17" presStyleCnt="20">
        <dgm:presLayoutVars>
          <dgm:chPref val="3"/>
        </dgm:presLayoutVars>
      </dgm:prSet>
      <dgm:spPr/>
    </dgm:pt>
    <dgm:pt modelId="{BE67DD9D-6792-4509-A8A4-3970E16B5D21}" type="pres">
      <dgm:prSet presAssocID="{E6C888E6-EFDB-4166-B54D-A1015BAF6CF5}" presName="rootConnector" presStyleLbl="node3" presStyleIdx="17" presStyleCnt="20"/>
      <dgm:spPr/>
    </dgm:pt>
    <dgm:pt modelId="{3D1A1849-447C-4C8B-9963-49374B190C07}" type="pres">
      <dgm:prSet presAssocID="{E6C888E6-EFDB-4166-B54D-A1015BAF6CF5}" presName="hierChild4" presStyleCnt="0"/>
      <dgm:spPr/>
    </dgm:pt>
    <dgm:pt modelId="{670A22A8-8572-40A6-8695-C3F86C84CA4D}" type="pres">
      <dgm:prSet presAssocID="{E6C888E6-EFDB-4166-B54D-A1015BAF6CF5}" presName="hierChild5" presStyleCnt="0"/>
      <dgm:spPr/>
    </dgm:pt>
    <dgm:pt modelId="{5A716D5B-5E7A-4469-B2E7-525D52C58D12}" type="pres">
      <dgm:prSet presAssocID="{370E1E7C-D612-464D-B8AE-78F7621C5246}" presName="Name37" presStyleLbl="parChTrans1D3" presStyleIdx="18" presStyleCnt="20"/>
      <dgm:spPr/>
    </dgm:pt>
    <dgm:pt modelId="{0A3800A6-5B51-4A7E-90B3-CC02F124FAC2}" type="pres">
      <dgm:prSet presAssocID="{56561F97-6C43-4398-9E20-5AADE2A30603}" presName="hierRoot2" presStyleCnt="0">
        <dgm:presLayoutVars>
          <dgm:hierBranch val="init"/>
        </dgm:presLayoutVars>
      </dgm:prSet>
      <dgm:spPr/>
    </dgm:pt>
    <dgm:pt modelId="{5C666AB6-4C6F-48B4-B394-5C43A960C75C}" type="pres">
      <dgm:prSet presAssocID="{56561F97-6C43-4398-9E20-5AADE2A30603}" presName="rootComposite" presStyleCnt="0"/>
      <dgm:spPr/>
    </dgm:pt>
    <dgm:pt modelId="{EF3D0FE4-34CD-4B3A-A14D-C630198E61F9}" type="pres">
      <dgm:prSet presAssocID="{56561F97-6C43-4398-9E20-5AADE2A30603}" presName="rootText" presStyleLbl="node3" presStyleIdx="18" presStyleCnt="20">
        <dgm:presLayoutVars>
          <dgm:chPref val="3"/>
        </dgm:presLayoutVars>
      </dgm:prSet>
      <dgm:spPr/>
    </dgm:pt>
    <dgm:pt modelId="{63B1BB69-B18F-4E77-BE91-B5B6D10172A9}" type="pres">
      <dgm:prSet presAssocID="{56561F97-6C43-4398-9E20-5AADE2A30603}" presName="rootConnector" presStyleLbl="node3" presStyleIdx="18" presStyleCnt="20"/>
      <dgm:spPr/>
    </dgm:pt>
    <dgm:pt modelId="{4CDC106A-BE1A-4490-B41A-34436D235608}" type="pres">
      <dgm:prSet presAssocID="{56561F97-6C43-4398-9E20-5AADE2A30603}" presName="hierChild4" presStyleCnt="0"/>
      <dgm:spPr/>
    </dgm:pt>
    <dgm:pt modelId="{10397DED-2502-4D96-9A76-D6D9D33AA868}" type="pres">
      <dgm:prSet presAssocID="{56561F97-6C43-4398-9E20-5AADE2A30603}" presName="hierChild5" presStyleCnt="0"/>
      <dgm:spPr/>
    </dgm:pt>
    <dgm:pt modelId="{40BE1B67-78EB-43BD-8E14-14B365E9787D}" type="pres">
      <dgm:prSet presAssocID="{3ED6525B-CD09-44C7-8384-A36F0D3E5FAF}" presName="Name37" presStyleLbl="parChTrans1D3" presStyleIdx="19" presStyleCnt="20"/>
      <dgm:spPr/>
    </dgm:pt>
    <dgm:pt modelId="{ED00FF7A-B576-48EE-9693-2EF57E0DB648}" type="pres">
      <dgm:prSet presAssocID="{446539E7-D578-4A29-9BAD-75DEB124185C}" presName="hierRoot2" presStyleCnt="0">
        <dgm:presLayoutVars>
          <dgm:hierBranch val="init"/>
        </dgm:presLayoutVars>
      </dgm:prSet>
      <dgm:spPr/>
    </dgm:pt>
    <dgm:pt modelId="{592A62FF-7F62-4026-A3AD-5D30648A1EF8}" type="pres">
      <dgm:prSet presAssocID="{446539E7-D578-4A29-9BAD-75DEB124185C}" presName="rootComposite" presStyleCnt="0"/>
      <dgm:spPr/>
    </dgm:pt>
    <dgm:pt modelId="{E46507D5-78B9-4223-8FAF-A990CFEEAC61}" type="pres">
      <dgm:prSet presAssocID="{446539E7-D578-4A29-9BAD-75DEB124185C}" presName="rootText" presStyleLbl="node3" presStyleIdx="19" presStyleCnt="20" custScaleX="102354">
        <dgm:presLayoutVars>
          <dgm:chPref val="3"/>
        </dgm:presLayoutVars>
      </dgm:prSet>
      <dgm:spPr/>
    </dgm:pt>
    <dgm:pt modelId="{EA897D38-40AE-4730-A340-FB81A3FF7EC4}" type="pres">
      <dgm:prSet presAssocID="{446539E7-D578-4A29-9BAD-75DEB124185C}" presName="rootConnector" presStyleLbl="node3" presStyleIdx="19" presStyleCnt="20"/>
      <dgm:spPr/>
    </dgm:pt>
    <dgm:pt modelId="{33C4C9E4-7202-4A48-B067-C4D4AE0FF9F9}" type="pres">
      <dgm:prSet presAssocID="{446539E7-D578-4A29-9BAD-75DEB124185C}" presName="hierChild4" presStyleCnt="0"/>
      <dgm:spPr/>
    </dgm:pt>
    <dgm:pt modelId="{35065FA6-EE3A-45AF-8FB4-6F56F5E67EEA}" type="pres">
      <dgm:prSet presAssocID="{446539E7-D578-4A29-9BAD-75DEB124185C}" presName="hierChild5" presStyleCnt="0"/>
      <dgm:spPr/>
    </dgm:pt>
    <dgm:pt modelId="{3B80BBAF-B39C-4CE7-93F4-9307663F9DC7}" type="pres">
      <dgm:prSet presAssocID="{4F0BCFE7-5A72-45BA-8E68-791F751AF6E5}" presName="hierChild5" presStyleCnt="0"/>
      <dgm:spPr/>
    </dgm:pt>
    <dgm:pt modelId="{976C0F8D-B22E-416D-AC87-1297D2BAF27C}" type="pres">
      <dgm:prSet presAssocID="{59758823-7C64-471B-AF54-112A5889315A}" presName="hierChild3" presStyleCnt="0"/>
      <dgm:spPr/>
    </dgm:pt>
  </dgm:ptLst>
  <dgm:cxnLst>
    <dgm:cxn modelId="{AB570600-7AAD-429F-B8F0-5E1FB7A1072F}" srcId="{1D4D3034-393C-4FED-B0E7-C5865C1EE1DF}" destId="{AFE96CBC-85BC-4667-91CF-E25CCE6E3151}" srcOrd="4" destOrd="0" parTransId="{A80461CF-AC58-4A3C-A326-F0B7F9F5C896}" sibTransId="{CEF69A13-5A00-409C-AC3D-DCA5097B3601}"/>
    <dgm:cxn modelId="{3385F101-A5FE-4D3E-A63F-8E1B5836A8B2}" type="presOf" srcId="{E6C888E6-EFDB-4166-B54D-A1015BAF6CF5}" destId="{BE67DD9D-6792-4509-A8A4-3970E16B5D21}" srcOrd="1" destOrd="0" presId="urn:microsoft.com/office/officeart/2005/8/layout/orgChart1"/>
    <dgm:cxn modelId="{F7C4A002-31EF-42E5-B23C-0FFACDA9D939}" type="presOf" srcId="{370E1E7C-D612-464D-B8AE-78F7621C5246}" destId="{5A716D5B-5E7A-4469-B2E7-525D52C58D12}" srcOrd="0" destOrd="0" presId="urn:microsoft.com/office/officeart/2005/8/layout/orgChart1"/>
    <dgm:cxn modelId="{923BE402-9617-4BA4-B1B6-F0DA03B6E07C}" srcId="{4F0BCFE7-5A72-45BA-8E68-791F751AF6E5}" destId="{56561F97-6C43-4398-9E20-5AADE2A30603}" srcOrd="3" destOrd="0" parTransId="{370E1E7C-D612-464D-B8AE-78F7621C5246}" sibTransId="{CF8FA496-B1D2-48F9-BAE1-6AC0566ED24B}"/>
    <dgm:cxn modelId="{77D1DA04-95B8-49C8-8269-14975E829AF6}" type="presOf" srcId="{CB4A339B-1F78-41AB-B60A-FBFD292C84ED}" destId="{8C2B427D-826E-46B9-B701-7868F7A941BB}" srcOrd="1" destOrd="0" presId="urn:microsoft.com/office/officeart/2005/8/layout/orgChart1"/>
    <dgm:cxn modelId="{98408E05-F6C7-45A9-AC15-D38D77763420}" type="presOf" srcId="{3D43B7B0-7072-499A-B173-A3F7BE68F529}" destId="{1C4F6E5E-5480-48FD-9A45-BCA532893966}" srcOrd="0" destOrd="0" presId="urn:microsoft.com/office/officeart/2005/8/layout/orgChart1"/>
    <dgm:cxn modelId="{D504390B-4439-4E59-BD6C-4919958E8D9D}" type="presOf" srcId="{F0D4FEDB-8FAD-4B7A-A2AC-A64C9A57545B}" destId="{E1F4D0C0-A989-464A-AE37-BF3ECE98E55E}" srcOrd="1" destOrd="0" presId="urn:microsoft.com/office/officeart/2005/8/layout/orgChart1"/>
    <dgm:cxn modelId="{0A89CC0B-0D49-433C-A151-FB652BB1126F}" type="presOf" srcId="{612E8835-7501-45D1-A4B8-516CD6EA8E47}" destId="{631EACB0-A606-49AA-B357-4319B0C2D5CD}" srcOrd="1" destOrd="0" presId="urn:microsoft.com/office/officeart/2005/8/layout/orgChart1"/>
    <dgm:cxn modelId="{2BB5A00E-75D7-4BC0-B0F3-CB89BE7C3933}" srcId="{5E50BE93-269D-430E-9E4D-D00088550998}" destId="{59758823-7C64-471B-AF54-112A5889315A}" srcOrd="0" destOrd="0" parTransId="{786ABDF0-2C69-4E2E-8FA2-5480215E6DE4}" sibTransId="{251CF143-60BA-4446-A637-0C67AFBC1963}"/>
    <dgm:cxn modelId="{B9BFEB15-1C1D-461E-8526-32C150D7FA0E}" type="presOf" srcId="{CBBACFFD-90C5-429A-8594-B67B50FE9197}" destId="{D4CE3F5D-A14F-4721-B384-0795FB3E97FA}" srcOrd="0" destOrd="0" presId="urn:microsoft.com/office/officeart/2005/8/layout/orgChart1"/>
    <dgm:cxn modelId="{9A122D17-ECFF-4759-96B9-8F6B48BE890A}" type="presOf" srcId="{7F723767-E7EC-474C-92B5-F61E7BCA9CF8}" destId="{CC18938C-B484-4604-AA47-A76415FAE4D5}" srcOrd="0" destOrd="0" presId="urn:microsoft.com/office/officeart/2005/8/layout/orgChart1"/>
    <dgm:cxn modelId="{38623717-4646-41D9-A16A-3D8308AADA38}" type="presOf" srcId="{AFE96CBC-85BC-4667-91CF-E25CCE6E3151}" destId="{FF623DA3-3D68-47CF-8DA7-2C621025A271}" srcOrd="0" destOrd="0" presId="urn:microsoft.com/office/officeart/2005/8/layout/orgChart1"/>
    <dgm:cxn modelId="{DEC6EF19-B831-4FC6-8475-65F578EE9963}" type="presOf" srcId="{5E50BE93-269D-430E-9E4D-D00088550998}" destId="{055490A6-7FD2-4A1B-B9D2-51FBBEF143AE}" srcOrd="0" destOrd="0" presId="urn:microsoft.com/office/officeart/2005/8/layout/orgChart1"/>
    <dgm:cxn modelId="{A0AD9E1A-AAFF-4748-A877-14435581190D}" type="presOf" srcId="{4F3F3712-0D87-46F4-9B4A-4DB6F401D73A}" destId="{15A06BC4-0797-4677-9655-EFC91E4267B0}" srcOrd="0" destOrd="0" presId="urn:microsoft.com/office/officeart/2005/8/layout/orgChart1"/>
    <dgm:cxn modelId="{7852741C-D468-4568-A966-E7FF05A8F841}" type="presOf" srcId="{56561F97-6C43-4398-9E20-5AADE2A30603}" destId="{63B1BB69-B18F-4E77-BE91-B5B6D10172A9}" srcOrd="1" destOrd="0" presId="urn:microsoft.com/office/officeart/2005/8/layout/orgChart1"/>
    <dgm:cxn modelId="{EE13BB1F-8611-457D-8D4A-7C5B536F764E}" type="presOf" srcId="{061CA203-6ECA-4497-BA42-5821DB209F51}" destId="{407F2BBD-CF39-4F81-9A51-1E8C0E0AC3C7}" srcOrd="0" destOrd="0" presId="urn:microsoft.com/office/officeart/2005/8/layout/orgChart1"/>
    <dgm:cxn modelId="{B9D77920-46A3-4FBA-80F5-AB7B0A32216B}" type="presOf" srcId="{E86A857A-598B-4BD0-B31F-6BE8650018FD}" destId="{24FCB551-1936-4F90-8600-415C60FE99AA}" srcOrd="1" destOrd="0" presId="urn:microsoft.com/office/officeart/2005/8/layout/orgChart1"/>
    <dgm:cxn modelId="{DF212224-18DD-4E06-ABA2-831102197F79}" type="presOf" srcId="{8C2E54BA-D158-42C0-8077-C35F87701CCB}" destId="{99C13831-393A-44B7-A4A5-95AD6ADB4DF1}" srcOrd="1" destOrd="0" presId="urn:microsoft.com/office/officeart/2005/8/layout/orgChart1"/>
    <dgm:cxn modelId="{E180FD26-A55F-4B8B-87D7-38705DA72D6C}" type="presOf" srcId="{446539E7-D578-4A29-9BAD-75DEB124185C}" destId="{EA897D38-40AE-4730-A340-FB81A3FF7EC4}" srcOrd="1" destOrd="0" presId="urn:microsoft.com/office/officeart/2005/8/layout/orgChart1"/>
    <dgm:cxn modelId="{E12AD027-0FAC-4FFA-BEC0-EBE8987CAE37}" type="presOf" srcId="{B8590B4F-61A0-437D-BC1C-B6FE9A8E9AA6}" destId="{1545F396-4D73-4755-8F23-22658865A524}" srcOrd="1" destOrd="0" presId="urn:microsoft.com/office/officeart/2005/8/layout/orgChart1"/>
    <dgm:cxn modelId="{CD77DE2D-0158-49CB-AD43-0BA869405640}" type="presOf" srcId="{1EFDA5CA-4388-468E-977D-CE89C73920AA}" destId="{90080BB0-E2C1-4881-AF57-19F443773159}" srcOrd="0" destOrd="0" presId="urn:microsoft.com/office/officeart/2005/8/layout/orgChart1"/>
    <dgm:cxn modelId="{B3ED102F-4F1C-4B5F-9228-1BF718BD63BD}" type="presOf" srcId="{3ED6525B-CD09-44C7-8384-A36F0D3E5FAF}" destId="{40BE1B67-78EB-43BD-8E14-14B365E9787D}" srcOrd="0" destOrd="0" presId="urn:microsoft.com/office/officeart/2005/8/layout/orgChart1"/>
    <dgm:cxn modelId="{2D3FE137-1487-4622-B951-0ED4044FE71B}" type="presOf" srcId="{1D51B7B3-DC5C-485C-AC45-D531362F4413}" destId="{CDE882A4-3C26-43E7-9922-A9EA098B7CB0}" srcOrd="1" destOrd="0" presId="urn:microsoft.com/office/officeart/2005/8/layout/orgChart1"/>
    <dgm:cxn modelId="{6E15F139-6ABC-487B-85D7-ECD26DE98DA6}" type="presOf" srcId="{59758823-7C64-471B-AF54-112A5889315A}" destId="{57344841-FD4F-4519-AC94-96D8731C9F9E}" srcOrd="0" destOrd="0" presId="urn:microsoft.com/office/officeart/2005/8/layout/orgChart1"/>
    <dgm:cxn modelId="{E562273A-334C-4D17-A1A4-024AAE5CD476}" srcId="{1D4D3034-393C-4FED-B0E7-C5865C1EE1DF}" destId="{430FF6FE-7CE0-47EA-B9C0-2FD2AE6DEAD5}" srcOrd="1" destOrd="0" parTransId="{CBBACFFD-90C5-429A-8594-B67B50FE9197}" sibTransId="{EAD1ABBD-4AAD-4673-B523-F952947BE14A}"/>
    <dgm:cxn modelId="{2B8AC23A-0DBC-46D0-A17A-2875F3D0B17C}" type="presOf" srcId="{56561F97-6C43-4398-9E20-5AADE2A30603}" destId="{EF3D0FE4-34CD-4B3A-A14D-C630198E61F9}" srcOrd="0" destOrd="0" presId="urn:microsoft.com/office/officeart/2005/8/layout/orgChart1"/>
    <dgm:cxn modelId="{1F4AB93D-ACD3-4736-9DFF-02DC413F0977}" type="presOf" srcId="{F2C2BF12-F380-47F6-851E-F4A7C70C7D11}" destId="{0A3245E2-456E-4D2F-9C0F-AF4EA37779F3}" srcOrd="0" destOrd="0" presId="urn:microsoft.com/office/officeart/2005/8/layout/orgChart1"/>
    <dgm:cxn modelId="{2FE34E3E-102F-467B-8E03-A3C6AB6063DC}" srcId="{2F5C30FD-6BD4-40F5-8F49-167696EFFB88}" destId="{CB4A339B-1F78-41AB-B60A-FBFD292C84ED}" srcOrd="1" destOrd="0" parTransId="{51529597-CD07-4D52-AFE1-6886007C9422}" sibTransId="{2AC8443A-C914-4823-92AA-57E8D082924E}"/>
    <dgm:cxn modelId="{C193B93F-70B0-4E49-860E-448C1B1FFDAE}" type="presOf" srcId="{E6C888E6-EFDB-4166-B54D-A1015BAF6CF5}" destId="{E4E3DBC1-93CF-43F6-B41C-2ED9DE66B414}" srcOrd="0" destOrd="0" presId="urn:microsoft.com/office/officeart/2005/8/layout/orgChart1"/>
    <dgm:cxn modelId="{BF13DE5B-BCFB-4B37-A83A-8FC5382D9A53}" type="presOf" srcId="{C61751CA-323E-42D7-8129-A90F4316932B}" destId="{0668403B-682A-46B5-80CC-F294F2F8B517}" srcOrd="0" destOrd="0" presId="urn:microsoft.com/office/officeart/2005/8/layout/orgChart1"/>
    <dgm:cxn modelId="{AB1D025C-0E33-4A93-A11E-6113F4320DC0}" srcId="{59758823-7C64-471B-AF54-112A5889315A}" destId="{1D4D3034-393C-4FED-B0E7-C5865C1EE1DF}" srcOrd="0" destOrd="0" parTransId="{80204936-36DA-48B2-9983-5B956C81D382}" sibTransId="{10781AA6-31A6-428F-B025-8EB9844CD56E}"/>
    <dgm:cxn modelId="{C8DA685D-C150-4E58-B7A9-6B71FBAC7F77}" type="presOf" srcId="{DED8D4B7-001C-4CDB-9122-176163A7EA46}" destId="{C8ED9E07-A601-4A49-89E3-E616EBB2C117}" srcOrd="0" destOrd="0" presId="urn:microsoft.com/office/officeart/2005/8/layout/orgChart1"/>
    <dgm:cxn modelId="{A313F85D-DA5E-45B4-82E0-E5C4C23C8C11}" type="presOf" srcId="{8C6A187F-A817-4D74-9DA8-057009C87AC4}" destId="{DE7A1953-2B8E-4283-A268-E62B140E1914}" srcOrd="1" destOrd="0" presId="urn:microsoft.com/office/officeart/2005/8/layout/orgChart1"/>
    <dgm:cxn modelId="{C861955E-66DF-4050-B5BA-7B1685994F05}" type="presOf" srcId="{C0BB3226-BA7A-46AF-A46D-870B17EE5105}" destId="{28A9A6A2-AF85-450E-9A8C-DF56269FA5FE}" srcOrd="0" destOrd="0" presId="urn:microsoft.com/office/officeart/2005/8/layout/orgChart1"/>
    <dgm:cxn modelId="{083AD95F-0890-4978-8911-5086DAC5F7F9}" type="presOf" srcId="{F707B64C-A619-4319-AAA2-FFB384B520B8}" destId="{52E41EB9-0372-4A3C-8D27-91AD32E601B9}" srcOrd="0" destOrd="0" presId="urn:microsoft.com/office/officeart/2005/8/layout/orgChart1"/>
    <dgm:cxn modelId="{DC95D860-0EA2-4721-8FA8-165F54D7E26C}" type="presOf" srcId="{80204936-36DA-48B2-9983-5B956C81D382}" destId="{75887E8C-1439-413F-9485-854765E05230}" srcOrd="0" destOrd="0" presId="urn:microsoft.com/office/officeart/2005/8/layout/orgChart1"/>
    <dgm:cxn modelId="{EF6F3244-8D36-44D7-8521-9E4300434102}" type="presOf" srcId="{D666AAED-5DE8-4985-9261-BD6854CBB7E0}" destId="{F7454D1F-199B-4417-AD01-058A44CA4E4A}" srcOrd="0" destOrd="0" presId="urn:microsoft.com/office/officeart/2005/8/layout/orgChart1"/>
    <dgm:cxn modelId="{B3C15364-D3E6-492D-92B5-7B5EE29A30B9}" type="presOf" srcId="{D63D7385-8476-4121-AD88-A5B5B409E0A7}" destId="{638F83C8-5421-401B-946D-8A9DABB033BB}" srcOrd="0" destOrd="0" presId="urn:microsoft.com/office/officeart/2005/8/layout/orgChart1"/>
    <dgm:cxn modelId="{DC887B44-CB4D-412F-8C12-B9D34DF9057E}" type="presOf" srcId="{F72CEC71-2C22-400A-8373-DA3FD72C02F2}" destId="{144202DD-6179-468A-B44B-ADED735A8A51}" srcOrd="0" destOrd="0" presId="urn:microsoft.com/office/officeart/2005/8/layout/orgChart1"/>
    <dgm:cxn modelId="{7B218844-5C0C-462B-BF94-B75F468C9F04}" type="presOf" srcId="{E54B34C2-3AE7-419E-BB23-F2304EA576EA}" destId="{BE8B6AF6-5E02-4A65-BC0A-FA1A75B107C4}" srcOrd="0" destOrd="0" presId="urn:microsoft.com/office/officeart/2005/8/layout/orgChart1"/>
    <dgm:cxn modelId="{D7E3CB64-8E3A-4F4D-9629-9B067F6825B3}" type="presOf" srcId="{4F0BCFE7-5A72-45BA-8E68-791F751AF6E5}" destId="{DC922E00-ECC1-42B0-A40F-59292864D557}" srcOrd="1" destOrd="0" presId="urn:microsoft.com/office/officeart/2005/8/layout/orgChart1"/>
    <dgm:cxn modelId="{7D8E9469-F016-4A13-9642-171568D8C572}" srcId="{2F5C30FD-6BD4-40F5-8F49-167696EFFB88}" destId="{E86A857A-598B-4BD0-B31F-6BE8650018FD}" srcOrd="3" destOrd="0" parTransId="{8BC59599-18FC-4888-954C-FC6CA9AC7802}" sibTransId="{0A4E011C-ABC9-412E-8999-D2B5C1C132CF}"/>
    <dgm:cxn modelId="{62F7AD49-E146-40A8-B02F-BE66AB908F09}" srcId="{2F5C30FD-6BD4-40F5-8F49-167696EFFB88}" destId="{F0D4FEDB-8FAD-4B7A-A2AC-A64C9A57545B}" srcOrd="4" destOrd="0" parTransId="{1EFDA5CA-4388-468E-977D-CE89C73920AA}" sibTransId="{0272A9B7-BB6E-462C-B91A-F09CE6895DD6}"/>
    <dgm:cxn modelId="{534CA76A-D494-46B7-B6DC-3F6DE25A06C4}" srcId="{E54B34C2-3AE7-419E-BB23-F2304EA576EA}" destId="{C0BB3226-BA7A-46AF-A46D-870B17EE5105}" srcOrd="3" destOrd="0" parTransId="{061CA203-6ECA-4497-BA42-5821DB209F51}" sibTransId="{3AF4865D-1A45-4958-8A2D-78DECBBB9919}"/>
    <dgm:cxn modelId="{C4305D6C-DFEA-4196-B841-8C9C29D8C430}" type="presOf" srcId="{CB4A339B-1F78-41AB-B60A-FBFD292C84ED}" destId="{AF4617C1-ABEA-4598-8E15-4EEAAB5B491A}" srcOrd="0" destOrd="0" presId="urn:microsoft.com/office/officeart/2005/8/layout/orgChart1"/>
    <dgm:cxn modelId="{FBAC3B4E-897B-4016-87EF-AD1C14AEDF2C}" type="presOf" srcId="{DED8D4B7-001C-4CDB-9122-176163A7EA46}" destId="{A0E9E4BD-2310-4400-9C86-4EB285195AD8}" srcOrd="1" destOrd="0" presId="urn:microsoft.com/office/officeart/2005/8/layout/orgChart1"/>
    <dgm:cxn modelId="{2737856F-4033-4FB2-873F-E95A60A5E351}" type="presOf" srcId="{BF0DB8E1-0C4F-4A62-AA3D-1334A11AA5AB}" destId="{DA3E74F8-67A1-4EF4-9EEA-F45ED2001460}" srcOrd="0" destOrd="0" presId="urn:microsoft.com/office/officeart/2005/8/layout/orgChart1"/>
    <dgm:cxn modelId="{0B908C6F-8219-477B-BCE8-5303E4F587C7}" type="presOf" srcId="{B6FAD5A9-B732-4BDD-8786-6E15D5F99AC2}" destId="{49DEFC1A-2374-4514-AD82-03A84F3A72EF}" srcOrd="0" destOrd="0" presId="urn:microsoft.com/office/officeart/2005/8/layout/orgChart1"/>
    <dgm:cxn modelId="{B4625C51-C620-4204-A39C-EDD7FB73DF34}" type="presOf" srcId="{8BC59599-18FC-4888-954C-FC6CA9AC7802}" destId="{A3E4B543-D932-46E3-A137-C6C4C6E1F683}" srcOrd="0" destOrd="0" presId="urn:microsoft.com/office/officeart/2005/8/layout/orgChart1"/>
    <dgm:cxn modelId="{13B52152-1A27-4D09-BC39-077C6181DD24}" type="presOf" srcId="{534AEF31-6F5E-4ABE-A1B8-F41129139BDA}" destId="{E99145DC-568B-4FEA-A665-42A4B14ABF1F}" srcOrd="1" destOrd="0" presId="urn:microsoft.com/office/officeart/2005/8/layout/orgChart1"/>
    <dgm:cxn modelId="{3EAA1E55-44AC-4131-8F13-B6E8C067B100}" type="presOf" srcId="{52940077-FF81-4A64-B123-BA7ACB65B6F1}" destId="{AF6C83C8-A313-4F03-8409-338179D8A928}" srcOrd="0" destOrd="0" presId="urn:microsoft.com/office/officeart/2005/8/layout/orgChart1"/>
    <dgm:cxn modelId="{DB601978-7037-4384-8B80-5981D0329E0C}" srcId="{1D4D3034-393C-4FED-B0E7-C5865C1EE1DF}" destId="{612E8835-7501-45D1-A4B8-516CD6EA8E47}" srcOrd="0" destOrd="0" parTransId="{093216BB-363B-4BF2-AC58-45BF3A6AF781}" sibTransId="{B3ADA0B1-E50E-4959-87F5-257F604BA545}"/>
    <dgm:cxn modelId="{A8021059-C54D-44D1-BC32-48A708B786FC}" type="presOf" srcId="{1D4D3034-393C-4FED-B0E7-C5865C1EE1DF}" destId="{42A79E3F-8130-416D-8901-221E00177C61}" srcOrd="1" destOrd="0" presId="urn:microsoft.com/office/officeart/2005/8/layout/orgChart1"/>
    <dgm:cxn modelId="{E7EFD35A-CE3F-4C53-9863-21C9D82D47D7}" type="presOf" srcId="{FEC9F911-91AE-4707-9548-E64D4F096E02}" destId="{CC5FD5E9-D567-41CE-80A9-FD93D8122415}" srcOrd="0" destOrd="0" presId="urn:microsoft.com/office/officeart/2005/8/layout/orgChart1"/>
    <dgm:cxn modelId="{284D367B-E534-44D9-837B-1215D3FB053D}" type="presOf" srcId="{E86A857A-598B-4BD0-B31F-6BE8650018FD}" destId="{5A646641-7B87-4AC9-8906-A03CB4FC4563}" srcOrd="0" destOrd="0" presId="urn:microsoft.com/office/officeart/2005/8/layout/orgChart1"/>
    <dgm:cxn modelId="{B20BBF7F-9A0C-4071-9125-0FF875EC174B}" type="presOf" srcId="{612E8835-7501-45D1-A4B8-516CD6EA8E47}" destId="{7F6B6C0E-48DB-486C-B89D-8D4B092AEF48}" srcOrd="0" destOrd="0" presId="urn:microsoft.com/office/officeart/2005/8/layout/orgChart1"/>
    <dgm:cxn modelId="{91789881-C9EE-441D-8D51-797AFE9AFC3E}" type="presOf" srcId="{59758823-7C64-471B-AF54-112A5889315A}" destId="{0E000CD5-EE3D-42B9-BC46-A8F970C485F5}" srcOrd="1" destOrd="0" presId="urn:microsoft.com/office/officeart/2005/8/layout/orgChart1"/>
    <dgm:cxn modelId="{FBE48C82-7DBB-4EDC-8AC9-78E1A3F7B9DB}" type="presOf" srcId="{1AE81828-0713-42F6-B690-73861C94C21E}" destId="{EBD028B6-4047-4CA2-8DE0-530B0D9C7A0E}" srcOrd="1" destOrd="0" presId="urn:microsoft.com/office/officeart/2005/8/layout/orgChart1"/>
    <dgm:cxn modelId="{6A0F5285-013E-411F-8DCA-73829D71DC51}" type="presOf" srcId="{2971DE79-E05C-422D-872F-FB992AC47A61}" destId="{154CEDE1-6125-49EF-A028-CD2A57009086}" srcOrd="0" destOrd="0" presId="urn:microsoft.com/office/officeart/2005/8/layout/orgChart1"/>
    <dgm:cxn modelId="{3671168B-B0C3-4FE2-B9F3-E08B26517894}" srcId="{E54B34C2-3AE7-419E-BB23-F2304EA576EA}" destId="{DED8D4B7-001C-4CDB-9122-176163A7EA46}" srcOrd="2" destOrd="0" parTransId="{F72CEC71-2C22-400A-8373-DA3FD72C02F2}" sibTransId="{4DA07896-F020-4726-91E4-FD674A42EAB5}"/>
    <dgm:cxn modelId="{4876F68C-343E-498F-9D18-147B46094AA6}" srcId="{4F0BCFE7-5A72-45BA-8E68-791F751AF6E5}" destId="{446539E7-D578-4A29-9BAD-75DEB124185C}" srcOrd="4" destOrd="0" parTransId="{3ED6525B-CD09-44C7-8384-A36F0D3E5FAF}" sibTransId="{B3F48643-AF1B-45CF-AF31-FA70F61ACBA7}"/>
    <dgm:cxn modelId="{80528A93-390A-44CF-B456-0F90FF6A5BAC}" srcId="{4F0BCFE7-5A72-45BA-8E68-791F751AF6E5}" destId="{BF0DB8E1-0C4F-4A62-AA3D-1334A11AA5AB}" srcOrd="1" destOrd="0" parTransId="{3D43B7B0-7072-499A-B173-A3F7BE68F529}" sibTransId="{7809510E-8B43-4A5C-8D69-D04FA0E55783}"/>
    <dgm:cxn modelId="{B9C6AF93-B43E-4D90-AD79-1EA04C10A713}" type="presOf" srcId="{DB05B7B9-64BE-4F6D-9127-9381B4DDD608}" destId="{2959E6EC-600B-475D-952F-ABF40DDBD79B}" srcOrd="0" destOrd="0" presId="urn:microsoft.com/office/officeart/2005/8/layout/orgChart1"/>
    <dgm:cxn modelId="{09503F9A-3751-4EAD-AAF1-23F760484727}" type="presOf" srcId="{BF0DB8E1-0C4F-4A62-AA3D-1334A11AA5AB}" destId="{1B15E389-26C3-4C73-BD36-95F590D93874}" srcOrd="1" destOrd="0" presId="urn:microsoft.com/office/officeart/2005/8/layout/orgChart1"/>
    <dgm:cxn modelId="{BED6CB9A-E0F5-42AA-AE5A-D564419AA0BD}" type="presOf" srcId="{2F5C30FD-6BD4-40F5-8F49-167696EFFB88}" destId="{AD60375E-3C3F-41E5-9F9B-A3F9A101AE31}" srcOrd="1" destOrd="0" presId="urn:microsoft.com/office/officeart/2005/8/layout/orgChart1"/>
    <dgm:cxn modelId="{55CB1A9B-D056-4892-ADD5-44D3E5406ACE}" type="presOf" srcId="{430FF6FE-7CE0-47EA-B9C0-2FD2AE6DEAD5}" destId="{F285E851-04DE-4049-BFAA-B716F17C3991}" srcOrd="0" destOrd="0" presId="urn:microsoft.com/office/officeart/2005/8/layout/orgChart1"/>
    <dgm:cxn modelId="{47A8699B-87DF-4779-B2F9-AF2D930C184E}" srcId="{59758823-7C64-471B-AF54-112A5889315A}" destId="{4F0BCFE7-5A72-45BA-8E68-791F751AF6E5}" srcOrd="3" destOrd="0" parTransId="{4F3F3712-0D87-46F4-9B4A-4DB6F401D73A}" sibTransId="{9F6A519A-8421-4AC9-8F97-521A0DD6B3EC}"/>
    <dgm:cxn modelId="{20CE439F-9D9B-41B2-9B5E-7D1698E6BC89}" type="presOf" srcId="{C0BB3226-BA7A-46AF-A46D-870B17EE5105}" destId="{0C9D44E0-6C5B-4D3D-8E47-19D80C3DE33D}" srcOrd="1" destOrd="0" presId="urn:microsoft.com/office/officeart/2005/8/layout/orgChart1"/>
    <dgm:cxn modelId="{9B1AA6A9-E8B6-44A7-AB1E-C8F6186572D6}" type="presOf" srcId="{1D13A57B-995F-4E66-8350-C99756AD7D27}" destId="{2834F48F-7290-42C9-870B-B2EC503EF8A1}" srcOrd="0" destOrd="0" presId="urn:microsoft.com/office/officeart/2005/8/layout/orgChart1"/>
    <dgm:cxn modelId="{041B7FAA-EB2A-4172-BB31-2087AF17807C}" srcId="{2F5C30FD-6BD4-40F5-8F49-167696EFFB88}" destId="{534AEF31-6F5E-4ABE-A1B8-F41129139BDA}" srcOrd="0" destOrd="0" parTransId="{5A0DA3AC-6FD2-4B9C-9851-834A4D22ED8B}" sibTransId="{103EB4F9-2FFD-4DFE-A82F-6C167DC9C255}"/>
    <dgm:cxn modelId="{3DFEDDAD-CC7C-406E-9545-6A9AC529659F}" srcId="{4F0BCFE7-5A72-45BA-8E68-791F751AF6E5}" destId="{E6C888E6-EFDB-4166-B54D-A1015BAF6CF5}" srcOrd="2" destOrd="0" parTransId="{F707B64C-A619-4319-AAA2-FFB384B520B8}" sibTransId="{2202366F-F3CB-4C47-AA51-6EC7E5BA2E80}"/>
    <dgm:cxn modelId="{9D152BAE-318F-4863-9856-B75E01DE1A67}" srcId="{2F5C30FD-6BD4-40F5-8F49-167696EFFB88}" destId="{B8590B4F-61A0-437D-BC1C-B6FE9A8E9AA6}" srcOrd="2" destOrd="0" parTransId="{52940077-FF81-4A64-B123-BA7ACB65B6F1}" sibTransId="{FF743A58-64A0-4C3C-BE0B-750594819F3E}"/>
    <dgm:cxn modelId="{5D0A20AF-C53D-47F4-9A44-AA01520E1328}" srcId="{E54B34C2-3AE7-419E-BB23-F2304EA576EA}" destId="{8C6A187F-A817-4D74-9DA8-057009C87AC4}" srcOrd="4" destOrd="0" parTransId="{2971DE79-E05C-422D-872F-FB992AC47A61}" sibTransId="{34BD50A4-C45B-4E62-A26E-D38E9480A70D}"/>
    <dgm:cxn modelId="{14095DB2-7C11-4DCE-BC3D-AD2770F8DD79}" srcId="{1D4D3034-393C-4FED-B0E7-C5865C1EE1DF}" destId="{D63D7385-8476-4121-AD88-A5B5B409E0A7}" srcOrd="3" destOrd="0" parTransId="{C61751CA-323E-42D7-8129-A90F4316932B}" sibTransId="{A965349D-A612-4769-91B3-0CC17617F507}"/>
    <dgm:cxn modelId="{0D9DC6B6-CE04-4094-BF3A-902C68CBD903}" srcId="{59758823-7C64-471B-AF54-112A5889315A}" destId="{E54B34C2-3AE7-419E-BB23-F2304EA576EA}" srcOrd="1" destOrd="0" parTransId="{7F723767-E7EC-474C-92B5-F61E7BCA9CF8}" sibTransId="{C3AB78F3-EA59-40D3-8AF2-1B6AE602F3F6}"/>
    <dgm:cxn modelId="{136A3EB7-E38D-422F-A653-9B1E545B7E2F}" type="presOf" srcId="{8C6A187F-A817-4D74-9DA8-057009C87AC4}" destId="{498682FA-1263-4500-B793-283BB281F7A4}" srcOrd="0" destOrd="0" presId="urn:microsoft.com/office/officeart/2005/8/layout/orgChart1"/>
    <dgm:cxn modelId="{F426F8B7-AFB5-4DEF-9E3B-CB270A26C687}" type="presOf" srcId="{1D4D3034-393C-4FED-B0E7-C5865C1EE1DF}" destId="{DAB3BA76-F295-419D-B5AA-68CA977AA22E}" srcOrd="0" destOrd="0" presId="urn:microsoft.com/office/officeart/2005/8/layout/orgChart1"/>
    <dgm:cxn modelId="{BB3491BD-1F25-4183-B856-E35CA3A7DA7A}" srcId="{1D4D3034-393C-4FED-B0E7-C5865C1EE1DF}" destId="{D666AAED-5DE8-4985-9261-BD6854CBB7E0}" srcOrd="2" destOrd="0" parTransId="{B6FAD5A9-B732-4BDD-8786-6E15D5F99AC2}" sibTransId="{6CE9DFFC-BE52-4B94-9F3B-6EF2409B5EDB}"/>
    <dgm:cxn modelId="{D70509C1-94FF-4BED-BA28-1E24E447BEA2}" srcId="{E54B34C2-3AE7-419E-BB23-F2304EA576EA}" destId="{1AE81828-0713-42F6-B690-73861C94C21E}" srcOrd="1" destOrd="0" parTransId="{DB05B7B9-64BE-4F6D-9127-9381B4DDD608}" sibTransId="{FBE87A8A-F2C3-4CF4-A7CE-359070F383AF}"/>
    <dgm:cxn modelId="{14C409C4-646E-4398-831A-35520E2A905F}" type="presOf" srcId="{F0D4FEDB-8FAD-4B7A-A2AC-A64C9A57545B}" destId="{5A044F51-9C45-4DED-9928-CD0D5A92366A}" srcOrd="0" destOrd="0" presId="urn:microsoft.com/office/officeart/2005/8/layout/orgChart1"/>
    <dgm:cxn modelId="{BEE392C5-F3CB-4D68-B363-1C28ADCA13F7}" type="presOf" srcId="{5A0DA3AC-6FD2-4B9C-9851-834A4D22ED8B}" destId="{2A94B1E1-9BAF-4BB7-BD18-BF84199E72CF}" srcOrd="0" destOrd="0" presId="urn:microsoft.com/office/officeart/2005/8/layout/orgChart1"/>
    <dgm:cxn modelId="{B6E272CA-FE61-4D86-8001-664FD994EA87}" type="presOf" srcId="{1AE81828-0713-42F6-B690-73861C94C21E}" destId="{8E00FA7A-BAFC-48D2-9D69-660F0AA4276D}" srcOrd="0" destOrd="0" presId="urn:microsoft.com/office/officeart/2005/8/layout/orgChart1"/>
    <dgm:cxn modelId="{BDD7B2CD-F83B-4016-9BE9-6C7B3C2D1BDF}" srcId="{E54B34C2-3AE7-419E-BB23-F2304EA576EA}" destId="{1D51B7B3-DC5C-485C-AC45-D531362F4413}" srcOrd="0" destOrd="0" parTransId="{1D13A57B-995F-4E66-8350-C99756AD7D27}" sibTransId="{1BEB4968-0BC0-45CD-8C6E-0EE663BF23FA}"/>
    <dgm:cxn modelId="{64E3ACCF-C2DC-49B0-BE2C-D9988990314C}" type="presOf" srcId="{D666AAED-5DE8-4985-9261-BD6854CBB7E0}" destId="{05D203CE-A320-4928-82F1-61E50D8B2F3E}" srcOrd="1" destOrd="0" presId="urn:microsoft.com/office/officeart/2005/8/layout/orgChart1"/>
    <dgm:cxn modelId="{52E4F4D0-F1D7-45BE-9F19-A3888E2FFEBE}" type="presOf" srcId="{534AEF31-6F5E-4ABE-A1B8-F41129139BDA}" destId="{44B65342-3BAD-44C3-AAEC-B64713F0EE11}" srcOrd="0" destOrd="0" presId="urn:microsoft.com/office/officeart/2005/8/layout/orgChart1"/>
    <dgm:cxn modelId="{37F10ED2-2CC6-453A-945A-5D867E40516B}" type="presOf" srcId="{1D51B7B3-DC5C-485C-AC45-D531362F4413}" destId="{844824F7-301B-4AFE-A4AF-26AA3738ED2C}" srcOrd="0" destOrd="0" presId="urn:microsoft.com/office/officeart/2005/8/layout/orgChart1"/>
    <dgm:cxn modelId="{573E57DB-78A7-4576-BF94-D13074268CE3}" type="presOf" srcId="{51529597-CD07-4D52-AFE1-6886007C9422}" destId="{5080DC28-B307-44B1-BF80-B53CAC8DC521}" srcOrd="0" destOrd="0" presId="urn:microsoft.com/office/officeart/2005/8/layout/orgChart1"/>
    <dgm:cxn modelId="{D808A0E3-77F1-4AA2-BDF3-02ED145D9880}" type="presOf" srcId="{E54B34C2-3AE7-419E-BB23-F2304EA576EA}" destId="{70B32D5B-E1FC-46CB-A70C-451B2B2B5C6D}" srcOrd="1" destOrd="0" presId="urn:microsoft.com/office/officeart/2005/8/layout/orgChart1"/>
    <dgm:cxn modelId="{486501EA-235B-4138-8617-46A7337BC03E}" srcId="{59758823-7C64-471B-AF54-112A5889315A}" destId="{2F5C30FD-6BD4-40F5-8F49-167696EFFB88}" srcOrd="2" destOrd="0" parTransId="{F2C2BF12-F380-47F6-851E-F4A7C70C7D11}" sibTransId="{D7B3B361-413F-406E-920E-8F0F3211AFCD}"/>
    <dgm:cxn modelId="{592812EA-7950-4BCD-975B-B96C31E9BF68}" type="presOf" srcId="{B8590B4F-61A0-437D-BC1C-B6FE9A8E9AA6}" destId="{F823FD5E-7D73-4FA8-B9C8-955F72092CAA}" srcOrd="0" destOrd="0" presId="urn:microsoft.com/office/officeart/2005/8/layout/orgChart1"/>
    <dgm:cxn modelId="{BE6EC5EA-E9FC-4F75-96D1-1E720D4ADE14}" type="presOf" srcId="{430FF6FE-7CE0-47EA-B9C0-2FD2AE6DEAD5}" destId="{BB0BDF38-9D87-43BB-A19E-1535CDBB1B8F}" srcOrd="1" destOrd="0" presId="urn:microsoft.com/office/officeart/2005/8/layout/orgChart1"/>
    <dgm:cxn modelId="{EDBF39EB-3D57-4B34-B031-D91D486B5E06}" type="presOf" srcId="{AFE96CBC-85BC-4667-91CF-E25CCE6E3151}" destId="{8E211562-E05C-42CA-ABBC-9FA4640501EC}" srcOrd="1" destOrd="0" presId="urn:microsoft.com/office/officeart/2005/8/layout/orgChart1"/>
    <dgm:cxn modelId="{9B1DEEEC-FAB2-4084-86CA-E2330248268A}" type="presOf" srcId="{8C2E54BA-D158-42C0-8077-C35F87701CCB}" destId="{FFE325D1-E954-4599-8BC4-6B2193F0DD94}" srcOrd="0" destOrd="0" presId="urn:microsoft.com/office/officeart/2005/8/layout/orgChart1"/>
    <dgm:cxn modelId="{4CB0B1EF-2160-4855-A077-C026C92322E6}" type="presOf" srcId="{D63D7385-8476-4121-AD88-A5B5B409E0A7}" destId="{C87C8064-EC02-4BC9-A39C-073362D18F73}" srcOrd="1" destOrd="0" presId="urn:microsoft.com/office/officeart/2005/8/layout/orgChart1"/>
    <dgm:cxn modelId="{9C5B1CF0-DED2-4686-BCEA-905405698113}" type="presOf" srcId="{A80461CF-AC58-4A3C-A326-F0B7F9F5C896}" destId="{54A8734D-4F85-40FD-BBC9-AC8315810132}" srcOrd="0" destOrd="0" presId="urn:microsoft.com/office/officeart/2005/8/layout/orgChart1"/>
    <dgm:cxn modelId="{913805F2-C0AB-4F4B-974C-D61CF7992A7B}" type="presOf" srcId="{4F0BCFE7-5A72-45BA-8E68-791F751AF6E5}" destId="{52A9C576-B3A7-4AFF-8F9D-EA965EDC0956}" srcOrd="0" destOrd="0" presId="urn:microsoft.com/office/officeart/2005/8/layout/orgChart1"/>
    <dgm:cxn modelId="{4ADB3FFD-1F11-473B-AC69-C2681D7459B4}" type="presOf" srcId="{093216BB-363B-4BF2-AC58-45BF3A6AF781}" destId="{C929EE95-2BB2-4418-8B9B-BE08594ED7B7}" srcOrd="0" destOrd="0" presId="urn:microsoft.com/office/officeart/2005/8/layout/orgChart1"/>
    <dgm:cxn modelId="{8609B1FD-0AFE-49C8-A0AC-56B518C7A6BB}" type="presOf" srcId="{446539E7-D578-4A29-9BAD-75DEB124185C}" destId="{E46507D5-78B9-4223-8FAF-A990CFEEAC61}" srcOrd="0" destOrd="0" presId="urn:microsoft.com/office/officeart/2005/8/layout/orgChart1"/>
    <dgm:cxn modelId="{1A1ADCFE-0ED9-4ABE-8C60-1E1CADA66BA1}" srcId="{4F0BCFE7-5A72-45BA-8E68-791F751AF6E5}" destId="{8C2E54BA-D158-42C0-8077-C35F87701CCB}" srcOrd="0" destOrd="0" parTransId="{FEC9F911-91AE-4707-9548-E64D4F096E02}" sibTransId="{426A7AA8-EF14-49AB-92AC-72BFDFB4185F}"/>
    <dgm:cxn modelId="{6CCE1DFF-0492-4A70-9FD4-6F121F6309FC}" type="presOf" srcId="{2F5C30FD-6BD4-40F5-8F49-167696EFFB88}" destId="{925FDA99-62C8-4033-8052-7324CC05D81D}" srcOrd="0" destOrd="0" presId="urn:microsoft.com/office/officeart/2005/8/layout/orgChart1"/>
    <dgm:cxn modelId="{E5AE82F1-BB63-4486-BE35-FB113866F8AF}" type="presParOf" srcId="{055490A6-7FD2-4A1B-B9D2-51FBBEF143AE}" destId="{00FCB7C2-AC8A-4F3A-981D-E5E7BC463890}" srcOrd="0" destOrd="0" presId="urn:microsoft.com/office/officeart/2005/8/layout/orgChart1"/>
    <dgm:cxn modelId="{A6BE5DA3-A1E6-4D6C-AF06-97476E1D91DD}" type="presParOf" srcId="{00FCB7C2-AC8A-4F3A-981D-E5E7BC463890}" destId="{63E6215C-F982-4A7B-B4D4-1EE3BA611652}" srcOrd="0" destOrd="0" presId="urn:microsoft.com/office/officeart/2005/8/layout/orgChart1"/>
    <dgm:cxn modelId="{0082C9CB-3B00-4F9B-A0E0-096667301746}" type="presParOf" srcId="{63E6215C-F982-4A7B-B4D4-1EE3BA611652}" destId="{57344841-FD4F-4519-AC94-96D8731C9F9E}" srcOrd="0" destOrd="0" presId="urn:microsoft.com/office/officeart/2005/8/layout/orgChart1"/>
    <dgm:cxn modelId="{B1801957-949A-4D87-B205-44D8203D2BE6}" type="presParOf" srcId="{63E6215C-F982-4A7B-B4D4-1EE3BA611652}" destId="{0E000CD5-EE3D-42B9-BC46-A8F970C485F5}" srcOrd="1" destOrd="0" presId="urn:microsoft.com/office/officeart/2005/8/layout/orgChart1"/>
    <dgm:cxn modelId="{B1E416A2-C895-417A-8BCE-5D8062A8849E}" type="presParOf" srcId="{00FCB7C2-AC8A-4F3A-981D-E5E7BC463890}" destId="{E6C499E2-66FE-4E70-9B2D-9AA264A7C884}" srcOrd="1" destOrd="0" presId="urn:microsoft.com/office/officeart/2005/8/layout/orgChart1"/>
    <dgm:cxn modelId="{A3AAAC3D-BBAD-4B2C-8D0F-D82BCE49DAA5}" type="presParOf" srcId="{E6C499E2-66FE-4E70-9B2D-9AA264A7C884}" destId="{75887E8C-1439-413F-9485-854765E05230}" srcOrd="0" destOrd="0" presId="urn:microsoft.com/office/officeart/2005/8/layout/orgChart1"/>
    <dgm:cxn modelId="{337966F0-8DE4-40D0-AAE0-84A75E77175D}" type="presParOf" srcId="{E6C499E2-66FE-4E70-9B2D-9AA264A7C884}" destId="{75657597-EE17-4AB0-B67A-D0523D38DA10}" srcOrd="1" destOrd="0" presId="urn:microsoft.com/office/officeart/2005/8/layout/orgChart1"/>
    <dgm:cxn modelId="{C7CE33D0-4F6B-44C7-B482-B1E34C2A2872}" type="presParOf" srcId="{75657597-EE17-4AB0-B67A-D0523D38DA10}" destId="{EB73119A-C82E-4B8D-A501-AEB628E990D0}" srcOrd="0" destOrd="0" presId="urn:microsoft.com/office/officeart/2005/8/layout/orgChart1"/>
    <dgm:cxn modelId="{FF6E7261-9461-47B7-AFA7-245FFE7EAEB6}" type="presParOf" srcId="{EB73119A-C82E-4B8D-A501-AEB628E990D0}" destId="{DAB3BA76-F295-419D-B5AA-68CA977AA22E}" srcOrd="0" destOrd="0" presId="urn:microsoft.com/office/officeart/2005/8/layout/orgChart1"/>
    <dgm:cxn modelId="{D352E455-48BA-4EB2-96E4-F849F1F9A915}" type="presParOf" srcId="{EB73119A-C82E-4B8D-A501-AEB628E990D0}" destId="{42A79E3F-8130-416D-8901-221E00177C61}" srcOrd="1" destOrd="0" presId="urn:microsoft.com/office/officeart/2005/8/layout/orgChart1"/>
    <dgm:cxn modelId="{BE4DB8D4-4EE4-4902-997E-804E46F98A68}" type="presParOf" srcId="{75657597-EE17-4AB0-B67A-D0523D38DA10}" destId="{F210E81A-CB8E-49BC-8524-7EA4481F2F34}" srcOrd="1" destOrd="0" presId="urn:microsoft.com/office/officeart/2005/8/layout/orgChart1"/>
    <dgm:cxn modelId="{B2252137-62E0-410E-9B45-C024286EEF89}" type="presParOf" srcId="{F210E81A-CB8E-49BC-8524-7EA4481F2F34}" destId="{C929EE95-2BB2-4418-8B9B-BE08594ED7B7}" srcOrd="0" destOrd="0" presId="urn:microsoft.com/office/officeart/2005/8/layout/orgChart1"/>
    <dgm:cxn modelId="{D20CE7A0-9206-400A-80AD-25940186587E}" type="presParOf" srcId="{F210E81A-CB8E-49BC-8524-7EA4481F2F34}" destId="{0EE2D07A-80B7-4CEA-9021-186F50DD0109}" srcOrd="1" destOrd="0" presId="urn:microsoft.com/office/officeart/2005/8/layout/orgChart1"/>
    <dgm:cxn modelId="{E7926FEF-3161-4EEB-8CCB-83DA1FE1C3CD}" type="presParOf" srcId="{0EE2D07A-80B7-4CEA-9021-186F50DD0109}" destId="{AC330AC7-335E-4656-9C11-04B3087149E0}" srcOrd="0" destOrd="0" presId="urn:microsoft.com/office/officeart/2005/8/layout/orgChart1"/>
    <dgm:cxn modelId="{C5A840F2-419D-403B-8467-87BF79489165}" type="presParOf" srcId="{AC330AC7-335E-4656-9C11-04B3087149E0}" destId="{7F6B6C0E-48DB-486C-B89D-8D4B092AEF48}" srcOrd="0" destOrd="0" presId="urn:microsoft.com/office/officeart/2005/8/layout/orgChart1"/>
    <dgm:cxn modelId="{0BD71A2B-F467-441C-BBA5-26B71FAE3884}" type="presParOf" srcId="{AC330AC7-335E-4656-9C11-04B3087149E0}" destId="{631EACB0-A606-49AA-B357-4319B0C2D5CD}" srcOrd="1" destOrd="0" presId="urn:microsoft.com/office/officeart/2005/8/layout/orgChart1"/>
    <dgm:cxn modelId="{9ABC0949-62AB-4556-948C-9A4060EF7E9F}" type="presParOf" srcId="{0EE2D07A-80B7-4CEA-9021-186F50DD0109}" destId="{3F52AC9E-1040-4F41-9DE3-1281ED41D0DD}" srcOrd="1" destOrd="0" presId="urn:microsoft.com/office/officeart/2005/8/layout/orgChart1"/>
    <dgm:cxn modelId="{1744FD5E-6AB2-4892-AB56-8630BBD777A1}" type="presParOf" srcId="{0EE2D07A-80B7-4CEA-9021-186F50DD0109}" destId="{4531803C-5D7B-4953-B136-694B4AC55E2F}" srcOrd="2" destOrd="0" presId="urn:microsoft.com/office/officeart/2005/8/layout/orgChart1"/>
    <dgm:cxn modelId="{383E22EC-2DFA-432C-939A-9D228AA6196E}" type="presParOf" srcId="{F210E81A-CB8E-49BC-8524-7EA4481F2F34}" destId="{D4CE3F5D-A14F-4721-B384-0795FB3E97FA}" srcOrd="2" destOrd="0" presId="urn:microsoft.com/office/officeart/2005/8/layout/orgChart1"/>
    <dgm:cxn modelId="{3289A9EB-EC49-4F6B-A2DF-62620DE97587}" type="presParOf" srcId="{F210E81A-CB8E-49BC-8524-7EA4481F2F34}" destId="{C01DCA90-6D49-48EB-8DC9-9062A6798721}" srcOrd="3" destOrd="0" presId="urn:microsoft.com/office/officeart/2005/8/layout/orgChart1"/>
    <dgm:cxn modelId="{BF00D759-E762-47F8-A536-1627E27B6144}" type="presParOf" srcId="{C01DCA90-6D49-48EB-8DC9-9062A6798721}" destId="{AF3EF2E0-4AB4-4EAA-AD11-7136A80C52A0}" srcOrd="0" destOrd="0" presId="urn:microsoft.com/office/officeart/2005/8/layout/orgChart1"/>
    <dgm:cxn modelId="{9A292EC8-DACC-4354-9D09-121E4158EC38}" type="presParOf" srcId="{AF3EF2E0-4AB4-4EAA-AD11-7136A80C52A0}" destId="{F285E851-04DE-4049-BFAA-B716F17C3991}" srcOrd="0" destOrd="0" presId="urn:microsoft.com/office/officeart/2005/8/layout/orgChart1"/>
    <dgm:cxn modelId="{2517F944-191D-44AE-A152-B465591456FE}" type="presParOf" srcId="{AF3EF2E0-4AB4-4EAA-AD11-7136A80C52A0}" destId="{BB0BDF38-9D87-43BB-A19E-1535CDBB1B8F}" srcOrd="1" destOrd="0" presId="urn:microsoft.com/office/officeart/2005/8/layout/orgChart1"/>
    <dgm:cxn modelId="{19FE9284-BC76-45D8-847C-49A1576BD1D8}" type="presParOf" srcId="{C01DCA90-6D49-48EB-8DC9-9062A6798721}" destId="{F4B27921-DD00-46D5-83E8-0E37A7A4B512}" srcOrd="1" destOrd="0" presId="urn:microsoft.com/office/officeart/2005/8/layout/orgChart1"/>
    <dgm:cxn modelId="{C5056A35-1E14-4312-BCE3-BC899B07DB85}" type="presParOf" srcId="{C01DCA90-6D49-48EB-8DC9-9062A6798721}" destId="{6C2E1D58-9860-4ECC-A7E5-1909CA9636CB}" srcOrd="2" destOrd="0" presId="urn:microsoft.com/office/officeart/2005/8/layout/orgChart1"/>
    <dgm:cxn modelId="{BB750DB0-62EB-4A0F-BDF9-2259208F00AB}" type="presParOf" srcId="{F210E81A-CB8E-49BC-8524-7EA4481F2F34}" destId="{49DEFC1A-2374-4514-AD82-03A84F3A72EF}" srcOrd="4" destOrd="0" presId="urn:microsoft.com/office/officeart/2005/8/layout/orgChart1"/>
    <dgm:cxn modelId="{338E13CD-E07D-4B8F-92A8-95C8CE1C8ECA}" type="presParOf" srcId="{F210E81A-CB8E-49BC-8524-7EA4481F2F34}" destId="{FC88FD6C-DB3B-437C-B300-DF0601E84A01}" srcOrd="5" destOrd="0" presId="urn:microsoft.com/office/officeart/2005/8/layout/orgChart1"/>
    <dgm:cxn modelId="{4D5B3623-DF47-4546-93C7-B98113736485}" type="presParOf" srcId="{FC88FD6C-DB3B-437C-B300-DF0601E84A01}" destId="{E2CF92B0-489B-43CC-9919-F243C252F47E}" srcOrd="0" destOrd="0" presId="urn:microsoft.com/office/officeart/2005/8/layout/orgChart1"/>
    <dgm:cxn modelId="{0D5ED35E-264F-4691-8429-0C21BDC51722}" type="presParOf" srcId="{E2CF92B0-489B-43CC-9919-F243C252F47E}" destId="{F7454D1F-199B-4417-AD01-058A44CA4E4A}" srcOrd="0" destOrd="0" presId="urn:microsoft.com/office/officeart/2005/8/layout/orgChart1"/>
    <dgm:cxn modelId="{F989E2A8-E280-4294-A66C-56FFABF25922}" type="presParOf" srcId="{E2CF92B0-489B-43CC-9919-F243C252F47E}" destId="{05D203CE-A320-4928-82F1-61E50D8B2F3E}" srcOrd="1" destOrd="0" presId="urn:microsoft.com/office/officeart/2005/8/layout/orgChart1"/>
    <dgm:cxn modelId="{8D11E744-3D8C-4E70-98EE-26FEEA83A53C}" type="presParOf" srcId="{FC88FD6C-DB3B-437C-B300-DF0601E84A01}" destId="{ED9929AC-DC23-4FA8-B0D5-111BCE1480F2}" srcOrd="1" destOrd="0" presId="urn:microsoft.com/office/officeart/2005/8/layout/orgChart1"/>
    <dgm:cxn modelId="{510776D5-7678-4B45-9F1B-633D319E4037}" type="presParOf" srcId="{FC88FD6C-DB3B-437C-B300-DF0601E84A01}" destId="{B1BA3C3B-8527-4B26-990B-0CA852E379F0}" srcOrd="2" destOrd="0" presId="urn:microsoft.com/office/officeart/2005/8/layout/orgChart1"/>
    <dgm:cxn modelId="{B503E7F7-1822-4555-8AEC-A8309C130FAE}" type="presParOf" srcId="{F210E81A-CB8E-49BC-8524-7EA4481F2F34}" destId="{0668403B-682A-46B5-80CC-F294F2F8B517}" srcOrd="6" destOrd="0" presId="urn:microsoft.com/office/officeart/2005/8/layout/orgChart1"/>
    <dgm:cxn modelId="{508265E8-BB83-4577-8D81-EA5117EA8287}" type="presParOf" srcId="{F210E81A-CB8E-49BC-8524-7EA4481F2F34}" destId="{1DCEDE78-AC70-4B08-873B-E1A5F17F45F4}" srcOrd="7" destOrd="0" presId="urn:microsoft.com/office/officeart/2005/8/layout/orgChart1"/>
    <dgm:cxn modelId="{1B10D6D9-8443-4946-86AF-43E9A6599141}" type="presParOf" srcId="{1DCEDE78-AC70-4B08-873B-E1A5F17F45F4}" destId="{C0364E94-DC52-4EE0-A169-AEDB232DCF10}" srcOrd="0" destOrd="0" presId="urn:microsoft.com/office/officeart/2005/8/layout/orgChart1"/>
    <dgm:cxn modelId="{A841526E-DE77-41F5-8D3C-9E6BC80CE907}" type="presParOf" srcId="{C0364E94-DC52-4EE0-A169-AEDB232DCF10}" destId="{638F83C8-5421-401B-946D-8A9DABB033BB}" srcOrd="0" destOrd="0" presId="urn:microsoft.com/office/officeart/2005/8/layout/orgChart1"/>
    <dgm:cxn modelId="{EAF5F323-1114-4758-861D-794320845BAE}" type="presParOf" srcId="{C0364E94-DC52-4EE0-A169-AEDB232DCF10}" destId="{C87C8064-EC02-4BC9-A39C-073362D18F73}" srcOrd="1" destOrd="0" presId="urn:microsoft.com/office/officeart/2005/8/layout/orgChart1"/>
    <dgm:cxn modelId="{48378999-0922-4416-9829-FB2702398C57}" type="presParOf" srcId="{1DCEDE78-AC70-4B08-873B-E1A5F17F45F4}" destId="{4CD28FA2-9855-496B-A030-809F44DCFFDC}" srcOrd="1" destOrd="0" presId="urn:microsoft.com/office/officeart/2005/8/layout/orgChart1"/>
    <dgm:cxn modelId="{5BA4DC94-505E-45F1-82B3-DB5889081564}" type="presParOf" srcId="{1DCEDE78-AC70-4B08-873B-E1A5F17F45F4}" destId="{58E779BD-9D02-4963-942E-7E3A3A53F39A}" srcOrd="2" destOrd="0" presId="urn:microsoft.com/office/officeart/2005/8/layout/orgChart1"/>
    <dgm:cxn modelId="{AE4578D5-A832-4D11-92EB-6EA277CA0E8D}" type="presParOf" srcId="{F210E81A-CB8E-49BC-8524-7EA4481F2F34}" destId="{54A8734D-4F85-40FD-BBC9-AC8315810132}" srcOrd="8" destOrd="0" presId="urn:microsoft.com/office/officeart/2005/8/layout/orgChart1"/>
    <dgm:cxn modelId="{540847B7-2F8C-45A3-99C3-C2E7B8C53875}" type="presParOf" srcId="{F210E81A-CB8E-49BC-8524-7EA4481F2F34}" destId="{6FD3A3A9-4B83-4A44-A37A-C673D2E44F58}" srcOrd="9" destOrd="0" presId="urn:microsoft.com/office/officeart/2005/8/layout/orgChart1"/>
    <dgm:cxn modelId="{988A9727-02A2-4717-8B56-70C88E014036}" type="presParOf" srcId="{6FD3A3A9-4B83-4A44-A37A-C673D2E44F58}" destId="{1C01940A-DC49-4D59-A8C9-EA3A6C7B8F0D}" srcOrd="0" destOrd="0" presId="urn:microsoft.com/office/officeart/2005/8/layout/orgChart1"/>
    <dgm:cxn modelId="{D66D15E3-2EEA-4521-80CC-1498C248F808}" type="presParOf" srcId="{1C01940A-DC49-4D59-A8C9-EA3A6C7B8F0D}" destId="{FF623DA3-3D68-47CF-8DA7-2C621025A271}" srcOrd="0" destOrd="0" presId="urn:microsoft.com/office/officeart/2005/8/layout/orgChart1"/>
    <dgm:cxn modelId="{F0042654-39C2-4F69-A6AC-ED541BB3F775}" type="presParOf" srcId="{1C01940A-DC49-4D59-A8C9-EA3A6C7B8F0D}" destId="{8E211562-E05C-42CA-ABBC-9FA4640501EC}" srcOrd="1" destOrd="0" presId="urn:microsoft.com/office/officeart/2005/8/layout/orgChart1"/>
    <dgm:cxn modelId="{DA93CEFF-E9E4-4BE2-9B81-A7F5892AECFA}" type="presParOf" srcId="{6FD3A3A9-4B83-4A44-A37A-C673D2E44F58}" destId="{622BA466-6618-422F-8ADE-E1B4111F0D61}" srcOrd="1" destOrd="0" presId="urn:microsoft.com/office/officeart/2005/8/layout/orgChart1"/>
    <dgm:cxn modelId="{D7A7562A-8EBF-4B1D-80BC-1D097A60426C}" type="presParOf" srcId="{6FD3A3A9-4B83-4A44-A37A-C673D2E44F58}" destId="{00BFC04B-93EA-4172-B6EE-66DE756508EB}" srcOrd="2" destOrd="0" presId="urn:microsoft.com/office/officeart/2005/8/layout/orgChart1"/>
    <dgm:cxn modelId="{4DE29DDF-3FAB-49F6-84D0-0B36746D8A0E}" type="presParOf" srcId="{75657597-EE17-4AB0-B67A-D0523D38DA10}" destId="{39B17F26-4DE3-4B38-8294-D8803F634A7A}" srcOrd="2" destOrd="0" presId="urn:microsoft.com/office/officeart/2005/8/layout/orgChart1"/>
    <dgm:cxn modelId="{78EB5BA2-1834-4EC6-9379-A574F143504B}" type="presParOf" srcId="{E6C499E2-66FE-4E70-9B2D-9AA264A7C884}" destId="{CC18938C-B484-4604-AA47-A76415FAE4D5}" srcOrd="2" destOrd="0" presId="urn:microsoft.com/office/officeart/2005/8/layout/orgChart1"/>
    <dgm:cxn modelId="{EF7A938E-8FB8-49D8-95B7-2483A0973333}" type="presParOf" srcId="{E6C499E2-66FE-4E70-9B2D-9AA264A7C884}" destId="{051450D9-6EBD-4CDA-87E9-0751F0B0C5D4}" srcOrd="3" destOrd="0" presId="urn:microsoft.com/office/officeart/2005/8/layout/orgChart1"/>
    <dgm:cxn modelId="{BF9997D3-CEED-4A6B-BC14-7C9F3612C1B5}" type="presParOf" srcId="{051450D9-6EBD-4CDA-87E9-0751F0B0C5D4}" destId="{6D5AC964-AB63-4319-8419-E196BF895DCB}" srcOrd="0" destOrd="0" presId="urn:microsoft.com/office/officeart/2005/8/layout/orgChart1"/>
    <dgm:cxn modelId="{CFFFB02F-9430-472B-AC61-186DC7B8F3B8}" type="presParOf" srcId="{6D5AC964-AB63-4319-8419-E196BF895DCB}" destId="{BE8B6AF6-5E02-4A65-BC0A-FA1A75B107C4}" srcOrd="0" destOrd="0" presId="urn:microsoft.com/office/officeart/2005/8/layout/orgChart1"/>
    <dgm:cxn modelId="{A20DF843-0E19-4D56-ACFB-3809FA7CFAF9}" type="presParOf" srcId="{6D5AC964-AB63-4319-8419-E196BF895DCB}" destId="{70B32D5B-E1FC-46CB-A70C-451B2B2B5C6D}" srcOrd="1" destOrd="0" presId="urn:microsoft.com/office/officeart/2005/8/layout/orgChart1"/>
    <dgm:cxn modelId="{DFBAC646-E2DF-4ADC-9699-BD1DD1960ADB}" type="presParOf" srcId="{051450D9-6EBD-4CDA-87E9-0751F0B0C5D4}" destId="{4B922947-D4E6-4D81-99B1-26413E2ED05D}" srcOrd="1" destOrd="0" presId="urn:microsoft.com/office/officeart/2005/8/layout/orgChart1"/>
    <dgm:cxn modelId="{C0394B09-C7FB-4FD9-9A06-E928947B839C}" type="presParOf" srcId="{4B922947-D4E6-4D81-99B1-26413E2ED05D}" destId="{2834F48F-7290-42C9-870B-B2EC503EF8A1}" srcOrd="0" destOrd="0" presId="urn:microsoft.com/office/officeart/2005/8/layout/orgChart1"/>
    <dgm:cxn modelId="{66066274-0846-42A5-9D28-4BFD414E927B}" type="presParOf" srcId="{4B922947-D4E6-4D81-99B1-26413E2ED05D}" destId="{10DD3CD2-FACB-4A7D-AF61-98AEC2FB15EE}" srcOrd="1" destOrd="0" presId="urn:microsoft.com/office/officeart/2005/8/layout/orgChart1"/>
    <dgm:cxn modelId="{18902C7D-F35B-45E9-9BD0-B084C58FE7DC}" type="presParOf" srcId="{10DD3CD2-FACB-4A7D-AF61-98AEC2FB15EE}" destId="{43E17F29-B15C-4464-A02C-113A1C5ED01B}" srcOrd="0" destOrd="0" presId="urn:microsoft.com/office/officeart/2005/8/layout/orgChart1"/>
    <dgm:cxn modelId="{27334D35-AEF9-4D1F-BD2C-4769BFF49DBC}" type="presParOf" srcId="{43E17F29-B15C-4464-A02C-113A1C5ED01B}" destId="{844824F7-301B-4AFE-A4AF-26AA3738ED2C}" srcOrd="0" destOrd="0" presId="urn:microsoft.com/office/officeart/2005/8/layout/orgChart1"/>
    <dgm:cxn modelId="{5866E13A-699D-428F-9790-750BF795ECDB}" type="presParOf" srcId="{43E17F29-B15C-4464-A02C-113A1C5ED01B}" destId="{CDE882A4-3C26-43E7-9922-A9EA098B7CB0}" srcOrd="1" destOrd="0" presId="urn:microsoft.com/office/officeart/2005/8/layout/orgChart1"/>
    <dgm:cxn modelId="{966EF893-56EC-4F12-A45E-0ECB92C87CDC}" type="presParOf" srcId="{10DD3CD2-FACB-4A7D-AF61-98AEC2FB15EE}" destId="{F4908C81-969C-49A3-84ED-3520444D64F8}" srcOrd="1" destOrd="0" presId="urn:microsoft.com/office/officeart/2005/8/layout/orgChart1"/>
    <dgm:cxn modelId="{3F82C0F1-608C-4632-BC3E-E86E759C2A81}" type="presParOf" srcId="{10DD3CD2-FACB-4A7D-AF61-98AEC2FB15EE}" destId="{9AEE2204-EAC2-4C8A-8C7A-41EB14DFB482}" srcOrd="2" destOrd="0" presId="urn:microsoft.com/office/officeart/2005/8/layout/orgChart1"/>
    <dgm:cxn modelId="{300E4BDA-6D38-4617-A89F-A5343071DB2D}" type="presParOf" srcId="{4B922947-D4E6-4D81-99B1-26413E2ED05D}" destId="{2959E6EC-600B-475D-952F-ABF40DDBD79B}" srcOrd="2" destOrd="0" presId="urn:microsoft.com/office/officeart/2005/8/layout/orgChart1"/>
    <dgm:cxn modelId="{9F95A6E5-E4F0-403E-836D-C94D3B6864DB}" type="presParOf" srcId="{4B922947-D4E6-4D81-99B1-26413E2ED05D}" destId="{ADE3973C-4D9B-4C87-BD5A-904AB8A39BDD}" srcOrd="3" destOrd="0" presId="urn:microsoft.com/office/officeart/2005/8/layout/orgChart1"/>
    <dgm:cxn modelId="{372DB5A5-2F84-43BD-B9BD-70AE05C58D43}" type="presParOf" srcId="{ADE3973C-4D9B-4C87-BD5A-904AB8A39BDD}" destId="{45BDB444-3899-473B-85F6-0CEB2975128A}" srcOrd="0" destOrd="0" presId="urn:microsoft.com/office/officeart/2005/8/layout/orgChart1"/>
    <dgm:cxn modelId="{576FC91D-DEE5-43FD-80B1-F26B4E4B0DB6}" type="presParOf" srcId="{45BDB444-3899-473B-85F6-0CEB2975128A}" destId="{8E00FA7A-BAFC-48D2-9D69-660F0AA4276D}" srcOrd="0" destOrd="0" presId="urn:microsoft.com/office/officeart/2005/8/layout/orgChart1"/>
    <dgm:cxn modelId="{6C1CA19A-3FEC-493F-8F02-BDA2DCFEDA44}" type="presParOf" srcId="{45BDB444-3899-473B-85F6-0CEB2975128A}" destId="{EBD028B6-4047-4CA2-8DE0-530B0D9C7A0E}" srcOrd="1" destOrd="0" presId="urn:microsoft.com/office/officeart/2005/8/layout/orgChart1"/>
    <dgm:cxn modelId="{827452E1-FB1F-49B5-8882-616DBAB287AE}" type="presParOf" srcId="{ADE3973C-4D9B-4C87-BD5A-904AB8A39BDD}" destId="{7B845E9A-5E92-43D9-ABF1-E71E7911C088}" srcOrd="1" destOrd="0" presId="urn:microsoft.com/office/officeart/2005/8/layout/orgChart1"/>
    <dgm:cxn modelId="{ABF147D9-908C-49B3-BD7B-0E92B74CD33E}" type="presParOf" srcId="{ADE3973C-4D9B-4C87-BD5A-904AB8A39BDD}" destId="{22A360CB-E71D-4806-B49F-CB3DF267DC85}" srcOrd="2" destOrd="0" presId="urn:microsoft.com/office/officeart/2005/8/layout/orgChart1"/>
    <dgm:cxn modelId="{FE45F132-655C-4D76-93C7-FF55385456D8}" type="presParOf" srcId="{4B922947-D4E6-4D81-99B1-26413E2ED05D}" destId="{144202DD-6179-468A-B44B-ADED735A8A51}" srcOrd="4" destOrd="0" presId="urn:microsoft.com/office/officeart/2005/8/layout/orgChart1"/>
    <dgm:cxn modelId="{1B0A14C9-0673-4265-934A-34D2064D83CB}" type="presParOf" srcId="{4B922947-D4E6-4D81-99B1-26413E2ED05D}" destId="{836C767C-2DCA-43C1-B3D9-C107492F5AE2}" srcOrd="5" destOrd="0" presId="urn:microsoft.com/office/officeart/2005/8/layout/orgChart1"/>
    <dgm:cxn modelId="{ABCB42BB-9EB2-420A-84D8-F4C29FA45B40}" type="presParOf" srcId="{836C767C-2DCA-43C1-B3D9-C107492F5AE2}" destId="{F25828C7-E1F9-4570-A3AD-3DECB4AFA9E0}" srcOrd="0" destOrd="0" presId="urn:microsoft.com/office/officeart/2005/8/layout/orgChart1"/>
    <dgm:cxn modelId="{2D0A7CDE-4A6C-491A-AFA3-BA5978C8D79F}" type="presParOf" srcId="{F25828C7-E1F9-4570-A3AD-3DECB4AFA9E0}" destId="{C8ED9E07-A601-4A49-89E3-E616EBB2C117}" srcOrd="0" destOrd="0" presId="urn:microsoft.com/office/officeart/2005/8/layout/orgChart1"/>
    <dgm:cxn modelId="{28168212-F4D8-481E-B9CB-AB7056CB8B22}" type="presParOf" srcId="{F25828C7-E1F9-4570-A3AD-3DECB4AFA9E0}" destId="{A0E9E4BD-2310-4400-9C86-4EB285195AD8}" srcOrd="1" destOrd="0" presId="urn:microsoft.com/office/officeart/2005/8/layout/orgChart1"/>
    <dgm:cxn modelId="{F23E0101-6E82-45AF-91EB-42A9CBBA1331}" type="presParOf" srcId="{836C767C-2DCA-43C1-B3D9-C107492F5AE2}" destId="{9A2DD278-0FBD-4DAE-AA5C-6FB436F270CE}" srcOrd="1" destOrd="0" presId="urn:microsoft.com/office/officeart/2005/8/layout/orgChart1"/>
    <dgm:cxn modelId="{8508F530-1077-4F11-A48F-89BB1DBD2287}" type="presParOf" srcId="{836C767C-2DCA-43C1-B3D9-C107492F5AE2}" destId="{E5B31BC3-55F7-4CB3-AD64-7F5F574F53C6}" srcOrd="2" destOrd="0" presId="urn:microsoft.com/office/officeart/2005/8/layout/orgChart1"/>
    <dgm:cxn modelId="{3ACB4FF8-7627-4A84-92F7-8B1920352E1A}" type="presParOf" srcId="{4B922947-D4E6-4D81-99B1-26413E2ED05D}" destId="{407F2BBD-CF39-4F81-9A51-1E8C0E0AC3C7}" srcOrd="6" destOrd="0" presId="urn:microsoft.com/office/officeart/2005/8/layout/orgChart1"/>
    <dgm:cxn modelId="{C4663604-86C3-4FB7-8207-7646D85C5F8F}" type="presParOf" srcId="{4B922947-D4E6-4D81-99B1-26413E2ED05D}" destId="{260DDF4C-704A-4D3E-822B-14399F9B6806}" srcOrd="7" destOrd="0" presId="urn:microsoft.com/office/officeart/2005/8/layout/orgChart1"/>
    <dgm:cxn modelId="{BDAE456E-8748-4A25-9FA3-FF60907AC1C2}" type="presParOf" srcId="{260DDF4C-704A-4D3E-822B-14399F9B6806}" destId="{5276A36F-ED06-4D08-B6A9-02076AD5FDE7}" srcOrd="0" destOrd="0" presId="urn:microsoft.com/office/officeart/2005/8/layout/orgChart1"/>
    <dgm:cxn modelId="{6F4FE746-4127-4B8D-A10E-6D20BC97E7CF}" type="presParOf" srcId="{5276A36F-ED06-4D08-B6A9-02076AD5FDE7}" destId="{28A9A6A2-AF85-450E-9A8C-DF56269FA5FE}" srcOrd="0" destOrd="0" presId="urn:microsoft.com/office/officeart/2005/8/layout/orgChart1"/>
    <dgm:cxn modelId="{A2327E08-BE11-4A04-9D6E-8160C23B5943}" type="presParOf" srcId="{5276A36F-ED06-4D08-B6A9-02076AD5FDE7}" destId="{0C9D44E0-6C5B-4D3D-8E47-19D80C3DE33D}" srcOrd="1" destOrd="0" presId="urn:microsoft.com/office/officeart/2005/8/layout/orgChart1"/>
    <dgm:cxn modelId="{A6CA59B9-6CE8-4BFE-A126-D150FA83E307}" type="presParOf" srcId="{260DDF4C-704A-4D3E-822B-14399F9B6806}" destId="{8F967C8F-9AE4-4E8B-A1E7-0EA57C60F71A}" srcOrd="1" destOrd="0" presId="urn:microsoft.com/office/officeart/2005/8/layout/orgChart1"/>
    <dgm:cxn modelId="{54C05F3A-C682-4158-A939-391BEB5AA376}" type="presParOf" srcId="{260DDF4C-704A-4D3E-822B-14399F9B6806}" destId="{A11A9F2D-8929-416F-9B52-174982B967A7}" srcOrd="2" destOrd="0" presId="urn:microsoft.com/office/officeart/2005/8/layout/orgChart1"/>
    <dgm:cxn modelId="{C9EBAF1B-A5D0-49C3-BD18-CA23912ECB32}" type="presParOf" srcId="{4B922947-D4E6-4D81-99B1-26413E2ED05D}" destId="{154CEDE1-6125-49EF-A028-CD2A57009086}" srcOrd="8" destOrd="0" presId="urn:microsoft.com/office/officeart/2005/8/layout/orgChart1"/>
    <dgm:cxn modelId="{61BF84F5-619C-4E5A-87B9-56A5A2C5F013}" type="presParOf" srcId="{4B922947-D4E6-4D81-99B1-26413E2ED05D}" destId="{6B4CEC66-E69D-47B7-9C67-691D151D1F13}" srcOrd="9" destOrd="0" presId="urn:microsoft.com/office/officeart/2005/8/layout/orgChart1"/>
    <dgm:cxn modelId="{BBB88FCF-B52D-4562-9D5E-615B3627CC53}" type="presParOf" srcId="{6B4CEC66-E69D-47B7-9C67-691D151D1F13}" destId="{91C110F0-27D1-400E-9255-64726A462C49}" srcOrd="0" destOrd="0" presId="urn:microsoft.com/office/officeart/2005/8/layout/orgChart1"/>
    <dgm:cxn modelId="{62D50B13-A1BE-44FD-AEF7-7C0766A10B02}" type="presParOf" srcId="{91C110F0-27D1-400E-9255-64726A462C49}" destId="{498682FA-1263-4500-B793-283BB281F7A4}" srcOrd="0" destOrd="0" presId="urn:microsoft.com/office/officeart/2005/8/layout/orgChart1"/>
    <dgm:cxn modelId="{FD7C1035-2730-4D2D-ACD8-A17E9C2F2C21}" type="presParOf" srcId="{91C110F0-27D1-400E-9255-64726A462C49}" destId="{DE7A1953-2B8E-4283-A268-E62B140E1914}" srcOrd="1" destOrd="0" presId="urn:microsoft.com/office/officeart/2005/8/layout/orgChart1"/>
    <dgm:cxn modelId="{B8BED4B2-06EB-49D8-BE31-8E824B1BCF66}" type="presParOf" srcId="{6B4CEC66-E69D-47B7-9C67-691D151D1F13}" destId="{71C6F146-2B96-471B-9375-E3926FF1ED7B}" srcOrd="1" destOrd="0" presId="urn:microsoft.com/office/officeart/2005/8/layout/orgChart1"/>
    <dgm:cxn modelId="{E789E790-E3CB-4752-9206-4C3372DF9AAE}" type="presParOf" srcId="{6B4CEC66-E69D-47B7-9C67-691D151D1F13}" destId="{CA67A80B-E0EF-4256-8475-13AB4F6D58F6}" srcOrd="2" destOrd="0" presId="urn:microsoft.com/office/officeart/2005/8/layout/orgChart1"/>
    <dgm:cxn modelId="{84DB478D-94B1-4BC0-BFCF-B07D6334D5AA}" type="presParOf" srcId="{051450D9-6EBD-4CDA-87E9-0751F0B0C5D4}" destId="{B7DA9196-9453-424A-8B52-EA5330A3A4AD}" srcOrd="2" destOrd="0" presId="urn:microsoft.com/office/officeart/2005/8/layout/orgChart1"/>
    <dgm:cxn modelId="{62F02B8B-058F-4EDD-A750-DDE87A19B377}" type="presParOf" srcId="{E6C499E2-66FE-4E70-9B2D-9AA264A7C884}" destId="{0A3245E2-456E-4D2F-9C0F-AF4EA37779F3}" srcOrd="4" destOrd="0" presId="urn:microsoft.com/office/officeart/2005/8/layout/orgChart1"/>
    <dgm:cxn modelId="{C7F059CE-5A41-4706-B37F-B3E6D21BD9D3}" type="presParOf" srcId="{E6C499E2-66FE-4E70-9B2D-9AA264A7C884}" destId="{02A2D505-9A14-4199-A53A-77DCC2A53E68}" srcOrd="5" destOrd="0" presId="urn:microsoft.com/office/officeart/2005/8/layout/orgChart1"/>
    <dgm:cxn modelId="{E03FE062-AE4B-4C39-A41C-E53D76F1196D}" type="presParOf" srcId="{02A2D505-9A14-4199-A53A-77DCC2A53E68}" destId="{DA02BFE6-BE07-4820-A5B9-8B817DBA6F60}" srcOrd="0" destOrd="0" presId="urn:microsoft.com/office/officeart/2005/8/layout/orgChart1"/>
    <dgm:cxn modelId="{88E5E3AA-0019-4A8C-816D-A27C39EC91FF}" type="presParOf" srcId="{DA02BFE6-BE07-4820-A5B9-8B817DBA6F60}" destId="{925FDA99-62C8-4033-8052-7324CC05D81D}" srcOrd="0" destOrd="0" presId="urn:microsoft.com/office/officeart/2005/8/layout/orgChart1"/>
    <dgm:cxn modelId="{D1D82648-DE4D-4041-B22D-3E72AAB9F40B}" type="presParOf" srcId="{DA02BFE6-BE07-4820-A5B9-8B817DBA6F60}" destId="{AD60375E-3C3F-41E5-9F9B-A3F9A101AE31}" srcOrd="1" destOrd="0" presId="urn:microsoft.com/office/officeart/2005/8/layout/orgChart1"/>
    <dgm:cxn modelId="{2F74D429-03C0-42BA-8130-128E6CA3D090}" type="presParOf" srcId="{02A2D505-9A14-4199-A53A-77DCC2A53E68}" destId="{8CF5F3B6-9E99-4CA4-BF63-4334E9CF9990}" srcOrd="1" destOrd="0" presId="urn:microsoft.com/office/officeart/2005/8/layout/orgChart1"/>
    <dgm:cxn modelId="{EE2B7186-A4A8-4BB0-AC08-2A9652AED177}" type="presParOf" srcId="{8CF5F3B6-9E99-4CA4-BF63-4334E9CF9990}" destId="{2A94B1E1-9BAF-4BB7-BD18-BF84199E72CF}" srcOrd="0" destOrd="0" presId="urn:microsoft.com/office/officeart/2005/8/layout/orgChart1"/>
    <dgm:cxn modelId="{07AE4742-4A4C-4C5C-AF4D-3F8FA8A339A4}" type="presParOf" srcId="{8CF5F3B6-9E99-4CA4-BF63-4334E9CF9990}" destId="{5085ECE9-091A-4F5A-AD54-324E320C7FFA}" srcOrd="1" destOrd="0" presId="urn:microsoft.com/office/officeart/2005/8/layout/orgChart1"/>
    <dgm:cxn modelId="{A3B6791A-6AF5-4932-9168-5DF04164A501}" type="presParOf" srcId="{5085ECE9-091A-4F5A-AD54-324E320C7FFA}" destId="{3E367012-C23C-4645-9AC8-B896E2FF3BFC}" srcOrd="0" destOrd="0" presId="urn:microsoft.com/office/officeart/2005/8/layout/orgChart1"/>
    <dgm:cxn modelId="{DDD69CE9-5499-459B-AC79-2D7447591435}" type="presParOf" srcId="{3E367012-C23C-4645-9AC8-B896E2FF3BFC}" destId="{44B65342-3BAD-44C3-AAEC-B64713F0EE11}" srcOrd="0" destOrd="0" presId="urn:microsoft.com/office/officeart/2005/8/layout/orgChart1"/>
    <dgm:cxn modelId="{A4C824D2-B261-456C-86D6-518BB7B7312F}" type="presParOf" srcId="{3E367012-C23C-4645-9AC8-B896E2FF3BFC}" destId="{E99145DC-568B-4FEA-A665-42A4B14ABF1F}" srcOrd="1" destOrd="0" presId="urn:microsoft.com/office/officeart/2005/8/layout/orgChart1"/>
    <dgm:cxn modelId="{6220AEED-FB34-4160-BD62-E9C7FE2BAE3E}" type="presParOf" srcId="{5085ECE9-091A-4F5A-AD54-324E320C7FFA}" destId="{75741911-E5A6-41C5-9C92-88615E36AF91}" srcOrd="1" destOrd="0" presId="urn:microsoft.com/office/officeart/2005/8/layout/orgChart1"/>
    <dgm:cxn modelId="{8114703F-43DF-41E9-A5A5-870ECE6A557A}" type="presParOf" srcId="{5085ECE9-091A-4F5A-AD54-324E320C7FFA}" destId="{BBE6413E-3410-4458-B1F3-E306C6C3A2B8}" srcOrd="2" destOrd="0" presId="urn:microsoft.com/office/officeart/2005/8/layout/orgChart1"/>
    <dgm:cxn modelId="{AEA9DB11-F654-4948-BDEF-7DA5103EBF25}" type="presParOf" srcId="{8CF5F3B6-9E99-4CA4-BF63-4334E9CF9990}" destId="{5080DC28-B307-44B1-BF80-B53CAC8DC521}" srcOrd="2" destOrd="0" presId="urn:microsoft.com/office/officeart/2005/8/layout/orgChart1"/>
    <dgm:cxn modelId="{253EC265-B246-48AB-9736-C790F1076ACF}" type="presParOf" srcId="{8CF5F3B6-9E99-4CA4-BF63-4334E9CF9990}" destId="{93F488F6-79AE-4857-BA6A-CCEE9E38CA9F}" srcOrd="3" destOrd="0" presId="urn:microsoft.com/office/officeart/2005/8/layout/orgChart1"/>
    <dgm:cxn modelId="{F5332DE0-4387-46B2-8ACB-993DA8A387ED}" type="presParOf" srcId="{93F488F6-79AE-4857-BA6A-CCEE9E38CA9F}" destId="{EDF5E4E7-C3F7-465A-B68A-258BA37E9719}" srcOrd="0" destOrd="0" presId="urn:microsoft.com/office/officeart/2005/8/layout/orgChart1"/>
    <dgm:cxn modelId="{1A29FF54-CD05-49B6-B09B-3A6A5859047C}" type="presParOf" srcId="{EDF5E4E7-C3F7-465A-B68A-258BA37E9719}" destId="{AF4617C1-ABEA-4598-8E15-4EEAAB5B491A}" srcOrd="0" destOrd="0" presId="urn:microsoft.com/office/officeart/2005/8/layout/orgChart1"/>
    <dgm:cxn modelId="{A272EFFA-25BE-4AC2-9747-9EE2EED76C81}" type="presParOf" srcId="{EDF5E4E7-C3F7-465A-B68A-258BA37E9719}" destId="{8C2B427D-826E-46B9-B701-7868F7A941BB}" srcOrd="1" destOrd="0" presId="urn:microsoft.com/office/officeart/2005/8/layout/orgChart1"/>
    <dgm:cxn modelId="{D2C90424-3FC0-4764-97A7-E61805576A6E}" type="presParOf" srcId="{93F488F6-79AE-4857-BA6A-CCEE9E38CA9F}" destId="{37339ADD-1DC9-4311-9428-A654D47EF0E1}" srcOrd="1" destOrd="0" presId="urn:microsoft.com/office/officeart/2005/8/layout/orgChart1"/>
    <dgm:cxn modelId="{843616D7-F907-467C-A630-F0901B9BB3DC}" type="presParOf" srcId="{93F488F6-79AE-4857-BA6A-CCEE9E38CA9F}" destId="{397A6346-1556-4A00-8908-818AF6D55D1C}" srcOrd="2" destOrd="0" presId="urn:microsoft.com/office/officeart/2005/8/layout/orgChart1"/>
    <dgm:cxn modelId="{0B52227C-A8DE-412F-BBF8-A76644EE52B9}" type="presParOf" srcId="{8CF5F3B6-9E99-4CA4-BF63-4334E9CF9990}" destId="{AF6C83C8-A313-4F03-8409-338179D8A928}" srcOrd="4" destOrd="0" presId="urn:microsoft.com/office/officeart/2005/8/layout/orgChart1"/>
    <dgm:cxn modelId="{045A0548-FDAA-4E64-B030-E569E784CE13}" type="presParOf" srcId="{8CF5F3B6-9E99-4CA4-BF63-4334E9CF9990}" destId="{18D48EF0-8AF3-4794-949D-4BFE0D8A5B6B}" srcOrd="5" destOrd="0" presId="urn:microsoft.com/office/officeart/2005/8/layout/orgChart1"/>
    <dgm:cxn modelId="{3B168565-1FFB-4813-A2B2-7D181D2DC88F}" type="presParOf" srcId="{18D48EF0-8AF3-4794-949D-4BFE0D8A5B6B}" destId="{6EFE4094-C961-49AF-9C30-F1A5F8CA834B}" srcOrd="0" destOrd="0" presId="urn:microsoft.com/office/officeart/2005/8/layout/orgChart1"/>
    <dgm:cxn modelId="{B07DBCEC-2A05-470A-B008-CD965FFC780C}" type="presParOf" srcId="{6EFE4094-C961-49AF-9C30-F1A5F8CA834B}" destId="{F823FD5E-7D73-4FA8-B9C8-955F72092CAA}" srcOrd="0" destOrd="0" presId="urn:microsoft.com/office/officeart/2005/8/layout/orgChart1"/>
    <dgm:cxn modelId="{14809CFC-6680-4257-87C3-6265177EF123}" type="presParOf" srcId="{6EFE4094-C961-49AF-9C30-F1A5F8CA834B}" destId="{1545F396-4D73-4755-8F23-22658865A524}" srcOrd="1" destOrd="0" presId="urn:microsoft.com/office/officeart/2005/8/layout/orgChart1"/>
    <dgm:cxn modelId="{5EA03715-E5CE-4500-BB8E-3EB6044DC5D3}" type="presParOf" srcId="{18D48EF0-8AF3-4794-949D-4BFE0D8A5B6B}" destId="{EC06ACC8-6EB0-4CFA-BE6E-95E9BB2CA126}" srcOrd="1" destOrd="0" presId="urn:microsoft.com/office/officeart/2005/8/layout/orgChart1"/>
    <dgm:cxn modelId="{5E829C2F-9C27-42EB-B592-093241B06979}" type="presParOf" srcId="{18D48EF0-8AF3-4794-949D-4BFE0D8A5B6B}" destId="{DD92091B-B1DE-4769-AE2A-273D2E323347}" srcOrd="2" destOrd="0" presId="urn:microsoft.com/office/officeart/2005/8/layout/orgChart1"/>
    <dgm:cxn modelId="{45301E97-CBC4-41F2-BFBB-7A7B3CC728FB}" type="presParOf" srcId="{8CF5F3B6-9E99-4CA4-BF63-4334E9CF9990}" destId="{A3E4B543-D932-46E3-A137-C6C4C6E1F683}" srcOrd="6" destOrd="0" presId="urn:microsoft.com/office/officeart/2005/8/layout/orgChart1"/>
    <dgm:cxn modelId="{C0EE999F-BCD2-4EC5-914F-D24B8701E92E}" type="presParOf" srcId="{8CF5F3B6-9E99-4CA4-BF63-4334E9CF9990}" destId="{F86FB94B-D386-4E72-919C-ABC59B237DDD}" srcOrd="7" destOrd="0" presId="urn:microsoft.com/office/officeart/2005/8/layout/orgChart1"/>
    <dgm:cxn modelId="{D0965AF3-E686-482B-B63F-3C99AE5C310F}" type="presParOf" srcId="{F86FB94B-D386-4E72-919C-ABC59B237DDD}" destId="{A818BCFE-1AC8-4193-B41B-350F93C1AC96}" srcOrd="0" destOrd="0" presId="urn:microsoft.com/office/officeart/2005/8/layout/orgChart1"/>
    <dgm:cxn modelId="{973009E6-A8F3-4842-BF0F-8AC875265F96}" type="presParOf" srcId="{A818BCFE-1AC8-4193-B41B-350F93C1AC96}" destId="{5A646641-7B87-4AC9-8906-A03CB4FC4563}" srcOrd="0" destOrd="0" presId="urn:microsoft.com/office/officeart/2005/8/layout/orgChart1"/>
    <dgm:cxn modelId="{9BB03CA1-ED19-4241-9482-E3A29D0F5968}" type="presParOf" srcId="{A818BCFE-1AC8-4193-B41B-350F93C1AC96}" destId="{24FCB551-1936-4F90-8600-415C60FE99AA}" srcOrd="1" destOrd="0" presId="urn:microsoft.com/office/officeart/2005/8/layout/orgChart1"/>
    <dgm:cxn modelId="{4B0A8774-ADEA-4266-A0B4-EB3C587BEBF8}" type="presParOf" srcId="{F86FB94B-D386-4E72-919C-ABC59B237DDD}" destId="{EEBECA30-C938-4E7E-B2DB-3E4298F30B57}" srcOrd="1" destOrd="0" presId="urn:microsoft.com/office/officeart/2005/8/layout/orgChart1"/>
    <dgm:cxn modelId="{B6D41758-CABD-4AF1-80D0-D0AB6EE110D2}" type="presParOf" srcId="{F86FB94B-D386-4E72-919C-ABC59B237DDD}" destId="{1E491028-8FBC-4DDE-BDFC-103AA6827502}" srcOrd="2" destOrd="0" presId="urn:microsoft.com/office/officeart/2005/8/layout/orgChart1"/>
    <dgm:cxn modelId="{1E25716D-7234-4A8B-849B-ED39F047DF68}" type="presParOf" srcId="{8CF5F3B6-9E99-4CA4-BF63-4334E9CF9990}" destId="{90080BB0-E2C1-4881-AF57-19F443773159}" srcOrd="8" destOrd="0" presId="urn:microsoft.com/office/officeart/2005/8/layout/orgChart1"/>
    <dgm:cxn modelId="{B2C14E28-C0C4-43B6-B338-090EC058886E}" type="presParOf" srcId="{8CF5F3B6-9E99-4CA4-BF63-4334E9CF9990}" destId="{C1D682B0-C11E-4D6A-9262-DD3E03B57F0C}" srcOrd="9" destOrd="0" presId="urn:microsoft.com/office/officeart/2005/8/layout/orgChart1"/>
    <dgm:cxn modelId="{ABD62D09-C105-49B3-875B-5A6C6B979D34}" type="presParOf" srcId="{C1D682B0-C11E-4D6A-9262-DD3E03B57F0C}" destId="{0ECE7463-0262-40E2-ABD1-11334F53EAD5}" srcOrd="0" destOrd="0" presId="urn:microsoft.com/office/officeart/2005/8/layout/orgChart1"/>
    <dgm:cxn modelId="{E2BC502A-B798-4DB8-80A7-F2A3637CCEF5}" type="presParOf" srcId="{0ECE7463-0262-40E2-ABD1-11334F53EAD5}" destId="{5A044F51-9C45-4DED-9928-CD0D5A92366A}" srcOrd="0" destOrd="0" presId="urn:microsoft.com/office/officeart/2005/8/layout/orgChart1"/>
    <dgm:cxn modelId="{3056BF3B-D24F-43BB-A326-94E734DEC330}" type="presParOf" srcId="{0ECE7463-0262-40E2-ABD1-11334F53EAD5}" destId="{E1F4D0C0-A989-464A-AE37-BF3ECE98E55E}" srcOrd="1" destOrd="0" presId="urn:microsoft.com/office/officeart/2005/8/layout/orgChart1"/>
    <dgm:cxn modelId="{4A90E81D-599F-447E-B1D7-F83B64D3D7B8}" type="presParOf" srcId="{C1D682B0-C11E-4D6A-9262-DD3E03B57F0C}" destId="{8E9C9E5A-530C-4149-8FAC-2513A22CE8F2}" srcOrd="1" destOrd="0" presId="urn:microsoft.com/office/officeart/2005/8/layout/orgChart1"/>
    <dgm:cxn modelId="{641BD208-6E6D-419A-B77F-DC44C27767A0}" type="presParOf" srcId="{C1D682B0-C11E-4D6A-9262-DD3E03B57F0C}" destId="{F34305A8-77B0-49BB-9E20-F4364A08DE50}" srcOrd="2" destOrd="0" presId="urn:microsoft.com/office/officeart/2005/8/layout/orgChart1"/>
    <dgm:cxn modelId="{BA5581CC-22CA-4C1B-8B55-C36455BC793E}" type="presParOf" srcId="{02A2D505-9A14-4199-A53A-77DCC2A53E68}" destId="{66EFE41D-C257-49D6-A56F-008614777743}" srcOrd="2" destOrd="0" presId="urn:microsoft.com/office/officeart/2005/8/layout/orgChart1"/>
    <dgm:cxn modelId="{65333602-7828-4052-BF1A-DC9796A60A9D}" type="presParOf" srcId="{E6C499E2-66FE-4E70-9B2D-9AA264A7C884}" destId="{15A06BC4-0797-4677-9655-EFC91E4267B0}" srcOrd="6" destOrd="0" presId="urn:microsoft.com/office/officeart/2005/8/layout/orgChart1"/>
    <dgm:cxn modelId="{E8093547-67A8-4F14-9E9C-E6774F40D584}" type="presParOf" srcId="{E6C499E2-66FE-4E70-9B2D-9AA264A7C884}" destId="{336934DD-CB6A-4330-82D9-04DFAEE02193}" srcOrd="7" destOrd="0" presId="urn:microsoft.com/office/officeart/2005/8/layout/orgChart1"/>
    <dgm:cxn modelId="{8AD20E4C-0401-4C04-9B38-35E8F536BFE5}" type="presParOf" srcId="{336934DD-CB6A-4330-82D9-04DFAEE02193}" destId="{31034665-7815-4045-BE8C-27DD4AF20676}" srcOrd="0" destOrd="0" presId="urn:microsoft.com/office/officeart/2005/8/layout/orgChart1"/>
    <dgm:cxn modelId="{9A8DE7FD-5239-4F6B-8906-8C0B76369EB6}" type="presParOf" srcId="{31034665-7815-4045-BE8C-27DD4AF20676}" destId="{52A9C576-B3A7-4AFF-8F9D-EA965EDC0956}" srcOrd="0" destOrd="0" presId="urn:microsoft.com/office/officeart/2005/8/layout/orgChart1"/>
    <dgm:cxn modelId="{1E4D4C54-2ABA-4FDE-A3CC-F4D4963D20A9}" type="presParOf" srcId="{31034665-7815-4045-BE8C-27DD4AF20676}" destId="{DC922E00-ECC1-42B0-A40F-59292864D557}" srcOrd="1" destOrd="0" presId="urn:microsoft.com/office/officeart/2005/8/layout/orgChart1"/>
    <dgm:cxn modelId="{1758DA3D-8D8B-42D3-BB51-23C308E5A524}" type="presParOf" srcId="{336934DD-CB6A-4330-82D9-04DFAEE02193}" destId="{F78E87D5-3C9B-4215-B463-DD754F292B6D}" srcOrd="1" destOrd="0" presId="urn:microsoft.com/office/officeart/2005/8/layout/orgChart1"/>
    <dgm:cxn modelId="{8A3B9B01-CE4D-4E5B-9363-1E51DACBEAD6}" type="presParOf" srcId="{F78E87D5-3C9B-4215-B463-DD754F292B6D}" destId="{CC5FD5E9-D567-41CE-80A9-FD93D8122415}" srcOrd="0" destOrd="0" presId="urn:microsoft.com/office/officeart/2005/8/layout/orgChart1"/>
    <dgm:cxn modelId="{EEF72C64-51DD-40B4-8D1C-42D2862BC3E3}" type="presParOf" srcId="{F78E87D5-3C9B-4215-B463-DD754F292B6D}" destId="{A46DAD39-E249-41BF-9CAF-6887EB85DCCE}" srcOrd="1" destOrd="0" presId="urn:microsoft.com/office/officeart/2005/8/layout/orgChart1"/>
    <dgm:cxn modelId="{3FD86342-C094-4E26-825F-75B89DF27D4D}" type="presParOf" srcId="{A46DAD39-E249-41BF-9CAF-6887EB85DCCE}" destId="{C7BE9E58-273F-4848-A494-862E3CB27353}" srcOrd="0" destOrd="0" presId="urn:microsoft.com/office/officeart/2005/8/layout/orgChart1"/>
    <dgm:cxn modelId="{12F69061-0CBA-4950-BB02-F01765292B38}" type="presParOf" srcId="{C7BE9E58-273F-4848-A494-862E3CB27353}" destId="{FFE325D1-E954-4599-8BC4-6B2193F0DD94}" srcOrd="0" destOrd="0" presId="urn:microsoft.com/office/officeart/2005/8/layout/orgChart1"/>
    <dgm:cxn modelId="{67189756-C8DD-47B1-86A9-A473B00D174E}" type="presParOf" srcId="{C7BE9E58-273F-4848-A494-862E3CB27353}" destId="{99C13831-393A-44B7-A4A5-95AD6ADB4DF1}" srcOrd="1" destOrd="0" presId="urn:microsoft.com/office/officeart/2005/8/layout/orgChart1"/>
    <dgm:cxn modelId="{1252619E-8BC8-4A81-81DD-FAC19DB3A807}" type="presParOf" srcId="{A46DAD39-E249-41BF-9CAF-6887EB85DCCE}" destId="{044B60FA-AE26-4E27-851E-CCE17FA71A22}" srcOrd="1" destOrd="0" presId="urn:microsoft.com/office/officeart/2005/8/layout/orgChart1"/>
    <dgm:cxn modelId="{9EAC83E1-B195-4E3D-BF99-11493876A66E}" type="presParOf" srcId="{A46DAD39-E249-41BF-9CAF-6887EB85DCCE}" destId="{E14936F2-671F-449C-A30C-562464403612}" srcOrd="2" destOrd="0" presId="urn:microsoft.com/office/officeart/2005/8/layout/orgChart1"/>
    <dgm:cxn modelId="{1A83FEF3-06D6-47F6-999B-D9A1736E8022}" type="presParOf" srcId="{F78E87D5-3C9B-4215-B463-DD754F292B6D}" destId="{1C4F6E5E-5480-48FD-9A45-BCA532893966}" srcOrd="2" destOrd="0" presId="urn:microsoft.com/office/officeart/2005/8/layout/orgChart1"/>
    <dgm:cxn modelId="{48310E19-19AE-4A57-B6F2-AFF86772CC96}" type="presParOf" srcId="{F78E87D5-3C9B-4215-B463-DD754F292B6D}" destId="{F58C2ABB-FD02-47E4-8709-B789F72A5B89}" srcOrd="3" destOrd="0" presId="urn:microsoft.com/office/officeart/2005/8/layout/orgChart1"/>
    <dgm:cxn modelId="{F4103FA4-0790-4A1B-A280-84F375B8D7FF}" type="presParOf" srcId="{F58C2ABB-FD02-47E4-8709-B789F72A5B89}" destId="{AF33A811-89BF-4773-A32E-6C027F36FC76}" srcOrd="0" destOrd="0" presId="urn:microsoft.com/office/officeart/2005/8/layout/orgChart1"/>
    <dgm:cxn modelId="{D4FC82F8-58F3-4E51-A048-4B1B567BF0F9}" type="presParOf" srcId="{AF33A811-89BF-4773-A32E-6C027F36FC76}" destId="{DA3E74F8-67A1-4EF4-9EEA-F45ED2001460}" srcOrd="0" destOrd="0" presId="urn:microsoft.com/office/officeart/2005/8/layout/orgChart1"/>
    <dgm:cxn modelId="{2B684CD6-2954-4DDC-BF82-53ED0F7C08A9}" type="presParOf" srcId="{AF33A811-89BF-4773-A32E-6C027F36FC76}" destId="{1B15E389-26C3-4C73-BD36-95F590D93874}" srcOrd="1" destOrd="0" presId="urn:microsoft.com/office/officeart/2005/8/layout/orgChart1"/>
    <dgm:cxn modelId="{50D1FAFE-6C4A-47CF-AFB9-A56B6C27D93D}" type="presParOf" srcId="{F58C2ABB-FD02-47E4-8709-B789F72A5B89}" destId="{CB1762AC-FFAF-4A2A-924C-AD6F2FE66224}" srcOrd="1" destOrd="0" presId="urn:microsoft.com/office/officeart/2005/8/layout/orgChart1"/>
    <dgm:cxn modelId="{AE61F484-9E7B-4D69-8F70-FA44DBCF46BC}" type="presParOf" srcId="{F58C2ABB-FD02-47E4-8709-B789F72A5B89}" destId="{3E11F019-A785-4BE2-9725-BE072023B663}" srcOrd="2" destOrd="0" presId="urn:microsoft.com/office/officeart/2005/8/layout/orgChart1"/>
    <dgm:cxn modelId="{5CE60B4D-678B-4D76-A49E-2FE002F723AD}" type="presParOf" srcId="{F78E87D5-3C9B-4215-B463-DD754F292B6D}" destId="{52E41EB9-0372-4A3C-8D27-91AD32E601B9}" srcOrd="4" destOrd="0" presId="urn:microsoft.com/office/officeart/2005/8/layout/orgChart1"/>
    <dgm:cxn modelId="{4177880D-509B-4E87-8B2A-3DA127E691E1}" type="presParOf" srcId="{F78E87D5-3C9B-4215-B463-DD754F292B6D}" destId="{AD8F65C3-147B-476D-9252-6C714A83AAA1}" srcOrd="5" destOrd="0" presId="urn:microsoft.com/office/officeart/2005/8/layout/orgChart1"/>
    <dgm:cxn modelId="{A4EF77F2-646B-469B-A12B-750C3B3A4A90}" type="presParOf" srcId="{AD8F65C3-147B-476D-9252-6C714A83AAA1}" destId="{CAB6B96F-3985-43F6-80B1-3399E9D189B2}" srcOrd="0" destOrd="0" presId="urn:microsoft.com/office/officeart/2005/8/layout/orgChart1"/>
    <dgm:cxn modelId="{028905E7-0727-4242-9DE2-64F968FC6A6D}" type="presParOf" srcId="{CAB6B96F-3985-43F6-80B1-3399E9D189B2}" destId="{E4E3DBC1-93CF-43F6-B41C-2ED9DE66B414}" srcOrd="0" destOrd="0" presId="urn:microsoft.com/office/officeart/2005/8/layout/orgChart1"/>
    <dgm:cxn modelId="{EEC095DB-9C5B-4D9F-AB36-DE0755D66719}" type="presParOf" srcId="{CAB6B96F-3985-43F6-80B1-3399E9D189B2}" destId="{BE67DD9D-6792-4509-A8A4-3970E16B5D21}" srcOrd="1" destOrd="0" presId="urn:microsoft.com/office/officeart/2005/8/layout/orgChart1"/>
    <dgm:cxn modelId="{726D37C7-8D89-47F7-A789-D5F21E954B0A}" type="presParOf" srcId="{AD8F65C3-147B-476D-9252-6C714A83AAA1}" destId="{3D1A1849-447C-4C8B-9963-49374B190C07}" srcOrd="1" destOrd="0" presId="urn:microsoft.com/office/officeart/2005/8/layout/orgChart1"/>
    <dgm:cxn modelId="{7A6B66A8-BC86-4B88-9F22-6806AE7A6EFA}" type="presParOf" srcId="{AD8F65C3-147B-476D-9252-6C714A83AAA1}" destId="{670A22A8-8572-40A6-8695-C3F86C84CA4D}" srcOrd="2" destOrd="0" presId="urn:microsoft.com/office/officeart/2005/8/layout/orgChart1"/>
    <dgm:cxn modelId="{09564BAC-5672-4262-8AFA-82F6D552EACB}" type="presParOf" srcId="{F78E87D5-3C9B-4215-B463-DD754F292B6D}" destId="{5A716D5B-5E7A-4469-B2E7-525D52C58D12}" srcOrd="6" destOrd="0" presId="urn:microsoft.com/office/officeart/2005/8/layout/orgChart1"/>
    <dgm:cxn modelId="{B4A9DA45-16C8-4931-BA53-CE8EE578FD39}" type="presParOf" srcId="{F78E87D5-3C9B-4215-B463-DD754F292B6D}" destId="{0A3800A6-5B51-4A7E-90B3-CC02F124FAC2}" srcOrd="7" destOrd="0" presId="urn:microsoft.com/office/officeart/2005/8/layout/orgChart1"/>
    <dgm:cxn modelId="{2E7AFCFA-8170-44C3-9866-B1E240E4582E}" type="presParOf" srcId="{0A3800A6-5B51-4A7E-90B3-CC02F124FAC2}" destId="{5C666AB6-4C6F-48B4-B394-5C43A960C75C}" srcOrd="0" destOrd="0" presId="urn:microsoft.com/office/officeart/2005/8/layout/orgChart1"/>
    <dgm:cxn modelId="{7E5887B3-65BC-4A0A-A4CC-D49A028799BF}" type="presParOf" srcId="{5C666AB6-4C6F-48B4-B394-5C43A960C75C}" destId="{EF3D0FE4-34CD-4B3A-A14D-C630198E61F9}" srcOrd="0" destOrd="0" presId="urn:microsoft.com/office/officeart/2005/8/layout/orgChart1"/>
    <dgm:cxn modelId="{C9E0120C-E520-485D-9764-DEE752D6C1F2}" type="presParOf" srcId="{5C666AB6-4C6F-48B4-B394-5C43A960C75C}" destId="{63B1BB69-B18F-4E77-BE91-B5B6D10172A9}" srcOrd="1" destOrd="0" presId="urn:microsoft.com/office/officeart/2005/8/layout/orgChart1"/>
    <dgm:cxn modelId="{26F43DB0-C3F8-439F-AF60-512AEB156803}" type="presParOf" srcId="{0A3800A6-5B51-4A7E-90B3-CC02F124FAC2}" destId="{4CDC106A-BE1A-4490-B41A-34436D235608}" srcOrd="1" destOrd="0" presId="urn:microsoft.com/office/officeart/2005/8/layout/orgChart1"/>
    <dgm:cxn modelId="{615A1D01-F1F6-461D-BA94-D9F74ABADA17}" type="presParOf" srcId="{0A3800A6-5B51-4A7E-90B3-CC02F124FAC2}" destId="{10397DED-2502-4D96-9A76-D6D9D33AA868}" srcOrd="2" destOrd="0" presId="urn:microsoft.com/office/officeart/2005/8/layout/orgChart1"/>
    <dgm:cxn modelId="{7D6B67FE-27A0-4D3F-A086-0256120656F1}" type="presParOf" srcId="{F78E87D5-3C9B-4215-B463-DD754F292B6D}" destId="{40BE1B67-78EB-43BD-8E14-14B365E9787D}" srcOrd="8" destOrd="0" presId="urn:microsoft.com/office/officeart/2005/8/layout/orgChart1"/>
    <dgm:cxn modelId="{B3AA44A6-F9E5-40BB-9021-E991BA53A870}" type="presParOf" srcId="{F78E87D5-3C9B-4215-B463-DD754F292B6D}" destId="{ED00FF7A-B576-48EE-9693-2EF57E0DB648}" srcOrd="9" destOrd="0" presId="urn:microsoft.com/office/officeart/2005/8/layout/orgChart1"/>
    <dgm:cxn modelId="{33140CB2-DDD2-4C11-9E71-5913D7F702EE}" type="presParOf" srcId="{ED00FF7A-B576-48EE-9693-2EF57E0DB648}" destId="{592A62FF-7F62-4026-A3AD-5D30648A1EF8}" srcOrd="0" destOrd="0" presId="urn:microsoft.com/office/officeart/2005/8/layout/orgChart1"/>
    <dgm:cxn modelId="{FF41C4CA-FD77-41DB-8014-8C62754A0F76}" type="presParOf" srcId="{592A62FF-7F62-4026-A3AD-5D30648A1EF8}" destId="{E46507D5-78B9-4223-8FAF-A990CFEEAC61}" srcOrd="0" destOrd="0" presId="urn:microsoft.com/office/officeart/2005/8/layout/orgChart1"/>
    <dgm:cxn modelId="{2915E4C0-F0EF-4032-B590-14FD473E86B5}" type="presParOf" srcId="{592A62FF-7F62-4026-A3AD-5D30648A1EF8}" destId="{EA897D38-40AE-4730-A340-FB81A3FF7EC4}" srcOrd="1" destOrd="0" presId="urn:microsoft.com/office/officeart/2005/8/layout/orgChart1"/>
    <dgm:cxn modelId="{9F75FCCC-68FE-4B82-99D2-CD0E3CA3985E}" type="presParOf" srcId="{ED00FF7A-B576-48EE-9693-2EF57E0DB648}" destId="{33C4C9E4-7202-4A48-B067-C4D4AE0FF9F9}" srcOrd="1" destOrd="0" presId="urn:microsoft.com/office/officeart/2005/8/layout/orgChart1"/>
    <dgm:cxn modelId="{73A41E34-C40A-4B88-B2A7-EB851DCC95B1}" type="presParOf" srcId="{ED00FF7A-B576-48EE-9693-2EF57E0DB648}" destId="{35065FA6-EE3A-45AF-8FB4-6F56F5E67EEA}" srcOrd="2" destOrd="0" presId="urn:microsoft.com/office/officeart/2005/8/layout/orgChart1"/>
    <dgm:cxn modelId="{C7D22BEB-C93C-4795-8766-817DB9E1ED3C}" type="presParOf" srcId="{336934DD-CB6A-4330-82D9-04DFAEE02193}" destId="{3B80BBAF-B39C-4CE7-93F4-9307663F9DC7}" srcOrd="2" destOrd="0" presId="urn:microsoft.com/office/officeart/2005/8/layout/orgChart1"/>
    <dgm:cxn modelId="{5C7BA171-3D67-439B-88B1-5963B1A62ABE}" type="presParOf" srcId="{00FCB7C2-AC8A-4F3A-981D-E5E7BC463890}" destId="{976C0F8D-B22E-416D-AC87-1297D2BAF27C}" srcOrd="2" destOrd="0" presId="urn:microsoft.com/office/officeart/2005/8/layout/orgChart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F99761-76F7-4C9C-8954-D158D1C9043C}" type="doc">
      <dgm:prSet loTypeId="urn:microsoft.com/office/officeart/2005/8/layout/lProcess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8FB99914-B73F-4DFB-8D5E-F0B0CBC11864}">
      <dgm:prSet phldrT="[Texto]" custT="1"/>
      <dgm:spPr>
        <a:solidFill>
          <a:schemeClr val="bg2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S" sz="20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Condiciones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s-ES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(Problemas)</a:t>
          </a:r>
          <a:endParaRPr lang="es-PE" sz="1600" dirty="0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7257FC6E-98D5-4865-BFA2-F74AEBEBAE09}" type="parTrans" cxnId="{9D29F79F-3BF0-4CF3-9370-D163E5CA9EBA}">
      <dgm:prSet/>
      <dgm:spPr/>
      <dgm:t>
        <a:bodyPr/>
        <a:lstStyle/>
        <a:p>
          <a:endParaRPr lang="es-PE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A54DF908-D02C-4EFB-935B-BA98CD823F24}" type="sibTrans" cxnId="{9D29F79F-3BF0-4CF3-9370-D163E5CA9EBA}">
      <dgm:prSet/>
      <dgm:spPr/>
      <dgm:t>
        <a:bodyPr/>
        <a:lstStyle/>
        <a:p>
          <a:endParaRPr lang="es-PE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3969AC81-4679-4DA3-974A-80B97BF1F2A5}">
      <dgm:prSet phldrT="[Texto]" custT="1"/>
      <dgm:spPr>
        <a:solidFill>
          <a:srgbClr val="8BBC00"/>
        </a:solidFill>
        <a:ln>
          <a:noFill/>
        </a:ln>
      </dgm:spPr>
      <dgm:t>
        <a:bodyPr/>
        <a:lstStyle/>
        <a:p>
          <a:pPr algn="l"/>
          <a:r>
            <a:rPr lang="es-ES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Diabetes</a:t>
          </a:r>
          <a:r>
            <a:rPr lang="es-E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	</a:t>
          </a:r>
          <a:endParaRPr lang="es-PE" sz="17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67875B5-4E91-45E5-A423-0CBD46D349AE}" type="parTrans" cxnId="{5011966A-6DDD-4C86-9835-46DCFE8C082F}">
      <dgm:prSet/>
      <dgm:spPr/>
      <dgm:t>
        <a:bodyPr/>
        <a:lstStyle/>
        <a:p>
          <a:endParaRPr lang="es-PE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ED53330-1C6C-482A-83E4-48070E0AB36B}" type="sibTrans" cxnId="{5011966A-6DDD-4C86-9835-46DCFE8C082F}">
      <dgm:prSet/>
      <dgm:spPr/>
      <dgm:t>
        <a:bodyPr/>
        <a:lstStyle/>
        <a:p>
          <a:endParaRPr lang="es-PE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B6AD625E-56C9-44A4-9B4B-9B40119C8A72}">
      <dgm:prSet phldrT="[Texto]" custT="1"/>
      <dgm:spPr>
        <a:solidFill>
          <a:srgbClr val="FE7058"/>
        </a:solidFill>
        <a:ln>
          <a:noFill/>
        </a:ln>
      </dgm:spPr>
      <dgm:t>
        <a:bodyPr/>
        <a:lstStyle/>
        <a:p>
          <a:pPr algn="l"/>
          <a:r>
            <a:rPr lang="es-ES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Estrés laboral</a:t>
          </a:r>
          <a:endParaRPr lang="es-PE" sz="1600" b="1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50AC0D3B-AC18-4ABA-80C7-90DF342CD2FB}" type="parTrans" cxnId="{B8B4C1D1-42B3-46F1-B110-6E69D81C9B9C}">
      <dgm:prSet/>
      <dgm:spPr/>
      <dgm:t>
        <a:bodyPr/>
        <a:lstStyle/>
        <a:p>
          <a:endParaRPr lang="es-PE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A8FFD2E4-8B7C-40BD-9019-AAC0CDE87CED}" type="sibTrans" cxnId="{B8B4C1D1-42B3-46F1-B110-6E69D81C9B9C}">
      <dgm:prSet/>
      <dgm:spPr/>
      <dgm:t>
        <a:bodyPr/>
        <a:lstStyle/>
        <a:p>
          <a:endParaRPr lang="es-PE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582C3BCB-844F-4A73-89B6-E4B1233672E8}">
      <dgm:prSet phldrT="[Texto]" custT="1"/>
      <dgm:spPr>
        <a:solidFill>
          <a:srgbClr val="FF9C01"/>
        </a:solidFill>
        <a:ln>
          <a:noFill/>
        </a:ln>
      </dgm:spPr>
      <dgm:t>
        <a:bodyPr/>
        <a:lstStyle/>
        <a:p>
          <a:pPr algn="l"/>
          <a:r>
            <a:rPr lang="es-ES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Fracaso escolar</a:t>
          </a:r>
          <a:endParaRPr lang="es-PE" sz="1600" b="1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A670BA6-98B4-44B3-8FE6-66D5DDB2143D}" type="parTrans" cxnId="{78E4FBC6-E6A2-458B-95EC-918ED76EF884}">
      <dgm:prSet/>
      <dgm:spPr/>
      <dgm:t>
        <a:bodyPr/>
        <a:lstStyle/>
        <a:p>
          <a:endParaRPr lang="es-PE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A50A236-88EE-483B-BF3C-AA974DD336ED}" type="sibTrans" cxnId="{78E4FBC6-E6A2-458B-95EC-918ED76EF884}">
      <dgm:prSet/>
      <dgm:spPr/>
      <dgm:t>
        <a:bodyPr/>
        <a:lstStyle/>
        <a:p>
          <a:endParaRPr lang="es-PE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BA6A973-C267-496D-A84A-771E4BBDE824}">
      <dgm:prSet phldrT="[Texto]" custT="1"/>
      <dgm:spPr>
        <a:solidFill>
          <a:schemeClr val="bg2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S" sz="20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Situaciones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s-ES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(No son problemas)</a:t>
          </a:r>
          <a:endParaRPr lang="es-PE" sz="1600" dirty="0">
            <a:latin typeface="Open Sans bold" panose="020B0806030504020204" pitchFamily="34" charset="0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3AB2CD3B-4C92-4486-8F45-99C5F1763498}" type="sibTrans" cxnId="{47B0A63A-D4F3-4ABC-A558-44F5102AF30B}">
      <dgm:prSet/>
      <dgm:spPr/>
      <dgm:t>
        <a:bodyPr/>
        <a:lstStyle/>
        <a:p>
          <a:endParaRPr lang="es-PE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6D214AA1-8559-4254-AE3D-8C4B172C457D}" type="parTrans" cxnId="{47B0A63A-D4F3-4ABC-A558-44F5102AF30B}">
      <dgm:prSet/>
      <dgm:spPr/>
      <dgm:t>
        <a:bodyPr/>
        <a:lstStyle/>
        <a:p>
          <a:endParaRPr lang="es-PE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ABDF36A8-474B-416D-BCC6-1ECA3EC45396}">
      <dgm:prSet phldrT="[Texto]" custT="1"/>
      <dgm:spPr>
        <a:solidFill>
          <a:srgbClr val="566579"/>
        </a:solidFill>
        <a:ln>
          <a:noFill/>
        </a:ln>
      </dgm:spPr>
      <dgm:t>
        <a:bodyPr/>
        <a:lstStyle/>
        <a:p>
          <a:pPr algn="l"/>
          <a:r>
            <a:rPr lang="es-ES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Rendimiento académico</a:t>
          </a:r>
          <a:endParaRPr lang="es-PE" sz="1600" b="1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BE3912F-D0BE-443D-AEF5-EDAE6EAD109A}" type="sibTrans" cxnId="{E52A4A71-0FE9-4895-B148-11762B753B91}">
      <dgm:prSet/>
      <dgm:spPr/>
      <dgm:t>
        <a:bodyPr/>
        <a:lstStyle/>
        <a:p>
          <a:endParaRPr lang="es-PE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D1CC637-BDF5-4A0B-AD66-E67E03080331}" type="parTrans" cxnId="{E52A4A71-0FE9-4895-B148-11762B753B91}">
      <dgm:prSet/>
      <dgm:spPr/>
      <dgm:t>
        <a:bodyPr/>
        <a:lstStyle/>
        <a:p>
          <a:endParaRPr lang="es-PE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206A44C-CFA1-4EED-8906-6D648DCBE4C2}">
      <dgm:prSet phldrT="[Texto]" custT="1"/>
      <dgm:spPr>
        <a:solidFill>
          <a:srgbClr val="566579"/>
        </a:solidFill>
        <a:ln>
          <a:noFill/>
        </a:ln>
      </dgm:spPr>
      <dgm:t>
        <a:bodyPr/>
        <a:lstStyle/>
        <a:p>
          <a:pPr algn="l"/>
          <a:r>
            <a:rPr lang="es-ES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Calidad de vida</a:t>
          </a:r>
          <a:endParaRPr lang="es-PE" sz="1600" b="1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F1EACBB-7E78-48F6-BDC4-CF65A5DC9049}" type="sibTrans" cxnId="{4B0C13FD-8BB2-4525-B7C9-4E5837EAB6C0}">
      <dgm:prSet/>
      <dgm:spPr/>
      <dgm:t>
        <a:bodyPr/>
        <a:lstStyle/>
        <a:p>
          <a:endParaRPr lang="es-PE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EABF541-4164-4036-BAD2-9CBDF5EA8AB7}" type="parTrans" cxnId="{4B0C13FD-8BB2-4525-B7C9-4E5837EAB6C0}">
      <dgm:prSet/>
      <dgm:spPr/>
      <dgm:t>
        <a:bodyPr/>
        <a:lstStyle/>
        <a:p>
          <a:endParaRPr lang="es-PE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D590044-CE25-42F4-8B2B-360F65BCD95C}">
      <dgm:prSet phldrT="[Texto]" custT="1"/>
      <dgm:spPr>
        <a:solidFill>
          <a:srgbClr val="566579"/>
        </a:solidFill>
        <a:ln>
          <a:noFill/>
        </a:ln>
      </dgm:spPr>
      <dgm:t>
        <a:bodyPr/>
        <a:lstStyle/>
        <a:p>
          <a:pPr algn="l"/>
          <a:r>
            <a:rPr lang="es-ES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Clima laboral</a:t>
          </a:r>
          <a:endParaRPr lang="es-PE" sz="1600" b="1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B860505F-EAB4-411D-9F4A-8FC01D71FC72}" type="parTrans" cxnId="{587DD0E3-70F2-4822-B4CD-73691E2A57BF}">
      <dgm:prSet/>
      <dgm:spPr/>
      <dgm:t>
        <a:bodyPr/>
        <a:lstStyle/>
        <a:p>
          <a:endParaRPr lang="es-PE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71ACD6B2-F491-4016-9A2D-B7D9905599E8}" type="sibTrans" cxnId="{587DD0E3-70F2-4822-B4CD-73691E2A57BF}">
      <dgm:prSet/>
      <dgm:spPr/>
      <dgm:t>
        <a:bodyPr/>
        <a:lstStyle/>
        <a:p>
          <a:endParaRPr lang="es-PE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4F6BE9A-B38B-4522-AE28-E9ECDEDAD030}" type="pres">
      <dgm:prSet presAssocID="{8EF99761-76F7-4C9C-8954-D158D1C9043C}" presName="theList" presStyleCnt="0">
        <dgm:presLayoutVars>
          <dgm:dir/>
          <dgm:animLvl val="lvl"/>
          <dgm:resizeHandles val="exact"/>
        </dgm:presLayoutVars>
      </dgm:prSet>
      <dgm:spPr/>
    </dgm:pt>
    <dgm:pt modelId="{8DCC9E1D-9468-4055-A666-634DBFF74316}" type="pres">
      <dgm:prSet presAssocID="{8FB99914-B73F-4DFB-8D5E-F0B0CBC11864}" presName="compNode" presStyleCnt="0"/>
      <dgm:spPr/>
    </dgm:pt>
    <dgm:pt modelId="{A6B72EB3-A33B-42D4-B430-1E4831AF9DED}" type="pres">
      <dgm:prSet presAssocID="{8FB99914-B73F-4DFB-8D5E-F0B0CBC11864}" presName="aNode" presStyleLbl="bgShp" presStyleIdx="0" presStyleCnt="2" custLinFactNeighborX="470" custLinFactNeighborY="-6730"/>
      <dgm:spPr/>
    </dgm:pt>
    <dgm:pt modelId="{8A71EB7D-1862-4F51-BA1F-54CA07225619}" type="pres">
      <dgm:prSet presAssocID="{8FB99914-B73F-4DFB-8D5E-F0B0CBC11864}" presName="textNode" presStyleLbl="bgShp" presStyleIdx="0" presStyleCnt="2"/>
      <dgm:spPr/>
    </dgm:pt>
    <dgm:pt modelId="{3A6E3DFE-E4F4-4C27-A390-872B3DB5BD39}" type="pres">
      <dgm:prSet presAssocID="{8FB99914-B73F-4DFB-8D5E-F0B0CBC11864}" presName="compChildNode" presStyleCnt="0"/>
      <dgm:spPr/>
    </dgm:pt>
    <dgm:pt modelId="{D059D937-D666-4E28-90FC-6C6661BB1836}" type="pres">
      <dgm:prSet presAssocID="{8FB99914-B73F-4DFB-8D5E-F0B0CBC11864}" presName="theInnerList" presStyleCnt="0"/>
      <dgm:spPr/>
    </dgm:pt>
    <dgm:pt modelId="{DF46DD6A-E307-4EBB-B9D1-F343F28D72E4}" type="pres">
      <dgm:prSet presAssocID="{3969AC81-4679-4DA3-974A-80B97BF1F2A5}" presName="childNode" presStyleLbl="node1" presStyleIdx="0" presStyleCnt="6" custScaleY="38292" custLinFactNeighborY="9122">
        <dgm:presLayoutVars>
          <dgm:bulletEnabled val="1"/>
        </dgm:presLayoutVars>
      </dgm:prSet>
      <dgm:spPr/>
    </dgm:pt>
    <dgm:pt modelId="{FCE7E592-73B9-4D67-BF01-AB718084F1EB}" type="pres">
      <dgm:prSet presAssocID="{3969AC81-4679-4DA3-974A-80B97BF1F2A5}" presName="aSpace2" presStyleCnt="0"/>
      <dgm:spPr/>
    </dgm:pt>
    <dgm:pt modelId="{D2ED5E80-8388-48A1-AF39-D7BA83C91371}" type="pres">
      <dgm:prSet presAssocID="{582C3BCB-844F-4A73-89B6-E4B1233672E8}" presName="childNode" presStyleLbl="node1" presStyleIdx="1" presStyleCnt="6" custScaleY="38457">
        <dgm:presLayoutVars>
          <dgm:bulletEnabled val="1"/>
        </dgm:presLayoutVars>
      </dgm:prSet>
      <dgm:spPr/>
    </dgm:pt>
    <dgm:pt modelId="{9DFFE243-14F2-4B9E-8D6D-3A857E81DCBF}" type="pres">
      <dgm:prSet presAssocID="{582C3BCB-844F-4A73-89B6-E4B1233672E8}" presName="aSpace2" presStyleCnt="0"/>
      <dgm:spPr/>
    </dgm:pt>
    <dgm:pt modelId="{2C9118BE-F6F0-47C1-96D0-428174A592FD}" type="pres">
      <dgm:prSet presAssocID="{B6AD625E-56C9-44A4-9B4B-9B40119C8A72}" presName="childNode" presStyleLbl="node1" presStyleIdx="2" presStyleCnt="6" custScaleY="38457">
        <dgm:presLayoutVars>
          <dgm:bulletEnabled val="1"/>
        </dgm:presLayoutVars>
      </dgm:prSet>
      <dgm:spPr/>
    </dgm:pt>
    <dgm:pt modelId="{52B718B3-7DB9-4A7B-8415-06026700EC28}" type="pres">
      <dgm:prSet presAssocID="{8FB99914-B73F-4DFB-8D5E-F0B0CBC11864}" presName="aSpace" presStyleCnt="0"/>
      <dgm:spPr/>
    </dgm:pt>
    <dgm:pt modelId="{4AD41D6A-5D90-405F-B46B-0591ABC21A52}" type="pres">
      <dgm:prSet presAssocID="{9BA6A973-C267-496D-A84A-771E4BBDE824}" presName="compNode" presStyleCnt="0"/>
      <dgm:spPr/>
    </dgm:pt>
    <dgm:pt modelId="{105166DE-31DF-4993-9543-283E2416691E}" type="pres">
      <dgm:prSet presAssocID="{9BA6A973-C267-496D-A84A-771E4BBDE824}" presName="aNode" presStyleLbl="bgShp" presStyleIdx="1" presStyleCnt="2" custLinFactNeighborX="104" custLinFactNeighborY="335"/>
      <dgm:spPr/>
    </dgm:pt>
    <dgm:pt modelId="{F5FDAAE1-1200-468C-B716-69227D62B14A}" type="pres">
      <dgm:prSet presAssocID="{9BA6A973-C267-496D-A84A-771E4BBDE824}" presName="textNode" presStyleLbl="bgShp" presStyleIdx="1" presStyleCnt="2"/>
      <dgm:spPr/>
    </dgm:pt>
    <dgm:pt modelId="{D63AB97F-225B-4FEF-9588-DF20A984A9D1}" type="pres">
      <dgm:prSet presAssocID="{9BA6A973-C267-496D-A84A-771E4BBDE824}" presName="compChildNode" presStyleCnt="0"/>
      <dgm:spPr/>
    </dgm:pt>
    <dgm:pt modelId="{C9168877-C6FF-4D34-9F89-4489F4E54C93}" type="pres">
      <dgm:prSet presAssocID="{9BA6A973-C267-496D-A84A-771E4BBDE824}" presName="theInnerList" presStyleCnt="0"/>
      <dgm:spPr/>
    </dgm:pt>
    <dgm:pt modelId="{BEF97FF7-08F3-4CBC-BE0E-F9FF9328D1BB}" type="pres">
      <dgm:prSet presAssocID="{ABDF36A8-474B-416D-BCC6-1ECA3EC45396}" presName="childNode" presStyleLbl="node1" presStyleIdx="3" presStyleCnt="6" custScaleY="37409">
        <dgm:presLayoutVars>
          <dgm:bulletEnabled val="1"/>
        </dgm:presLayoutVars>
      </dgm:prSet>
      <dgm:spPr/>
    </dgm:pt>
    <dgm:pt modelId="{869FC43B-B882-45CA-AF34-237C7B5FC2D0}" type="pres">
      <dgm:prSet presAssocID="{ABDF36A8-474B-416D-BCC6-1ECA3EC45396}" presName="aSpace2" presStyleCnt="0"/>
      <dgm:spPr/>
    </dgm:pt>
    <dgm:pt modelId="{095FF0B5-DBB7-4331-BCB4-7D2988212D5F}" type="pres">
      <dgm:prSet presAssocID="{C206A44C-CFA1-4EED-8906-6D648DCBE4C2}" presName="childNode" presStyleLbl="node1" presStyleIdx="4" presStyleCnt="6" custScaleY="37409" custLinFactNeighborX="179">
        <dgm:presLayoutVars>
          <dgm:bulletEnabled val="1"/>
        </dgm:presLayoutVars>
      </dgm:prSet>
      <dgm:spPr/>
    </dgm:pt>
    <dgm:pt modelId="{448E858E-4173-4AB8-829A-A582628B2D28}" type="pres">
      <dgm:prSet presAssocID="{C206A44C-CFA1-4EED-8906-6D648DCBE4C2}" presName="aSpace2" presStyleCnt="0"/>
      <dgm:spPr/>
    </dgm:pt>
    <dgm:pt modelId="{49CFEE40-C9E7-4C18-84A9-D6828A3F01B4}" type="pres">
      <dgm:prSet presAssocID="{8D590044-CE25-42F4-8B2B-360F65BCD95C}" presName="childNode" presStyleLbl="node1" presStyleIdx="5" presStyleCnt="6" custScaleY="37409">
        <dgm:presLayoutVars>
          <dgm:bulletEnabled val="1"/>
        </dgm:presLayoutVars>
      </dgm:prSet>
      <dgm:spPr/>
    </dgm:pt>
  </dgm:ptLst>
  <dgm:cxnLst>
    <dgm:cxn modelId="{8811D008-3657-4276-A5D0-658D4B5DBCBC}" type="presOf" srcId="{8FB99914-B73F-4DFB-8D5E-F0B0CBC11864}" destId="{A6B72EB3-A33B-42D4-B430-1E4831AF9DED}" srcOrd="0" destOrd="0" presId="urn:microsoft.com/office/officeart/2005/8/layout/lProcess2"/>
    <dgm:cxn modelId="{8C6B590C-0A85-476E-A1F5-BF41AA4E6341}" type="presOf" srcId="{B6AD625E-56C9-44A4-9B4B-9B40119C8A72}" destId="{2C9118BE-F6F0-47C1-96D0-428174A592FD}" srcOrd="0" destOrd="0" presId="urn:microsoft.com/office/officeart/2005/8/layout/lProcess2"/>
    <dgm:cxn modelId="{78F56010-22EA-4E40-A61F-43744C558283}" type="presOf" srcId="{C206A44C-CFA1-4EED-8906-6D648DCBE4C2}" destId="{095FF0B5-DBB7-4331-BCB4-7D2988212D5F}" srcOrd="0" destOrd="0" presId="urn:microsoft.com/office/officeart/2005/8/layout/lProcess2"/>
    <dgm:cxn modelId="{9D114C14-F833-4423-AE27-6543867B269A}" type="presOf" srcId="{9BA6A973-C267-496D-A84A-771E4BBDE824}" destId="{F5FDAAE1-1200-468C-B716-69227D62B14A}" srcOrd="1" destOrd="0" presId="urn:microsoft.com/office/officeart/2005/8/layout/lProcess2"/>
    <dgm:cxn modelId="{5FC29C15-0B14-4613-9A53-69E6B279D7E5}" type="presOf" srcId="{8D590044-CE25-42F4-8B2B-360F65BCD95C}" destId="{49CFEE40-C9E7-4C18-84A9-D6828A3F01B4}" srcOrd="0" destOrd="0" presId="urn:microsoft.com/office/officeart/2005/8/layout/lProcess2"/>
    <dgm:cxn modelId="{47B0A63A-D4F3-4ABC-A558-44F5102AF30B}" srcId="{8EF99761-76F7-4C9C-8954-D158D1C9043C}" destId="{9BA6A973-C267-496D-A84A-771E4BBDE824}" srcOrd="1" destOrd="0" parTransId="{6D214AA1-8559-4254-AE3D-8C4B172C457D}" sibTransId="{3AB2CD3B-4C92-4486-8F45-99C5F1763498}"/>
    <dgm:cxn modelId="{BE6E7261-7BCD-45A7-9C34-5B159BC3D0E2}" type="presOf" srcId="{582C3BCB-844F-4A73-89B6-E4B1233672E8}" destId="{D2ED5E80-8388-48A1-AF39-D7BA83C91371}" srcOrd="0" destOrd="0" presId="urn:microsoft.com/office/officeart/2005/8/layout/lProcess2"/>
    <dgm:cxn modelId="{5011966A-6DDD-4C86-9835-46DCFE8C082F}" srcId="{8FB99914-B73F-4DFB-8D5E-F0B0CBC11864}" destId="{3969AC81-4679-4DA3-974A-80B97BF1F2A5}" srcOrd="0" destOrd="0" parTransId="{C67875B5-4E91-45E5-A423-0CBD46D349AE}" sibTransId="{DED53330-1C6C-482A-83E4-48070E0AB36B}"/>
    <dgm:cxn modelId="{E52A4A71-0FE9-4895-B148-11762B753B91}" srcId="{9BA6A973-C267-496D-A84A-771E4BBDE824}" destId="{ABDF36A8-474B-416D-BCC6-1ECA3EC45396}" srcOrd="0" destOrd="0" parTransId="{4D1CC637-BDF5-4A0B-AD66-E67E03080331}" sibTransId="{DBE3912F-D0BE-443D-AEF5-EDAE6EAD109A}"/>
    <dgm:cxn modelId="{4A2F7D82-757F-4891-A07A-F6797F2DE378}" type="presOf" srcId="{ABDF36A8-474B-416D-BCC6-1ECA3EC45396}" destId="{BEF97FF7-08F3-4CBC-BE0E-F9FF9328D1BB}" srcOrd="0" destOrd="0" presId="urn:microsoft.com/office/officeart/2005/8/layout/lProcess2"/>
    <dgm:cxn modelId="{9D29F79F-3BF0-4CF3-9370-D163E5CA9EBA}" srcId="{8EF99761-76F7-4C9C-8954-D158D1C9043C}" destId="{8FB99914-B73F-4DFB-8D5E-F0B0CBC11864}" srcOrd="0" destOrd="0" parTransId="{7257FC6E-98D5-4865-BFA2-F74AEBEBAE09}" sibTransId="{A54DF908-D02C-4EFB-935B-BA98CD823F24}"/>
    <dgm:cxn modelId="{59595FAC-D65D-4067-92D7-F6C7858D5FFB}" type="presOf" srcId="{9BA6A973-C267-496D-A84A-771E4BBDE824}" destId="{105166DE-31DF-4993-9543-283E2416691E}" srcOrd="0" destOrd="0" presId="urn:microsoft.com/office/officeart/2005/8/layout/lProcess2"/>
    <dgm:cxn modelId="{78E4FBC6-E6A2-458B-95EC-918ED76EF884}" srcId="{8FB99914-B73F-4DFB-8D5E-F0B0CBC11864}" destId="{582C3BCB-844F-4A73-89B6-E4B1233672E8}" srcOrd="1" destOrd="0" parTransId="{1A670BA6-98B4-44B3-8FE6-66D5DDB2143D}" sibTransId="{9A50A236-88EE-483B-BF3C-AA974DD336ED}"/>
    <dgm:cxn modelId="{B8B4C1D1-42B3-46F1-B110-6E69D81C9B9C}" srcId="{8FB99914-B73F-4DFB-8D5E-F0B0CBC11864}" destId="{B6AD625E-56C9-44A4-9B4B-9B40119C8A72}" srcOrd="2" destOrd="0" parTransId="{50AC0D3B-AC18-4ABA-80C7-90DF342CD2FB}" sibTransId="{A8FFD2E4-8B7C-40BD-9019-AAC0CDE87CED}"/>
    <dgm:cxn modelId="{587DD0E3-70F2-4822-B4CD-73691E2A57BF}" srcId="{9BA6A973-C267-496D-A84A-771E4BBDE824}" destId="{8D590044-CE25-42F4-8B2B-360F65BCD95C}" srcOrd="2" destOrd="0" parTransId="{B860505F-EAB4-411D-9F4A-8FC01D71FC72}" sibTransId="{71ACD6B2-F491-4016-9A2D-B7D9905599E8}"/>
    <dgm:cxn modelId="{202B2CE4-1547-45E8-9261-2D141B4D7D05}" type="presOf" srcId="{8FB99914-B73F-4DFB-8D5E-F0B0CBC11864}" destId="{8A71EB7D-1862-4F51-BA1F-54CA07225619}" srcOrd="1" destOrd="0" presId="urn:microsoft.com/office/officeart/2005/8/layout/lProcess2"/>
    <dgm:cxn modelId="{CEE312EB-FBC9-4E33-B714-70978ED95EF9}" type="presOf" srcId="{8EF99761-76F7-4C9C-8954-D158D1C9043C}" destId="{C4F6BE9A-B38B-4522-AE28-E9ECDEDAD030}" srcOrd="0" destOrd="0" presId="urn:microsoft.com/office/officeart/2005/8/layout/lProcess2"/>
    <dgm:cxn modelId="{0CC26FF1-9294-423C-ABF0-84BBDE730AE0}" type="presOf" srcId="{3969AC81-4679-4DA3-974A-80B97BF1F2A5}" destId="{DF46DD6A-E307-4EBB-B9D1-F343F28D72E4}" srcOrd="0" destOrd="0" presId="urn:microsoft.com/office/officeart/2005/8/layout/lProcess2"/>
    <dgm:cxn modelId="{4B0C13FD-8BB2-4525-B7C9-4E5837EAB6C0}" srcId="{9BA6A973-C267-496D-A84A-771E4BBDE824}" destId="{C206A44C-CFA1-4EED-8906-6D648DCBE4C2}" srcOrd="1" destOrd="0" parTransId="{9EABF541-4164-4036-BAD2-9CBDF5EA8AB7}" sibTransId="{CF1EACBB-7E78-48F6-BDC4-CF65A5DC9049}"/>
    <dgm:cxn modelId="{F4653533-29A6-4E41-BAD4-F22038AC6BE9}" type="presParOf" srcId="{C4F6BE9A-B38B-4522-AE28-E9ECDEDAD030}" destId="{8DCC9E1D-9468-4055-A666-634DBFF74316}" srcOrd="0" destOrd="0" presId="urn:microsoft.com/office/officeart/2005/8/layout/lProcess2"/>
    <dgm:cxn modelId="{0C9093B4-800F-4834-BD9D-D93B574F87AB}" type="presParOf" srcId="{8DCC9E1D-9468-4055-A666-634DBFF74316}" destId="{A6B72EB3-A33B-42D4-B430-1E4831AF9DED}" srcOrd="0" destOrd="0" presId="urn:microsoft.com/office/officeart/2005/8/layout/lProcess2"/>
    <dgm:cxn modelId="{9F62C4D9-BF29-4179-A295-DE3C95182212}" type="presParOf" srcId="{8DCC9E1D-9468-4055-A666-634DBFF74316}" destId="{8A71EB7D-1862-4F51-BA1F-54CA07225619}" srcOrd="1" destOrd="0" presId="urn:microsoft.com/office/officeart/2005/8/layout/lProcess2"/>
    <dgm:cxn modelId="{9AF0A785-F313-4A9A-A444-D57B41C04A52}" type="presParOf" srcId="{8DCC9E1D-9468-4055-A666-634DBFF74316}" destId="{3A6E3DFE-E4F4-4C27-A390-872B3DB5BD39}" srcOrd="2" destOrd="0" presId="urn:microsoft.com/office/officeart/2005/8/layout/lProcess2"/>
    <dgm:cxn modelId="{23083F2F-46B8-4CB8-A3E3-9E1A684C1DB1}" type="presParOf" srcId="{3A6E3DFE-E4F4-4C27-A390-872B3DB5BD39}" destId="{D059D937-D666-4E28-90FC-6C6661BB1836}" srcOrd="0" destOrd="0" presId="urn:microsoft.com/office/officeart/2005/8/layout/lProcess2"/>
    <dgm:cxn modelId="{AD4DD3D6-8645-494D-B3D1-BE0E635FDE78}" type="presParOf" srcId="{D059D937-D666-4E28-90FC-6C6661BB1836}" destId="{DF46DD6A-E307-4EBB-B9D1-F343F28D72E4}" srcOrd="0" destOrd="0" presId="urn:microsoft.com/office/officeart/2005/8/layout/lProcess2"/>
    <dgm:cxn modelId="{5737BA1D-75FE-4084-8C78-D5DD511EB1FA}" type="presParOf" srcId="{D059D937-D666-4E28-90FC-6C6661BB1836}" destId="{FCE7E592-73B9-4D67-BF01-AB718084F1EB}" srcOrd="1" destOrd="0" presId="urn:microsoft.com/office/officeart/2005/8/layout/lProcess2"/>
    <dgm:cxn modelId="{42EC8D7B-EF1A-49FA-B0F7-F1086AE76E35}" type="presParOf" srcId="{D059D937-D666-4E28-90FC-6C6661BB1836}" destId="{D2ED5E80-8388-48A1-AF39-D7BA83C91371}" srcOrd="2" destOrd="0" presId="urn:microsoft.com/office/officeart/2005/8/layout/lProcess2"/>
    <dgm:cxn modelId="{4529BFD8-06FC-42CC-A3D7-26C1CC6BF5E7}" type="presParOf" srcId="{D059D937-D666-4E28-90FC-6C6661BB1836}" destId="{9DFFE243-14F2-4B9E-8D6D-3A857E81DCBF}" srcOrd="3" destOrd="0" presId="urn:microsoft.com/office/officeart/2005/8/layout/lProcess2"/>
    <dgm:cxn modelId="{D09EB50D-03B4-4E2A-B1B2-A3D054C745F2}" type="presParOf" srcId="{D059D937-D666-4E28-90FC-6C6661BB1836}" destId="{2C9118BE-F6F0-47C1-96D0-428174A592FD}" srcOrd="4" destOrd="0" presId="urn:microsoft.com/office/officeart/2005/8/layout/lProcess2"/>
    <dgm:cxn modelId="{608F1AA1-0711-4254-9E5C-40850E698970}" type="presParOf" srcId="{C4F6BE9A-B38B-4522-AE28-E9ECDEDAD030}" destId="{52B718B3-7DB9-4A7B-8415-06026700EC28}" srcOrd="1" destOrd="0" presId="urn:microsoft.com/office/officeart/2005/8/layout/lProcess2"/>
    <dgm:cxn modelId="{F4A6CFD6-34D9-4326-9D53-28171E6565A4}" type="presParOf" srcId="{C4F6BE9A-B38B-4522-AE28-E9ECDEDAD030}" destId="{4AD41D6A-5D90-405F-B46B-0591ABC21A52}" srcOrd="2" destOrd="0" presId="urn:microsoft.com/office/officeart/2005/8/layout/lProcess2"/>
    <dgm:cxn modelId="{AA045714-1BF5-4DE2-88C2-5D130A120A4F}" type="presParOf" srcId="{4AD41D6A-5D90-405F-B46B-0591ABC21A52}" destId="{105166DE-31DF-4993-9543-283E2416691E}" srcOrd="0" destOrd="0" presId="urn:microsoft.com/office/officeart/2005/8/layout/lProcess2"/>
    <dgm:cxn modelId="{745131D9-DD34-4408-B317-CE37D0E9404B}" type="presParOf" srcId="{4AD41D6A-5D90-405F-B46B-0591ABC21A52}" destId="{F5FDAAE1-1200-468C-B716-69227D62B14A}" srcOrd="1" destOrd="0" presId="urn:microsoft.com/office/officeart/2005/8/layout/lProcess2"/>
    <dgm:cxn modelId="{21C676B3-8BB6-479D-8B14-CEBFAAC85E1B}" type="presParOf" srcId="{4AD41D6A-5D90-405F-B46B-0591ABC21A52}" destId="{D63AB97F-225B-4FEF-9588-DF20A984A9D1}" srcOrd="2" destOrd="0" presId="urn:microsoft.com/office/officeart/2005/8/layout/lProcess2"/>
    <dgm:cxn modelId="{897F1538-79A2-4CD8-9266-9043E65468D2}" type="presParOf" srcId="{D63AB97F-225B-4FEF-9588-DF20A984A9D1}" destId="{C9168877-C6FF-4D34-9F89-4489F4E54C93}" srcOrd="0" destOrd="0" presId="urn:microsoft.com/office/officeart/2005/8/layout/lProcess2"/>
    <dgm:cxn modelId="{02C92780-A31C-4C4C-BE4D-579D33E134EB}" type="presParOf" srcId="{C9168877-C6FF-4D34-9F89-4489F4E54C93}" destId="{BEF97FF7-08F3-4CBC-BE0E-F9FF9328D1BB}" srcOrd="0" destOrd="0" presId="urn:microsoft.com/office/officeart/2005/8/layout/lProcess2"/>
    <dgm:cxn modelId="{4D6560BB-D08C-4357-ACD5-8CD0022C7880}" type="presParOf" srcId="{C9168877-C6FF-4D34-9F89-4489F4E54C93}" destId="{869FC43B-B882-45CA-AF34-237C7B5FC2D0}" srcOrd="1" destOrd="0" presId="urn:microsoft.com/office/officeart/2005/8/layout/lProcess2"/>
    <dgm:cxn modelId="{C4C4F859-D920-45CF-965A-53CBADB3040D}" type="presParOf" srcId="{C9168877-C6FF-4D34-9F89-4489F4E54C93}" destId="{095FF0B5-DBB7-4331-BCB4-7D2988212D5F}" srcOrd="2" destOrd="0" presId="urn:microsoft.com/office/officeart/2005/8/layout/lProcess2"/>
    <dgm:cxn modelId="{DBDC73A7-9278-449A-92FA-537A988DB666}" type="presParOf" srcId="{C9168877-C6FF-4D34-9F89-4489F4E54C93}" destId="{448E858E-4173-4AB8-829A-A582628B2D28}" srcOrd="3" destOrd="0" presId="urn:microsoft.com/office/officeart/2005/8/layout/lProcess2"/>
    <dgm:cxn modelId="{04C9F92B-6F2E-41A5-BBD7-2156A35F3DE5}" type="presParOf" srcId="{C9168877-C6FF-4D34-9F89-4489F4E54C93}" destId="{49CFEE40-C9E7-4C18-84A9-D6828A3F01B4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DFD3397-151E-44F2-924F-8AEAE5FF2F41}" type="doc">
      <dgm:prSet loTypeId="urn:microsoft.com/office/officeart/2005/8/layout/hProcess9" loCatId="process" qsTypeId="urn:microsoft.com/office/officeart/2005/8/quickstyle/simple4" qsCatId="simple" csTypeId="urn:microsoft.com/office/officeart/2005/8/colors/accent1_2" csCatId="accent1" phldr="1"/>
      <dgm:spPr/>
    </dgm:pt>
    <dgm:pt modelId="{DE78B3F3-09C1-4205-91CA-A1EB7C917EDF}">
      <dgm:prSet phldrT="[Texto]" custT="1"/>
      <dgm:spPr>
        <a:solidFill>
          <a:srgbClr val="566579"/>
        </a:solidFill>
      </dgm:spPr>
      <dgm:t>
        <a:bodyPr/>
        <a:lstStyle/>
        <a:p>
          <a:r>
            <a:rPr lang="es-ES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Estudio 1</a:t>
          </a:r>
        </a:p>
        <a:p>
          <a:r>
            <a:rPr lang="es-ES" sz="14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Diagnóstico</a:t>
          </a:r>
        </a:p>
        <a:p>
          <a:r>
            <a:rPr lang="es-ES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de la diabetes</a:t>
          </a:r>
          <a:endParaRPr lang="es-PE" sz="1400" dirty="0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5954A500-FFAF-4327-8D8C-F7315160E9A7}" type="parTrans" cxnId="{5BC81A63-AB7E-49A7-8A1E-2BF7CE5CA664}">
      <dgm:prSet/>
      <dgm:spPr/>
      <dgm:t>
        <a:bodyPr/>
        <a:lstStyle/>
        <a:p>
          <a:endParaRPr lang="es-PE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B89F9FCA-8527-4D4B-99CC-2230A9B2258C}" type="sibTrans" cxnId="{5BC81A63-AB7E-49A7-8A1E-2BF7CE5CA664}">
      <dgm:prSet/>
      <dgm:spPr/>
      <dgm:t>
        <a:bodyPr/>
        <a:lstStyle/>
        <a:p>
          <a:endParaRPr lang="es-PE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95E2EA2F-112A-47BA-88A5-4FD76B896336}">
      <dgm:prSet phldrT="[Texto]" custT="1"/>
      <dgm:spPr>
        <a:solidFill>
          <a:srgbClr val="566579"/>
        </a:solidFill>
      </dgm:spPr>
      <dgm:t>
        <a:bodyPr/>
        <a:lstStyle/>
        <a:p>
          <a:r>
            <a:rPr lang="es-ES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Estudio 2</a:t>
          </a:r>
        </a:p>
        <a:p>
          <a:r>
            <a:rPr lang="es-ES" sz="14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Prevalencia</a:t>
          </a:r>
        </a:p>
        <a:p>
          <a:r>
            <a:rPr lang="es-ES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de la diabetes</a:t>
          </a:r>
          <a:endParaRPr lang="es-PE" sz="1400" dirty="0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21636050-3644-4734-8CF4-2C107C1F11B7}" type="parTrans" cxnId="{34821907-067F-409E-8299-9FD2CCF1A8EE}">
      <dgm:prSet/>
      <dgm:spPr/>
      <dgm:t>
        <a:bodyPr/>
        <a:lstStyle/>
        <a:p>
          <a:endParaRPr lang="es-PE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1D7E728F-53DD-4445-BF21-9CF859118908}" type="sibTrans" cxnId="{34821907-067F-409E-8299-9FD2CCF1A8EE}">
      <dgm:prSet/>
      <dgm:spPr/>
      <dgm:t>
        <a:bodyPr/>
        <a:lstStyle/>
        <a:p>
          <a:endParaRPr lang="es-PE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C420D516-1DBA-4225-B9BB-581CD647AEAA}">
      <dgm:prSet phldrT="[Texto]" custT="1"/>
      <dgm:spPr>
        <a:solidFill>
          <a:srgbClr val="566579"/>
        </a:solidFill>
      </dgm:spPr>
      <dgm:t>
        <a:bodyPr/>
        <a:lstStyle/>
        <a:p>
          <a:r>
            <a:rPr lang="es-ES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Estudio 3</a:t>
          </a:r>
        </a:p>
        <a:p>
          <a:r>
            <a:rPr lang="es-ES" sz="14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Factores de riesgo</a:t>
          </a:r>
        </a:p>
        <a:p>
          <a:r>
            <a:rPr lang="es-ES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de la diabetes</a:t>
          </a:r>
          <a:endParaRPr lang="es-PE" sz="1400" dirty="0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278B4402-6B54-4EEB-9C53-FCEB5C552CD9}" type="parTrans" cxnId="{21489497-6C07-4501-8C00-A0EB1460EB86}">
      <dgm:prSet/>
      <dgm:spPr/>
      <dgm:t>
        <a:bodyPr/>
        <a:lstStyle/>
        <a:p>
          <a:endParaRPr lang="es-PE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B7F2C4E7-EF62-424A-A92D-1D8E15E8D8F6}" type="sibTrans" cxnId="{21489497-6C07-4501-8C00-A0EB1460EB86}">
      <dgm:prSet/>
      <dgm:spPr/>
      <dgm:t>
        <a:bodyPr/>
        <a:lstStyle/>
        <a:p>
          <a:endParaRPr lang="es-PE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75FF40FB-6048-4309-B8BC-FDF103847939}">
      <dgm:prSet phldrT="[Texto]" custT="1"/>
      <dgm:spPr>
        <a:solidFill>
          <a:srgbClr val="566579"/>
        </a:solidFill>
      </dgm:spPr>
      <dgm:t>
        <a:bodyPr/>
        <a:lstStyle/>
        <a:p>
          <a:r>
            <a:rPr lang="es-ES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Estudio 4</a:t>
          </a:r>
          <a:endParaRPr lang="es-ES" sz="1400" dirty="0">
            <a:latin typeface="Open Sans bold" panose="020B0806030504020204" pitchFamily="34" charset="0"/>
            <a:ea typeface="Open Sans bold" panose="020B0806030504020204" pitchFamily="34" charset="0"/>
            <a:cs typeface="Open Sans bold" panose="020B0806030504020204" pitchFamily="34" charset="0"/>
          </a:endParaRPr>
        </a:p>
        <a:p>
          <a:r>
            <a:rPr lang="es-ES" sz="14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Causas</a:t>
          </a:r>
        </a:p>
        <a:p>
          <a:r>
            <a:rPr lang="es-ES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de la diabetes </a:t>
          </a:r>
          <a:endParaRPr lang="es-PE" sz="1400" dirty="0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9B298732-D223-44E7-96E7-966642DE16DB}" type="parTrans" cxnId="{27AB5AB4-F044-4BEC-BA05-843A0781DED8}">
      <dgm:prSet/>
      <dgm:spPr/>
      <dgm:t>
        <a:bodyPr/>
        <a:lstStyle/>
        <a:p>
          <a:endParaRPr lang="es-PE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7DC9BCED-AD0A-4E4A-BAD5-554D1517391B}" type="sibTrans" cxnId="{27AB5AB4-F044-4BEC-BA05-843A0781DED8}">
      <dgm:prSet/>
      <dgm:spPr/>
      <dgm:t>
        <a:bodyPr/>
        <a:lstStyle/>
        <a:p>
          <a:endParaRPr lang="es-PE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DA63CF2D-28A3-4039-B1AC-588E82BC727C}">
      <dgm:prSet phldrT="[Texto]" custT="1"/>
      <dgm:spPr>
        <a:solidFill>
          <a:srgbClr val="566579"/>
        </a:solidFill>
      </dgm:spPr>
      <dgm:t>
        <a:bodyPr/>
        <a:lstStyle/>
        <a:p>
          <a:r>
            <a:rPr lang="es-ES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Estudio 5</a:t>
          </a:r>
        </a:p>
        <a:p>
          <a:r>
            <a:rPr lang="es-ES" sz="14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Pronóstico</a:t>
          </a:r>
        </a:p>
        <a:p>
          <a:r>
            <a:rPr lang="es-ES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de la diabetes</a:t>
          </a:r>
          <a:endParaRPr lang="es-PE" sz="1400" dirty="0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80D23D02-AC61-4EBA-81F2-2E42F600F3BE}" type="parTrans" cxnId="{A79B5E07-8DAD-4A42-A5CF-FCC4DFBF8A60}">
      <dgm:prSet/>
      <dgm:spPr/>
      <dgm:t>
        <a:bodyPr/>
        <a:lstStyle/>
        <a:p>
          <a:endParaRPr lang="es-PE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717AECA2-0E52-46AD-8687-4600AE8498F9}" type="sibTrans" cxnId="{A79B5E07-8DAD-4A42-A5CF-FCC4DFBF8A60}">
      <dgm:prSet/>
      <dgm:spPr/>
      <dgm:t>
        <a:bodyPr/>
        <a:lstStyle/>
        <a:p>
          <a:endParaRPr lang="es-PE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CE858CDC-E686-40D5-964C-DD169C51A142}">
      <dgm:prSet phldrT="[Texto]" custT="1"/>
      <dgm:spPr>
        <a:solidFill>
          <a:srgbClr val="566579"/>
        </a:solidFill>
      </dgm:spPr>
      <dgm:t>
        <a:bodyPr/>
        <a:lstStyle/>
        <a:p>
          <a:r>
            <a:rPr lang="es-ES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Estudio 6</a:t>
          </a:r>
        </a:p>
        <a:p>
          <a:r>
            <a:rPr lang="es-ES" sz="15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Tratamiento</a:t>
          </a:r>
        </a:p>
        <a:p>
          <a:r>
            <a:rPr lang="es-ES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de la diabetes</a:t>
          </a:r>
          <a:endParaRPr lang="es-PE" sz="1400" dirty="0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F2C2D2C7-F242-4867-82A6-43BD7BB57CC2}" type="parTrans" cxnId="{2F16AC4E-A381-4D93-93CC-48F293E16153}">
      <dgm:prSet/>
      <dgm:spPr/>
      <dgm:t>
        <a:bodyPr/>
        <a:lstStyle/>
        <a:p>
          <a:endParaRPr lang="es-PE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1BBBC898-191B-4D49-9F80-2EC47FC116B7}" type="sibTrans" cxnId="{2F16AC4E-A381-4D93-93CC-48F293E16153}">
      <dgm:prSet/>
      <dgm:spPr/>
      <dgm:t>
        <a:bodyPr/>
        <a:lstStyle/>
        <a:p>
          <a:endParaRPr lang="es-PE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FDE7B06D-0045-459C-B6AC-F7CE3A9D7B4D}" type="pres">
      <dgm:prSet presAssocID="{6DFD3397-151E-44F2-924F-8AEAE5FF2F41}" presName="CompostProcess" presStyleCnt="0">
        <dgm:presLayoutVars>
          <dgm:dir/>
          <dgm:resizeHandles val="exact"/>
        </dgm:presLayoutVars>
      </dgm:prSet>
      <dgm:spPr/>
    </dgm:pt>
    <dgm:pt modelId="{690FA1A3-FBE3-41E8-B004-0C0425BCEB5D}" type="pres">
      <dgm:prSet presAssocID="{6DFD3397-151E-44F2-924F-8AEAE5FF2F41}" presName="arrow" presStyleLbl="bgShp" presStyleIdx="0" presStyleCnt="1" custScaleX="117647" custLinFactNeighborX="-32852" custLinFactNeighborY="-1064"/>
      <dgm:spPr>
        <a:solidFill>
          <a:schemeClr val="bg2"/>
        </a:solidFill>
      </dgm:spPr>
    </dgm:pt>
    <dgm:pt modelId="{61D03469-8AF9-459E-BBF4-25827BDD22F6}" type="pres">
      <dgm:prSet presAssocID="{6DFD3397-151E-44F2-924F-8AEAE5FF2F41}" presName="linearProcess" presStyleCnt="0"/>
      <dgm:spPr/>
    </dgm:pt>
    <dgm:pt modelId="{2000451F-7668-489E-8E80-E00522DF16DA}" type="pres">
      <dgm:prSet presAssocID="{DE78B3F3-09C1-4205-91CA-A1EB7C917EDF}" presName="textNode" presStyleLbl="node1" presStyleIdx="0" presStyleCnt="6" custScaleX="47541" custScaleY="83372" custLinFactNeighborX="33520">
        <dgm:presLayoutVars>
          <dgm:bulletEnabled val="1"/>
        </dgm:presLayoutVars>
      </dgm:prSet>
      <dgm:spPr/>
    </dgm:pt>
    <dgm:pt modelId="{827D24F8-3AC0-4A8E-A1F7-3C591E2DC72E}" type="pres">
      <dgm:prSet presAssocID="{B89F9FCA-8527-4D4B-99CC-2230A9B2258C}" presName="sibTrans" presStyleCnt="0"/>
      <dgm:spPr/>
    </dgm:pt>
    <dgm:pt modelId="{6045E224-7CDB-4A24-8469-C91F49F70881}" type="pres">
      <dgm:prSet presAssocID="{95E2EA2F-112A-47BA-88A5-4FD76B896336}" presName="textNode" presStyleLbl="node1" presStyleIdx="1" presStyleCnt="6" custScaleX="47541" custScaleY="83372" custLinFactNeighborX="-1640">
        <dgm:presLayoutVars>
          <dgm:bulletEnabled val="1"/>
        </dgm:presLayoutVars>
      </dgm:prSet>
      <dgm:spPr/>
    </dgm:pt>
    <dgm:pt modelId="{25842DED-A939-4EAF-96E0-45A5D14398C5}" type="pres">
      <dgm:prSet presAssocID="{1D7E728F-53DD-4445-BF21-9CF859118908}" presName="sibTrans" presStyleCnt="0"/>
      <dgm:spPr/>
    </dgm:pt>
    <dgm:pt modelId="{D0EF9B13-1F66-4E94-A595-6621CC3C13F3}" type="pres">
      <dgm:prSet presAssocID="{C420D516-1DBA-4225-B9BB-581CD647AEAA}" presName="textNode" presStyleLbl="node1" presStyleIdx="2" presStyleCnt="6" custScaleX="47541" custScaleY="83372" custLinFactNeighborX="-36800">
        <dgm:presLayoutVars>
          <dgm:bulletEnabled val="1"/>
        </dgm:presLayoutVars>
      </dgm:prSet>
      <dgm:spPr/>
    </dgm:pt>
    <dgm:pt modelId="{812F4C11-3F3F-4360-B599-01C044FF7727}" type="pres">
      <dgm:prSet presAssocID="{B7F2C4E7-EF62-424A-A92D-1D8E15E8D8F6}" presName="sibTrans" presStyleCnt="0"/>
      <dgm:spPr/>
    </dgm:pt>
    <dgm:pt modelId="{9B281340-A275-4DDA-ABD5-33AA8FCAD5B2}" type="pres">
      <dgm:prSet presAssocID="{75FF40FB-6048-4309-B8BC-FDF103847939}" presName="textNode" presStyleLbl="node1" presStyleIdx="3" presStyleCnt="6" custScaleX="47541" custScaleY="83372" custLinFactNeighborX="-71960">
        <dgm:presLayoutVars>
          <dgm:bulletEnabled val="1"/>
        </dgm:presLayoutVars>
      </dgm:prSet>
      <dgm:spPr/>
    </dgm:pt>
    <dgm:pt modelId="{2027F5BC-E111-4D19-B9DA-D931A7FA1819}" type="pres">
      <dgm:prSet presAssocID="{7DC9BCED-AD0A-4E4A-BAD5-554D1517391B}" presName="sibTrans" presStyleCnt="0"/>
      <dgm:spPr/>
    </dgm:pt>
    <dgm:pt modelId="{B1E6ABE5-CBA1-4C39-8CD3-434E34C5432C}" type="pres">
      <dgm:prSet presAssocID="{DA63CF2D-28A3-4039-B1AC-588E82BC727C}" presName="textNode" presStyleLbl="node1" presStyleIdx="4" presStyleCnt="6" custScaleX="47541" custScaleY="83372" custLinFactX="-583" custLinFactNeighborX="-100000">
        <dgm:presLayoutVars>
          <dgm:bulletEnabled val="1"/>
        </dgm:presLayoutVars>
      </dgm:prSet>
      <dgm:spPr/>
    </dgm:pt>
    <dgm:pt modelId="{3B8C1BBF-263D-4699-8909-DBF50C31B9BC}" type="pres">
      <dgm:prSet presAssocID="{717AECA2-0E52-46AD-8687-4600AE8498F9}" presName="sibTrans" presStyleCnt="0"/>
      <dgm:spPr/>
    </dgm:pt>
    <dgm:pt modelId="{5544FCBA-306B-4215-9502-2F41E8328C35}" type="pres">
      <dgm:prSet presAssocID="{CE858CDC-E686-40D5-964C-DD169C51A142}" presName="textNode" presStyleLbl="node1" presStyleIdx="5" presStyleCnt="6" custScaleX="47541" custScaleY="83372" custLinFactX="-3460" custLinFactNeighborX="-100000">
        <dgm:presLayoutVars>
          <dgm:bulletEnabled val="1"/>
        </dgm:presLayoutVars>
      </dgm:prSet>
      <dgm:spPr/>
    </dgm:pt>
  </dgm:ptLst>
  <dgm:cxnLst>
    <dgm:cxn modelId="{34821907-067F-409E-8299-9FD2CCF1A8EE}" srcId="{6DFD3397-151E-44F2-924F-8AEAE5FF2F41}" destId="{95E2EA2F-112A-47BA-88A5-4FD76B896336}" srcOrd="1" destOrd="0" parTransId="{21636050-3644-4734-8CF4-2C107C1F11B7}" sibTransId="{1D7E728F-53DD-4445-BF21-9CF859118908}"/>
    <dgm:cxn modelId="{A79B5E07-8DAD-4A42-A5CF-FCC4DFBF8A60}" srcId="{6DFD3397-151E-44F2-924F-8AEAE5FF2F41}" destId="{DA63CF2D-28A3-4039-B1AC-588E82BC727C}" srcOrd="4" destOrd="0" parTransId="{80D23D02-AC61-4EBA-81F2-2E42F600F3BE}" sibTransId="{717AECA2-0E52-46AD-8687-4600AE8498F9}"/>
    <dgm:cxn modelId="{C567A909-02C5-43D4-B8BC-D35EB4D4D6C0}" type="presOf" srcId="{CE858CDC-E686-40D5-964C-DD169C51A142}" destId="{5544FCBA-306B-4215-9502-2F41E8328C35}" srcOrd="0" destOrd="0" presId="urn:microsoft.com/office/officeart/2005/8/layout/hProcess9"/>
    <dgm:cxn modelId="{077FC03E-FB70-4E63-B6A1-2FFA4A4CD3E2}" type="presOf" srcId="{6DFD3397-151E-44F2-924F-8AEAE5FF2F41}" destId="{FDE7B06D-0045-459C-B6AC-F7CE3A9D7B4D}" srcOrd="0" destOrd="0" presId="urn:microsoft.com/office/officeart/2005/8/layout/hProcess9"/>
    <dgm:cxn modelId="{5BC81A63-AB7E-49A7-8A1E-2BF7CE5CA664}" srcId="{6DFD3397-151E-44F2-924F-8AEAE5FF2F41}" destId="{DE78B3F3-09C1-4205-91CA-A1EB7C917EDF}" srcOrd="0" destOrd="0" parTransId="{5954A500-FFAF-4327-8D8C-F7315160E9A7}" sibTransId="{B89F9FCA-8527-4D4B-99CC-2230A9B2258C}"/>
    <dgm:cxn modelId="{2F16AC4E-A381-4D93-93CC-48F293E16153}" srcId="{6DFD3397-151E-44F2-924F-8AEAE5FF2F41}" destId="{CE858CDC-E686-40D5-964C-DD169C51A142}" srcOrd="5" destOrd="0" parTransId="{F2C2D2C7-F242-4867-82A6-43BD7BB57CC2}" sibTransId="{1BBBC898-191B-4D49-9F80-2EC47FC116B7}"/>
    <dgm:cxn modelId="{53437D55-6BE9-4993-8AE4-F08343BAE94E}" type="presOf" srcId="{C420D516-1DBA-4225-B9BB-581CD647AEAA}" destId="{D0EF9B13-1F66-4E94-A595-6621CC3C13F3}" srcOrd="0" destOrd="0" presId="urn:microsoft.com/office/officeart/2005/8/layout/hProcess9"/>
    <dgm:cxn modelId="{50B4F08C-A1F7-4329-82F8-8605C438CD61}" type="presOf" srcId="{DE78B3F3-09C1-4205-91CA-A1EB7C917EDF}" destId="{2000451F-7668-489E-8E80-E00522DF16DA}" srcOrd="0" destOrd="0" presId="urn:microsoft.com/office/officeart/2005/8/layout/hProcess9"/>
    <dgm:cxn modelId="{21489497-6C07-4501-8C00-A0EB1460EB86}" srcId="{6DFD3397-151E-44F2-924F-8AEAE5FF2F41}" destId="{C420D516-1DBA-4225-B9BB-581CD647AEAA}" srcOrd="2" destOrd="0" parTransId="{278B4402-6B54-4EEB-9C53-FCEB5C552CD9}" sibTransId="{B7F2C4E7-EF62-424A-A92D-1D8E15E8D8F6}"/>
    <dgm:cxn modelId="{CAC930AF-DCBF-4924-BDE9-CD9E46FF6D25}" type="presOf" srcId="{75FF40FB-6048-4309-B8BC-FDF103847939}" destId="{9B281340-A275-4DDA-ABD5-33AA8FCAD5B2}" srcOrd="0" destOrd="0" presId="urn:microsoft.com/office/officeart/2005/8/layout/hProcess9"/>
    <dgm:cxn modelId="{27AB5AB4-F044-4BEC-BA05-843A0781DED8}" srcId="{6DFD3397-151E-44F2-924F-8AEAE5FF2F41}" destId="{75FF40FB-6048-4309-B8BC-FDF103847939}" srcOrd="3" destOrd="0" parTransId="{9B298732-D223-44E7-96E7-966642DE16DB}" sibTransId="{7DC9BCED-AD0A-4E4A-BAD5-554D1517391B}"/>
    <dgm:cxn modelId="{9464FEC8-9410-4A96-A65A-C9384249D086}" type="presOf" srcId="{DA63CF2D-28A3-4039-B1AC-588E82BC727C}" destId="{B1E6ABE5-CBA1-4C39-8CD3-434E34C5432C}" srcOrd="0" destOrd="0" presId="urn:microsoft.com/office/officeart/2005/8/layout/hProcess9"/>
    <dgm:cxn modelId="{52507CFD-B0AD-4BCF-AD3F-E87C2080BDC6}" type="presOf" srcId="{95E2EA2F-112A-47BA-88A5-4FD76B896336}" destId="{6045E224-7CDB-4A24-8469-C91F49F70881}" srcOrd="0" destOrd="0" presId="urn:microsoft.com/office/officeart/2005/8/layout/hProcess9"/>
    <dgm:cxn modelId="{E6EE9A08-B23E-48FE-8FA4-B0A2D523FD7E}" type="presParOf" srcId="{FDE7B06D-0045-459C-B6AC-F7CE3A9D7B4D}" destId="{690FA1A3-FBE3-41E8-B004-0C0425BCEB5D}" srcOrd="0" destOrd="0" presId="urn:microsoft.com/office/officeart/2005/8/layout/hProcess9"/>
    <dgm:cxn modelId="{4671BF29-55B3-4148-B34B-C0470831D05F}" type="presParOf" srcId="{FDE7B06D-0045-459C-B6AC-F7CE3A9D7B4D}" destId="{61D03469-8AF9-459E-BBF4-25827BDD22F6}" srcOrd="1" destOrd="0" presId="urn:microsoft.com/office/officeart/2005/8/layout/hProcess9"/>
    <dgm:cxn modelId="{0EAF24C2-6E96-4AF5-BBE5-C489F007564F}" type="presParOf" srcId="{61D03469-8AF9-459E-BBF4-25827BDD22F6}" destId="{2000451F-7668-489E-8E80-E00522DF16DA}" srcOrd="0" destOrd="0" presId="urn:microsoft.com/office/officeart/2005/8/layout/hProcess9"/>
    <dgm:cxn modelId="{4C010B15-2E68-487C-BFDF-6ED492F7DC8A}" type="presParOf" srcId="{61D03469-8AF9-459E-BBF4-25827BDD22F6}" destId="{827D24F8-3AC0-4A8E-A1F7-3C591E2DC72E}" srcOrd="1" destOrd="0" presId="urn:microsoft.com/office/officeart/2005/8/layout/hProcess9"/>
    <dgm:cxn modelId="{BA25BBA2-E515-4ECC-A81E-04EA8E74CFFC}" type="presParOf" srcId="{61D03469-8AF9-459E-BBF4-25827BDD22F6}" destId="{6045E224-7CDB-4A24-8469-C91F49F70881}" srcOrd="2" destOrd="0" presId="urn:microsoft.com/office/officeart/2005/8/layout/hProcess9"/>
    <dgm:cxn modelId="{A6A51526-5EB5-417B-9BB3-ED776E8CB075}" type="presParOf" srcId="{61D03469-8AF9-459E-BBF4-25827BDD22F6}" destId="{25842DED-A939-4EAF-96E0-45A5D14398C5}" srcOrd="3" destOrd="0" presId="urn:microsoft.com/office/officeart/2005/8/layout/hProcess9"/>
    <dgm:cxn modelId="{541F83F8-E081-4C38-8FD1-2064EC9E002D}" type="presParOf" srcId="{61D03469-8AF9-459E-BBF4-25827BDD22F6}" destId="{D0EF9B13-1F66-4E94-A595-6621CC3C13F3}" srcOrd="4" destOrd="0" presId="urn:microsoft.com/office/officeart/2005/8/layout/hProcess9"/>
    <dgm:cxn modelId="{135F86D3-ADD9-4FC1-8EA3-6E77029FEA62}" type="presParOf" srcId="{61D03469-8AF9-459E-BBF4-25827BDD22F6}" destId="{812F4C11-3F3F-4360-B599-01C044FF7727}" srcOrd="5" destOrd="0" presId="urn:microsoft.com/office/officeart/2005/8/layout/hProcess9"/>
    <dgm:cxn modelId="{486DB679-156B-440D-8DBA-763428D9ABF0}" type="presParOf" srcId="{61D03469-8AF9-459E-BBF4-25827BDD22F6}" destId="{9B281340-A275-4DDA-ABD5-33AA8FCAD5B2}" srcOrd="6" destOrd="0" presId="urn:microsoft.com/office/officeart/2005/8/layout/hProcess9"/>
    <dgm:cxn modelId="{D3859251-EDAF-43EC-87F4-6C3E5DD37EE1}" type="presParOf" srcId="{61D03469-8AF9-459E-BBF4-25827BDD22F6}" destId="{2027F5BC-E111-4D19-B9DA-D931A7FA1819}" srcOrd="7" destOrd="0" presId="urn:microsoft.com/office/officeart/2005/8/layout/hProcess9"/>
    <dgm:cxn modelId="{DD2055CE-7153-4673-BD10-2045DF6BF303}" type="presParOf" srcId="{61D03469-8AF9-459E-BBF4-25827BDD22F6}" destId="{B1E6ABE5-CBA1-4C39-8CD3-434E34C5432C}" srcOrd="8" destOrd="0" presId="urn:microsoft.com/office/officeart/2005/8/layout/hProcess9"/>
    <dgm:cxn modelId="{260D4B9B-52C8-4EF2-AE57-E42E37D4BF0B}" type="presParOf" srcId="{61D03469-8AF9-459E-BBF4-25827BDD22F6}" destId="{3B8C1BBF-263D-4699-8909-DBF50C31B9BC}" srcOrd="9" destOrd="0" presId="urn:microsoft.com/office/officeart/2005/8/layout/hProcess9"/>
    <dgm:cxn modelId="{BCE28011-F8CA-4E39-8EB5-43EF4F812269}" type="presParOf" srcId="{61D03469-8AF9-459E-BBF4-25827BDD22F6}" destId="{5544FCBA-306B-4215-9502-2F41E8328C35}" srcOrd="10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EDEE531-B505-4782-88C4-49094EEAB7BA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0B508740-6C59-4991-B750-F9CC13B10523}">
      <dgm:prSet phldrT="[Texto]" custT="1"/>
      <dgm:spPr>
        <a:solidFill>
          <a:srgbClr val="494949"/>
        </a:solidFill>
        <a:ln>
          <a:noFill/>
        </a:ln>
      </dgm:spPr>
      <dgm:t>
        <a:bodyPr/>
        <a:lstStyle/>
        <a:p>
          <a:r>
            <a:rPr lang="es-ES" sz="1200" dirty="0">
              <a:solidFill>
                <a:schemeClr val="bg1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Población objeto de estudio</a:t>
          </a:r>
          <a:endParaRPr lang="es-PE" sz="1200" dirty="0">
            <a:solidFill>
              <a:schemeClr val="bg1"/>
            </a:solidFill>
            <a:latin typeface="Open Sans "/>
          </a:endParaRPr>
        </a:p>
      </dgm:t>
    </dgm:pt>
    <dgm:pt modelId="{CFA33E66-127E-4F03-A946-63F152293683}" type="parTrans" cxnId="{02CCADF9-DD74-4AC1-8FC1-2A853DFCF5BA}">
      <dgm:prSet/>
      <dgm:spPr/>
      <dgm:t>
        <a:bodyPr/>
        <a:lstStyle/>
        <a:p>
          <a:endParaRPr lang="es-PE" sz="1200"/>
        </a:p>
      </dgm:t>
    </dgm:pt>
    <dgm:pt modelId="{9FD36AE9-D6E1-47A4-8475-D7FC36E387C8}" type="sibTrans" cxnId="{02CCADF9-DD74-4AC1-8FC1-2A853DFCF5BA}">
      <dgm:prSet/>
      <dgm:spPr/>
      <dgm:t>
        <a:bodyPr/>
        <a:lstStyle/>
        <a:p>
          <a:endParaRPr lang="es-PE" sz="1200"/>
        </a:p>
      </dgm:t>
    </dgm:pt>
    <dgm:pt modelId="{CE286333-225F-4E82-BAF4-48D4149B800F}">
      <dgm:prSet phldrT="[Texto]" custT="1"/>
      <dgm:spPr>
        <a:solidFill>
          <a:srgbClr val="494949"/>
        </a:solidFill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s-ES" sz="1200" dirty="0">
              <a:solidFill>
                <a:schemeClr val="bg1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Sujetos</a:t>
          </a:r>
          <a:endParaRPr lang="es-PE" sz="1200" dirty="0">
            <a:solidFill>
              <a:schemeClr val="bg1"/>
            </a:solidFill>
            <a:latin typeface="Open Sans "/>
          </a:endParaRPr>
        </a:p>
      </dgm:t>
    </dgm:pt>
    <dgm:pt modelId="{FBB8D095-6671-4EC4-BB69-B3014AB01FE1}" type="parTrans" cxnId="{6DA91273-9D73-438E-B603-F9F7CA537CE6}">
      <dgm:prSet/>
      <dgm:spPr>
        <a:ln w="38100">
          <a:solidFill>
            <a:srgbClr val="494949"/>
          </a:solidFill>
        </a:ln>
      </dgm:spPr>
      <dgm:t>
        <a:bodyPr/>
        <a:lstStyle/>
        <a:p>
          <a:endParaRPr lang="es-PE" sz="1200"/>
        </a:p>
      </dgm:t>
    </dgm:pt>
    <dgm:pt modelId="{76693D14-AAC7-466A-A7F7-4B12308DF153}" type="sibTrans" cxnId="{6DA91273-9D73-438E-B603-F9F7CA537CE6}">
      <dgm:prSet/>
      <dgm:spPr/>
      <dgm:t>
        <a:bodyPr/>
        <a:lstStyle/>
        <a:p>
          <a:endParaRPr lang="es-PE" sz="1200"/>
        </a:p>
      </dgm:t>
    </dgm:pt>
    <dgm:pt modelId="{455CF0FA-B92B-4A72-ADB9-4E2FE97F7A43}">
      <dgm:prSet phldrT="[Texto]" custT="1"/>
      <dgm:spPr>
        <a:solidFill>
          <a:srgbClr val="494949"/>
        </a:solidFill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s-ES" sz="1200" dirty="0">
              <a:solidFill>
                <a:schemeClr val="bg1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Hechos, fenómenos o acontecimientos</a:t>
          </a:r>
        </a:p>
      </dgm:t>
    </dgm:pt>
    <dgm:pt modelId="{42B5C6AD-C5D5-4F4C-9A42-0979C144736D}" type="parTrans" cxnId="{0614C1A8-1559-4757-B5A2-C5FB5EF3EE39}">
      <dgm:prSet/>
      <dgm:spPr>
        <a:ln w="38100">
          <a:solidFill>
            <a:srgbClr val="494949"/>
          </a:solidFill>
        </a:ln>
      </dgm:spPr>
      <dgm:t>
        <a:bodyPr/>
        <a:lstStyle/>
        <a:p>
          <a:endParaRPr lang="es-PE" sz="1200"/>
        </a:p>
      </dgm:t>
    </dgm:pt>
    <dgm:pt modelId="{43173C98-7814-4D86-84D7-EF9F94833722}" type="sibTrans" cxnId="{0614C1A8-1559-4757-B5A2-C5FB5EF3EE39}">
      <dgm:prSet/>
      <dgm:spPr/>
      <dgm:t>
        <a:bodyPr/>
        <a:lstStyle/>
        <a:p>
          <a:endParaRPr lang="es-PE" sz="1200"/>
        </a:p>
      </dgm:t>
    </dgm:pt>
    <dgm:pt modelId="{EA9B8E5A-3DFB-49AA-852D-68A91B116082}">
      <dgm:prSet phldrT="[Texto]" custT="1"/>
      <dgm:spPr>
        <a:solidFill>
          <a:srgbClr val="494949"/>
        </a:solidFill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s-ES" sz="1200" dirty="0">
              <a:solidFill>
                <a:schemeClr val="bg1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Objetos</a:t>
          </a:r>
        </a:p>
      </dgm:t>
    </dgm:pt>
    <dgm:pt modelId="{B8906D9D-36C9-4ACB-8007-71902FB233FA}" type="parTrans" cxnId="{45FC62FA-E943-441C-8EB5-8B511BE3C99F}">
      <dgm:prSet/>
      <dgm:spPr>
        <a:solidFill>
          <a:schemeClr val="bg1"/>
        </a:solidFill>
        <a:ln w="34925">
          <a:solidFill>
            <a:srgbClr val="494949"/>
          </a:solidFill>
        </a:ln>
      </dgm:spPr>
      <dgm:t>
        <a:bodyPr/>
        <a:lstStyle/>
        <a:p>
          <a:endParaRPr lang="es-PE"/>
        </a:p>
      </dgm:t>
    </dgm:pt>
    <dgm:pt modelId="{2F77D253-F2D8-4E01-BBF8-A849EFA170A6}" type="sibTrans" cxnId="{45FC62FA-E943-441C-8EB5-8B511BE3C99F}">
      <dgm:prSet/>
      <dgm:spPr/>
      <dgm:t>
        <a:bodyPr/>
        <a:lstStyle/>
        <a:p>
          <a:endParaRPr lang="es-PE"/>
        </a:p>
      </dgm:t>
    </dgm:pt>
    <dgm:pt modelId="{3C26BDE2-D523-4B23-AF01-C905DEC00D28}" type="pres">
      <dgm:prSet presAssocID="{FEDEE531-B505-4782-88C4-49094EEAB7BA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6AD1E3C-CECE-4ED8-9C41-11B36F62B8D2}" type="pres">
      <dgm:prSet presAssocID="{FEDEE531-B505-4782-88C4-49094EEAB7BA}" presName="hierFlow" presStyleCnt="0"/>
      <dgm:spPr/>
    </dgm:pt>
    <dgm:pt modelId="{A68D15BD-0618-49F2-A836-79FE781C141F}" type="pres">
      <dgm:prSet presAssocID="{FEDEE531-B505-4782-88C4-49094EEAB7BA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B5B12C87-3B9E-450B-8708-74C7501F598F}" type="pres">
      <dgm:prSet presAssocID="{0B508740-6C59-4991-B750-F9CC13B10523}" presName="Name14" presStyleCnt="0"/>
      <dgm:spPr/>
    </dgm:pt>
    <dgm:pt modelId="{167EE220-328B-492D-A415-91F2D75CA04F}" type="pres">
      <dgm:prSet presAssocID="{0B508740-6C59-4991-B750-F9CC13B10523}" presName="level1Shape" presStyleLbl="node0" presStyleIdx="0" presStyleCnt="1" custScaleX="141958" custScaleY="78934">
        <dgm:presLayoutVars>
          <dgm:chPref val="3"/>
        </dgm:presLayoutVars>
      </dgm:prSet>
      <dgm:spPr/>
    </dgm:pt>
    <dgm:pt modelId="{FD0687F1-DB6D-425B-B563-A2CA529D1BD9}" type="pres">
      <dgm:prSet presAssocID="{0B508740-6C59-4991-B750-F9CC13B10523}" presName="hierChild2" presStyleCnt="0"/>
      <dgm:spPr/>
    </dgm:pt>
    <dgm:pt modelId="{C19AEB6E-0293-4058-9520-D9FB95C623AD}" type="pres">
      <dgm:prSet presAssocID="{FBB8D095-6671-4EC4-BB69-B3014AB01FE1}" presName="Name19" presStyleLbl="parChTrans1D2" presStyleIdx="0" presStyleCnt="3"/>
      <dgm:spPr/>
    </dgm:pt>
    <dgm:pt modelId="{F9834D1A-BA28-43E0-969E-BA782CB9F6A2}" type="pres">
      <dgm:prSet presAssocID="{CE286333-225F-4E82-BAF4-48D4149B800F}" presName="Name21" presStyleCnt="0"/>
      <dgm:spPr/>
    </dgm:pt>
    <dgm:pt modelId="{2F897EC3-A608-48FF-B85F-F6B5DB092B47}" type="pres">
      <dgm:prSet presAssocID="{CE286333-225F-4E82-BAF4-48D4149B800F}" presName="level2Shape" presStyleLbl="node2" presStyleIdx="0" presStyleCnt="3" custScaleX="130360" custScaleY="48526" custLinFactNeighborX="93900"/>
      <dgm:spPr/>
    </dgm:pt>
    <dgm:pt modelId="{95590D24-9E76-4114-9932-B36735A09C93}" type="pres">
      <dgm:prSet presAssocID="{CE286333-225F-4E82-BAF4-48D4149B800F}" presName="hierChild3" presStyleCnt="0"/>
      <dgm:spPr/>
    </dgm:pt>
    <dgm:pt modelId="{B95ABF72-E292-49EA-8105-673F2B16A16E}" type="pres">
      <dgm:prSet presAssocID="{42B5C6AD-C5D5-4F4C-9A42-0979C144736D}" presName="Name19" presStyleLbl="parChTrans1D2" presStyleIdx="1" presStyleCnt="3"/>
      <dgm:spPr/>
    </dgm:pt>
    <dgm:pt modelId="{DEEB9BE4-AC50-4DC3-A539-9230C0756720}" type="pres">
      <dgm:prSet presAssocID="{455CF0FA-B92B-4A72-ADB9-4E2FE97F7A43}" presName="Name21" presStyleCnt="0"/>
      <dgm:spPr/>
    </dgm:pt>
    <dgm:pt modelId="{7E936192-BB1D-4E13-ABAA-369D75BC498A}" type="pres">
      <dgm:prSet presAssocID="{455CF0FA-B92B-4A72-ADB9-4E2FE97F7A43}" presName="level2Shape" presStyleLbl="node2" presStyleIdx="1" presStyleCnt="3" custScaleX="158270" custScaleY="82875" custLinFactY="66210" custLinFactNeighborY="100000"/>
      <dgm:spPr/>
    </dgm:pt>
    <dgm:pt modelId="{F17B35C4-F3E5-4666-A4B4-06031F27F260}" type="pres">
      <dgm:prSet presAssocID="{455CF0FA-B92B-4A72-ADB9-4E2FE97F7A43}" presName="hierChild3" presStyleCnt="0"/>
      <dgm:spPr/>
    </dgm:pt>
    <dgm:pt modelId="{7BD74083-B012-4D01-9E4D-2B7E7315ABFE}" type="pres">
      <dgm:prSet presAssocID="{B8906D9D-36C9-4ACB-8007-71902FB233FA}" presName="Name19" presStyleLbl="parChTrans1D2" presStyleIdx="2" presStyleCnt="3"/>
      <dgm:spPr/>
    </dgm:pt>
    <dgm:pt modelId="{A0329013-7C85-4E47-8C19-FE82942002FA}" type="pres">
      <dgm:prSet presAssocID="{EA9B8E5A-3DFB-49AA-852D-68A91B116082}" presName="Name21" presStyleCnt="0"/>
      <dgm:spPr/>
    </dgm:pt>
    <dgm:pt modelId="{C8404F9A-5999-4688-A109-5EBF5AC4D5C3}" type="pres">
      <dgm:prSet presAssocID="{EA9B8E5A-3DFB-49AA-852D-68A91B116082}" presName="level2Shape" presStyleLbl="node2" presStyleIdx="2" presStyleCnt="3" custScaleX="130360" custScaleY="52809" custLinFactNeighborX="-95778"/>
      <dgm:spPr/>
    </dgm:pt>
    <dgm:pt modelId="{E371C5AB-6088-406C-B22F-35326AFDE059}" type="pres">
      <dgm:prSet presAssocID="{EA9B8E5A-3DFB-49AA-852D-68A91B116082}" presName="hierChild3" presStyleCnt="0"/>
      <dgm:spPr/>
    </dgm:pt>
    <dgm:pt modelId="{90B27BD6-C551-44FE-B8F8-E90670ECE93F}" type="pres">
      <dgm:prSet presAssocID="{FEDEE531-B505-4782-88C4-49094EEAB7BA}" presName="bgShapesFlow" presStyleCnt="0"/>
      <dgm:spPr/>
    </dgm:pt>
  </dgm:ptLst>
  <dgm:cxnLst>
    <dgm:cxn modelId="{FA374707-5961-4E2C-AD45-6413CDFD2452}" type="presOf" srcId="{0B508740-6C59-4991-B750-F9CC13B10523}" destId="{167EE220-328B-492D-A415-91F2D75CA04F}" srcOrd="0" destOrd="0" presId="urn:microsoft.com/office/officeart/2005/8/layout/hierarchy6"/>
    <dgm:cxn modelId="{BC64CF09-C364-4144-A085-A0B3FF7EF5F9}" type="presOf" srcId="{CE286333-225F-4E82-BAF4-48D4149B800F}" destId="{2F897EC3-A608-48FF-B85F-F6B5DB092B47}" srcOrd="0" destOrd="0" presId="urn:microsoft.com/office/officeart/2005/8/layout/hierarchy6"/>
    <dgm:cxn modelId="{85DEE416-6FC4-47D2-9F92-963A2F06BDE1}" type="presOf" srcId="{EA9B8E5A-3DFB-49AA-852D-68A91B116082}" destId="{C8404F9A-5999-4688-A109-5EBF5AC4D5C3}" srcOrd="0" destOrd="0" presId="urn:microsoft.com/office/officeart/2005/8/layout/hierarchy6"/>
    <dgm:cxn modelId="{6DA91273-9D73-438E-B603-F9F7CA537CE6}" srcId="{0B508740-6C59-4991-B750-F9CC13B10523}" destId="{CE286333-225F-4E82-BAF4-48D4149B800F}" srcOrd="0" destOrd="0" parTransId="{FBB8D095-6671-4EC4-BB69-B3014AB01FE1}" sibTransId="{76693D14-AAC7-466A-A7F7-4B12308DF153}"/>
    <dgm:cxn modelId="{715BA98A-305E-409A-B700-C1FD09EF6340}" type="presOf" srcId="{FEDEE531-B505-4782-88C4-49094EEAB7BA}" destId="{3C26BDE2-D523-4B23-AF01-C905DEC00D28}" srcOrd="0" destOrd="0" presId="urn:microsoft.com/office/officeart/2005/8/layout/hierarchy6"/>
    <dgm:cxn modelId="{0614C1A8-1559-4757-B5A2-C5FB5EF3EE39}" srcId="{0B508740-6C59-4991-B750-F9CC13B10523}" destId="{455CF0FA-B92B-4A72-ADB9-4E2FE97F7A43}" srcOrd="1" destOrd="0" parTransId="{42B5C6AD-C5D5-4F4C-9A42-0979C144736D}" sibTransId="{43173C98-7814-4D86-84D7-EF9F94833722}"/>
    <dgm:cxn modelId="{F0F980AF-2E3A-437C-9755-FC6E78F88AFA}" type="presOf" srcId="{FBB8D095-6671-4EC4-BB69-B3014AB01FE1}" destId="{C19AEB6E-0293-4058-9520-D9FB95C623AD}" srcOrd="0" destOrd="0" presId="urn:microsoft.com/office/officeart/2005/8/layout/hierarchy6"/>
    <dgm:cxn modelId="{EC4E56B1-39CD-47CA-A032-BB7FAC4CB940}" type="presOf" srcId="{B8906D9D-36C9-4ACB-8007-71902FB233FA}" destId="{7BD74083-B012-4D01-9E4D-2B7E7315ABFE}" srcOrd="0" destOrd="0" presId="urn:microsoft.com/office/officeart/2005/8/layout/hierarchy6"/>
    <dgm:cxn modelId="{F937ABB7-458B-4122-A348-172F4A8B14A4}" type="presOf" srcId="{455CF0FA-B92B-4A72-ADB9-4E2FE97F7A43}" destId="{7E936192-BB1D-4E13-ABAA-369D75BC498A}" srcOrd="0" destOrd="0" presId="urn:microsoft.com/office/officeart/2005/8/layout/hierarchy6"/>
    <dgm:cxn modelId="{B6DF24F3-1E94-46FE-90A3-4A62CAD0BEB9}" type="presOf" srcId="{42B5C6AD-C5D5-4F4C-9A42-0979C144736D}" destId="{B95ABF72-E292-49EA-8105-673F2B16A16E}" srcOrd="0" destOrd="0" presId="urn:microsoft.com/office/officeart/2005/8/layout/hierarchy6"/>
    <dgm:cxn modelId="{02CCADF9-DD74-4AC1-8FC1-2A853DFCF5BA}" srcId="{FEDEE531-B505-4782-88C4-49094EEAB7BA}" destId="{0B508740-6C59-4991-B750-F9CC13B10523}" srcOrd="0" destOrd="0" parTransId="{CFA33E66-127E-4F03-A946-63F152293683}" sibTransId="{9FD36AE9-D6E1-47A4-8475-D7FC36E387C8}"/>
    <dgm:cxn modelId="{45FC62FA-E943-441C-8EB5-8B511BE3C99F}" srcId="{0B508740-6C59-4991-B750-F9CC13B10523}" destId="{EA9B8E5A-3DFB-49AA-852D-68A91B116082}" srcOrd="2" destOrd="0" parTransId="{B8906D9D-36C9-4ACB-8007-71902FB233FA}" sibTransId="{2F77D253-F2D8-4E01-BBF8-A849EFA170A6}"/>
    <dgm:cxn modelId="{7141A191-C717-484A-9692-96A075E0EE55}" type="presParOf" srcId="{3C26BDE2-D523-4B23-AF01-C905DEC00D28}" destId="{D6AD1E3C-CECE-4ED8-9C41-11B36F62B8D2}" srcOrd="0" destOrd="0" presId="urn:microsoft.com/office/officeart/2005/8/layout/hierarchy6"/>
    <dgm:cxn modelId="{B4BB786B-ACB9-419D-9524-849AF8457089}" type="presParOf" srcId="{D6AD1E3C-CECE-4ED8-9C41-11B36F62B8D2}" destId="{A68D15BD-0618-49F2-A836-79FE781C141F}" srcOrd="0" destOrd="0" presId="urn:microsoft.com/office/officeart/2005/8/layout/hierarchy6"/>
    <dgm:cxn modelId="{687484D9-B25D-4BAF-9C7A-CE1C28F20759}" type="presParOf" srcId="{A68D15BD-0618-49F2-A836-79FE781C141F}" destId="{B5B12C87-3B9E-450B-8708-74C7501F598F}" srcOrd="0" destOrd="0" presId="urn:microsoft.com/office/officeart/2005/8/layout/hierarchy6"/>
    <dgm:cxn modelId="{D074F507-476C-495E-9702-9F8A8899E2A8}" type="presParOf" srcId="{B5B12C87-3B9E-450B-8708-74C7501F598F}" destId="{167EE220-328B-492D-A415-91F2D75CA04F}" srcOrd="0" destOrd="0" presId="urn:microsoft.com/office/officeart/2005/8/layout/hierarchy6"/>
    <dgm:cxn modelId="{F715485A-3643-40FC-A59F-B892CF038493}" type="presParOf" srcId="{B5B12C87-3B9E-450B-8708-74C7501F598F}" destId="{FD0687F1-DB6D-425B-B563-A2CA529D1BD9}" srcOrd="1" destOrd="0" presId="urn:microsoft.com/office/officeart/2005/8/layout/hierarchy6"/>
    <dgm:cxn modelId="{FEA2A550-B6BC-4C6B-801E-2CC2D8CA397A}" type="presParOf" srcId="{FD0687F1-DB6D-425B-B563-A2CA529D1BD9}" destId="{C19AEB6E-0293-4058-9520-D9FB95C623AD}" srcOrd="0" destOrd="0" presId="urn:microsoft.com/office/officeart/2005/8/layout/hierarchy6"/>
    <dgm:cxn modelId="{83ADE6EB-D2AF-47C0-82C5-D663807B84D1}" type="presParOf" srcId="{FD0687F1-DB6D-425B-B563-A2CA529D1BD9}" destId="{F9834D1A-BA28-43E0-969E-BA782CB9F6A2}" srcOrd="1" destOrd="0" presId="urn:microsoft.com/office/officeart/2005/8/layout/hierarchy6"/>
    <dgm:cxn modelId="{DA6D710A-3B95-41F7-9833-3C53DBFD0EDE}" type="presParOf" srcId="{F9834D1A-BA28-43E0-969E-BA782CB9F6A2}" destId="{2F897EC3-A608-48FF-B85F-F6B5DB092B47}" srcOrd="0" destOrd="0" presId="urn:microsoft.com/office/officeart/2005/8/layout/hierarchy6"/>
    <dgm:cxn modelId="{3F5545DD-439B-40CB-95A7-3803DED5267C}" type="presParOf" srcId="{F9834D1A-BA28-43E0-969E-BA782CB9F6A2}" destId="{95590D24-9E76-4114-9932-B36735A09C93}" srcOrd="1" destOrd="0" presId="urn:microsoft.com/office/officeart/2005/8/layout/hierarchy6"/>
    <dgm:cxn modelId="{EDAF7672-0183-4F3D-8F1D-6A3D640F92D3}" type="presParOf" srcId="{FD0687F1-DB6D-425B-B563-A2CA529D1BD9}" destId="{B95ABF72-E292-49EA-8105-673F2B16A16E}" srcOrd="2" destOrd="0" presId="urn:microsoft.com/office/officeart/2005/8/layout/hierarchy6"/>
    <dgm:cxn modelId="{D7D41A47-47A2-4F4A-B5D8-693BA6DE54A2}" type="presParOf" srcId="{FD0687F1-DB6D-425B-B563-A2CA529D1BD9}" destId="{DEEB9BE4-AC50-4DC3-A539-9230C0756720}" srcOrd="3" destOrd="0" presId="urn:microsoft.com/office/officeart/2005/8/layout/hierarchy6"/>
    <dgm:cxn modelId="{897C5FC5-5411-493E-8A6F-A6FC487F465A}" type="presParOf" srcId="{DEEB9BE4-AC50-4DC3-A539-9230C0756720}" destId="{7E936192-BB1D-4E13-ABAA-369D75BC498A}" srcOrd="0" destOrd="0" presId="urn:microsoft.com/office/officeart/2005/8/layout/hierarchy6"/>
    <dgm:cxn modelId="{44F1D789-AC99-4575-AAF8-BE8AD4D4A36F}" type="presParOf" srcId="{DEEB9BE4-AC50-4DC3-A539-9230C0756720}" destId="{F17B35C4-F3E5-4666-A4B4-06031F27F260}" srcOrd="1" destOrd="0" presId="urn:microsoft.com/office/officeart/2005/8/layout/hierarchy6"/>
    <dgm:cxn modelId="{A0218DE7-B7C6-4D13-8CF6-F3194E5EDC17}" type="presParOf" srcId="{FD0687F1-DB6D-425B-B563-A2CA529D1BD9}" destId="{7BD74083-B012-4D01-9E4D-2B7E7315ABFE}" srcOrd="4" destOrd="0" presId="urn:microsoft.com/office/officeart/2005/8/layout/hierarchy6"/>
    <dgm:cxn modelId="{D5940B78-D9C1-4815-B203-83307DDA26B9}" type="presParOf" srcId="{FD0687F1-DB6D-425B-B563-A2CA529D1BD9}" destId="{A0329013-7C85-4E47-8C19-FE82942002FA}" srcOrd="5" destOrd="0" presId="urn:microsoft.com/office/officeart/2005/8/layout/hierarchy6"/>
    <dgm:cxn modelId="{E08DB837-CB60-4730-B851-89987B2ED38C}" type="presParOf" srcId="{A0329013-7C85-4E47-8C19-FE82942002FA}" destId="{C8404F9A-5999-4688-A109-5EBF5AC4D5C3}" srcOrd="0" destOrd="0" presId="urn:microsoft.com/office/officeart/2005/8/layout/hierarchy6"/>
    <dgm:cxn modelId="{995B1D16-C12F-4F2E-8714-98413AEB102A}" type="presParOf" srcId="{A0329013-7C85-4E47-8C19-FE82942002FA}" destId="{E371C5AB-6088-406C-B22F-35326AFDE059}" srcOrd="1" destOrd="0" presId="urn:microsoft.com/office/officeart/2005/8/layout/hierarchy6"/>
    <dgm:cxn modelId="{4C5A9428-BE87-4641-BB2F-D2F4CDCD7BD4}" type="presParOf" srcId="{3C26BDE2-D523-4B23-AF01-C905DEC00D28}" destId="{90B27BD6-C551-44FE-B8F8-E90670ECE93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EDEE531-B505-4782-88C4-49094EEAB7BA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0B508740-6C59-4991-B750-F9CC13B10523}">
      <dgm:prSet phldrT="[Texto]" custT="1"/>
      <dgm:spPr>
        <a:gradFill flip="none" rotWithShape="1">
          <a:gsLst>
            <a:gs pos="50000">
              <a:srgbClr val="CE6C5D"/>
            </a:gs>
            <a:gs pos="50000">
              <a:srgbClr val="566579"/>
            </a:gs>
          </a:gsLst>
          <a:lin ang="0" scaled="1"/>
          <a:tileRect/>
        </a:gradFill>
        <a:ln>
          <a:noFill/>
        </a:ln>
      </dgm:spPr>
      <dgm:t>
        <a:bodyPr/>
        <a:lstStyle/>
        <a:p>
          <a:r>
            <a:rPr lang="es-ES" sz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Variables</a:t>
          </a:r>
          <a:endParaRPr lang="es-PE" sz="1200" dirty="0">
            <a:solidFill>
              <a:schemeClr val="bg1"/>
            </a:solidFill>
          </a:endParaRPr>
        </a:p>
      </dgm:t>
    </dgm:pt>
    <dgm:pt modelId="{CFA33E66-127E-4F03-A946-63F152293683}" type="parTrans" cxnId="{02CCADF9-DD74-4AC1-8FC1-2A853DFCF5BA}">
      <dgm:prSet/>
      <dgm:spPr/>
      <dgm:t>
        <a:bodyPr/>
        <a:lstStyle/>
        <a:p>
          <a:endParaRPr lang="es-PE" sz="1200"/>
        </a:p>
      </dgm:t>
    </dgm:pt>
    <dgm:pt modelId="{9FD36AE9-D6E1-47A4-8475-D7FC36E387C8}" type="sibTrans" cxnId="{02CCADF9-DD74-4AC1-8FC1-2A853DFCF5BA}">
      <dgm:prSet/>
      <dgm:spPr/>
      <dgm:t>
        <a:bodyPr/>
        <a:lstStyle/>
        <a:p>
          <a:endParaRPr lang="es-PE" sz="1200"/>
        </a:p>
      </dgm:t>
    </dgm:pt>
    <dgm:pt modelId="{CE286333-225F-4E82-BAF4-48D4149B800F}">
      <dgm:prSet phldrT="[Texto]" custT="1"/>
      <dgm:spPr>
        <a:solidFill>
          <a:srgbClr val="CE6C5D"/>
        </a:solidFill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s-ES" sz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Indicadores subjetivos </a:t>
          </a:r>
          <a:r>
            <a:rPr lang="es-ES" sz="1200" dirty="0">
              <a:solidFill>
                <a:schemeClr val="bg1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(Dimensiones lógicas)</a:t>
          </a:r>
          <a:endParaRPr lang="es-PE" sz="1200" dirty="0">
            <a:solidFill>
              <a:schemeClr val="bg1"/>
            </a:solidFill>
            <a:latin typeface="Open Sans "/>
          </a:endParaRPr>
        </a:p>
      </dgm:t>
    </dgm:pt>
    <dgm:pt modelId="{FBB8D095-6671-4EC4-BB69-B3014AB01FE1}" type="parTrans" cxnId="{6DA91273-9D73-438E-B603-F9F7CA537CE6}">
      <dgm:prSet/>
      <dgm:spPr>
        <a:ln w="38100">
          <a:solidFill>
            <a:srgbClr val="CE6C5D"/>
          </a:solidFill>
        </a:ln>
      </dgm:spPr>
      <dgm:t>
        <a:bodyPr/>
        <a:lstStyle/>
        <a:p>
          <a:endParaRPr lang="es-PE" sz="1200"/>
        </a:p>
      </dgm:t>
    </dgm:pt>
    <dgm:pt modelId="{76693D14-AAC7-466A-A7F7-4B12308DF153}" type="sibTrans" cxnId="{6DA91273-9D73-438E-B603-F9F7CA537CE6}">
      <dgm:prSet/>
      <dgm:spPr/>
      <dgm:t>
        <a:bodyPr/>
        <a:lstStyle/>
        <a:p>
          <a:endParaRPr lang="es-PE" sz="1200"/>
        </a:p>
      </dgm:t>
    </dgm:pt>
    <dgm:pt modelId="{455CF0FA-B92B-4A72-ADB9-4E2FE97F7A43}">
      <dgm:prSet phldrT="[Texto]" custT="1"/>
      <dgm:spPr>
        <a:solidFill>
          <a:srgbClr val="566579"/>
        </a:solidFill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s-ES" sz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Indicadores objetivos </a:t>
          </a:r>
          <a:r>
            <a:rPr lang="es-ES" sz="1200" dirty="0">
              <a:solidFill>
                <a:schemeClr val="bg1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(Magnitudes físicas)</a:t>
          </a:r>
        </a:p>
      </dgm:t>
    </dgm:pt>
    <dgm:pt modelId="{42B5C6AD-C5D5-4F4C-9A42-0979C144736D}" type="parTrans" cxnId="{0614C1A8-1559-4757-B5A2-C5FB5EF3EE39}">
      <dgm:prSet/>
      <dgm:spPr>
        <a:ln w="38100">
          <a:solidFill>
            <a:srgbClr val="566579"/>
          </a:solidFill>
        </a:ln>
      </dgm:spPr>
      <dgm:t>
        <a:bodyPr/>
        <a:lstStyle/>
        <a:p>
          <a:endParaRPr lang="es-PE" sz="1200"/>
        </a:p>
      </dgm:t>
    </dgm:pt>
    <dgm:pt modelId="{43173C98-7814-4D86-84D7-EF9F94833722}" type="sibTrans" cxnId="{0614C1A8-1559-4757-B5A2-C5FB5EF3EE39}">
      <dgm:prSet/>
      <dgm:spPr/>
      <dgm:t>
        <a:bodyPr/>
        <a:lstStyle/>
        <a:p>
          <a:endParaRPr lang="es-PE" sz="1200"/>
        </a:p>
      </dgm:t>
    </dgm:pt>
    <dgm:pt modelId="{E4459476-837F-4F6E-AD97-7FB5D02BE012}">
      <dgm:prSet phldrT="[Texto]" custT="1"/>
      <dgm:spPr>
        <a:solidFill>
          <a:srgbClr val="CE6C5D"/>
        </a:solidFill>
        <a:ln>
          <a:noFill/>
        </a:ln>
      </dgm:spPr>
      <dgm:t>
        <a:bodyPr/>
        <a:lstStyle/>
        <a:p>
          <a:r>
            <a:rPr lang="es-ES" sz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Unidimensionales</a:t>
          </a:r>
          <a:endParaRPr lang="es-PE" sz="1200" dirty="0">
            <a:solidFill>
              <a:schemeClr val="bg1"/>
            </a:solidFill>
          </a:endParaRPr>
        </a:p>
      </dgm:t>
    </dgm:pt>
    <dgm:pt modelId="{767B59CD-9997-4DFF-AE5B-692B6E9EBA0A}" type="parTrans" cxnId="{E45D0C16-A7BE-4698-8270-800E76AAB4DD}">
      <dgm:prSet/>
      <dgm:spPr>
        <a:ln w="38100">
          <a:solidFill>
            <a:srgbClr val="CE6C5D"/>
          </a:solidFill>
        </a:ln>
      </dgm:spPr>
      <dgm:t>
        <a:bodyPr/>
        <a:lstStyle/>
        <a:p>
          <a:endParaRPr lang="es-PE" sz="1200"/>
        </a:p>
      </dgm:t>
    </dgm:pt>
    <dgm:pt modelId="{7BDA3DDA-4DCD-4A0E-BED8-2F9C31593595}" type="sibTrans" cxnId="{E45D0C16-A7BE-4698-8270-800E76AAB4DD}">
      <dgm:prSet/>
      <dgm:spPr/>
      <dgm:t>
        <a:bodyPr/>
        <a:lstStyle/>
        <a:p>
          <a:endParaRPr lang="es-PE" sz="1200"/>
        </a:p>
      </dgm:t>
    </dgm:pt>
    <dgm:pt modelId="{6DD68503-DA99-40B8-BF16-6113E8A92500}">
      <dgm:prSet phldrT="[Texto]" custT="1"/>
      <dgm:spPr>
        <a:solidFill>
          <a:srgbClr val="566579"/>
        </a:solidFill>
        <a:ln>
          <a:noFill/>
        </a:ln>
      </dgm:spPr>
      <dgm:t>
        <a:bodyPr/>
        <a:lstStyle/>
        <a:p>
          <a:r>
            <a:rPr lang="es-ES" sz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Multidimensionales</a:t>
          </a:r>
          <a:endParaRPr lang="es-PE" sz="1200" dirty="0">
            <a:solidFill>
              <a:schemeClr val="bg1"/>
            </a:solidFill>
          </a:endParaRPr>
        </a:p>
      </dgm:t>
    </dgm:pt>
    <dgm:pt modelId="{DB188B99-2BE3-477D-8551-24B97EF527D8}" type="parTrans" cxnId="{5B9058A2-093C-4DB9-BCB0-DA75F4CD229B}">
      <dgm:prSet/>
      <dgm:spPr>
        <a:ln w="38100">
          <a:solidFill>
            <a:srgbClr val="566579"/>
          </a:solidFill>
        </a:ln>
      </dgm:spPr>
      <dgm:t>
        <a:bodyPr/>
        <a:lstStyle/>
        <a:p>
          <a:endParaRPr lang="es-PE" sz="1200"/>
        </a:p>
      </dgm:t>
    </dgm:pt>
    <dgm:pt modelId="{35970BEE-FB73-483C-BC9D-E99CCE45A6EB}" type="sibTrans" cxnId="{5B9058A2-093C-4DB9-BCB0-DA75F4CD229B}">
      <dgm:prSet/>
      <dgm:spPr/>
      <dgm:t>
        <a:bodyPr/>
        <a:lstStyle/>
        <a:p>
          <a:endParaRPr lang="es-PE" sz="1200"/>
        </a:p>
      </dgm:t>
    </dgm:pt>
    <dgm:pt modelId="{0D3CCE03-2B3E-4ECE-8B9B-E8F9357C04CD}">
      <dgm:prSet phldrT="[Texto]" custT="1"/>
      <dgm:spPr>
        <a:solidFill>
          <a:srgbClr val="CE6C5D"/>
        </a:solidFill>
        <a:ln>
          <a:noFill/>
        </a:ln>
      </dgm:spPr>
      <dgm:t>
        <a:bodyPr/>
        <a:lstStyle/>
        <a:p>
          <a:r>
            <a:rPr lang="es-ES" sz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Multidimensionales</a:t>
          </a:r>
          <a:endParaRPr lang="es-PE" sz="1200" dirty="0">
            <a:solidFill>
              <a:schemeClr val="bg1"/>
            </a:solidFill>
          </a:endParaRPr>
        </a:p>
      </dgm:t>
    </dgm:pt>
    <dgm:pt modelId="{BC684F14-172B-42F6-9B4E-6742BB97D3E0}" type="parTrans" cxnId="{C49B96BB-E015-4A2F-A623-91541F109630}">
      <dgm:prSet/>
      <dgm:spPr>
        <a:ln w="38100">
          <a:solidFill>
            <a:srgbClr val="CE6C5D"/>
          </a:solidFill>
        </a:ln>
      </dgm:spPr>
      <dgm:t>
        <a:bodyPr/>
        <a:lstStyle/>
        <a:p>
          <a:endParaRPr lang="es-PE" sz="1200"/>
        </a:p>
      </dgm:t>
    </dgm:pt>
    <dgm:pt modelId="{68AB451E-317F-408D-A11A-5E5DD2B0FD43}" type="sibTrans" cxnId="{C49B96BB-E015-4A2F-A623-91541F109630}">
      <dgm:prSet/>
      <dgm:spPr/>
      <dgm:t>
        <a:bodyPr/>
        <a:lstStyle/>
        <a:p>
          <a:endParaRPr lang="es-PE" sz="1200"/>
        </a:p>
      </dgm:t>
    </dgm:pt>
    <dgm:pt modelId="{FF225629-5838-4751-A421-9C1BF3A6C62D}">
      <dgm:prSet phldrT="[Texto]" custT="1"/>
      <dgm:spPr>
        <a:solidFill>
          <a:srgbClr val="566579"/>
        </a:solidFill>
        <a:ln>
          <a:noFill/>
        </a:ln>
      </dgm:spPr>
      <dgm:t>
        <a:bodyPr/>
        <a:lstStyle/>
        <a:p>
          <a:r>
            <a:rPr lang="es-ES" sz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Unidimensionales</a:t>
          </a:r>
          <a:endParaRPr lang="es-PE" sz="1200" dirty="0">
            <a:solidFill>
              <a:schemeClr val="bg1"/>
            </a:solidFill>
          </a:endParaRPr>
        </a:p>
      </dgm:t>
    </dgm:pt>
    <dgm:pt modelId="{218F94C9-3399-43DA-BE87-8C5AC73CBC14}" type="sibTrans" cxnId="{602FB3FC-B6BB-4ED3-B854-AE9246DB2AA5}">
      <dgm:prSet/>
      <dgm:spPr/>
      <dgm:t>
        <a:bodyPr/>
        <a:lstStyle/>
        <a:p>
          <a:endParaRPr lang="es-PE" sz="1200"/>
        </a:p>
      </dgm:t>
    </dgm:pt>
    <dgm:pt modelId="{3CA21EE9-511E-47EC-8AD1-472531C3E551}" type="parTrans" cxnId="{602FB3FC-B6BB-4ED3-B854-AE9246DB2AA5}">
      <dgm:prSet/>
      <dgm:spPr>
        <a:ln w="38100">
          <a:solidFill>
            <a:srgbClr val="566579"/>
          </a:solidFill>
        </a:ln>
      </dgm:spPr>
      <dgm:t>
        <a:bodyPr/>
        <a:lstStyle/>
        <a:p>
          <a:endParaRPr lang="es-PE" sz="1200"/>
        </a:p>
      </dgm:t>
    </dgm:pt>
    <dgm:pt modelId="{3C26BDE2-D523-4B23-AF01-C905DEC00D28}" type="pres">
      <dgm:prSet presAssocID="{FEDEE531-B505-4782-88C4-49094EEAB7BA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6AD1E3C-CECE-4ED8-9C41-11B36F62B8D2}" type="pres">
      <dgm:prSet presAssocID="{FEDEE531-B505-4782-88C4-49094EEAB7BA}" presName="hierFlow" presStyleCnt="0"/>
      <dgm:spPr/>
    </dgm:pt>
    <dgm:pt modelId="{A68D15BD-0618-49F2-A836-79FE781C141F}" type="pres">
      <dgm:prSet presAssocID="{FEDEE531-B505-4782-88C4-49094EEAB7BA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B5B12C87-3B9E-450B-8708-74C7501F598F}" type="pres">
      <dgm:prSet presAssocID="{0B508740-6C59-4991-B750-F9CC13B10523}" presName="Name14" presStyleCnt="0"/>
      <dgm:spPr/>
    </dgm:pt>
    <dgm:pt modelId="{167EE220-328B-492D-A415-91F2D75CA04F}" type="pres">
      <dgm:prSet presAssocID="{0B508740-6C59-4991-B750-F9CC13B10523}" presName="level1Shape" presStyleLbl="node0" presStyleIdx="0" presStyleCnt="1" custScaleY="52080">
        <dgm:presLayoutVars>
          <dgm:chPref val="3"/>
        </dgm:presLayoutVars>
      </dgm:prSet>
      <dgm:spPr/>
    </dgm:pt>
    <dgm:pt modelId="{FD0687F1-DB6D-425B-B563-A2CA529D1BD9}" type="pres">
      <dgm:prSet presAssocID="{0B508740-6C59-4991-B750-F9CC13B10523}" presName="hierChild2" presStyleCnt="0"/>
      <dgm:spPr/>
    </dgm:pt>
    <dgm:pt modelId="{C19AEB6E-0293-4058-9520-D9FB95C623AD}" type="pres">
      <dgm:prSet presAssocID="{FBB8D095-6671-4EC4-BB69-B3014AB01FE1}" presName="Name19" presStyleLbl="parChTrans1D2" presStyleIdx="0" presStyleCnt="2"/>
      <dgm:spPr/>
    </dgm:pt>
    <dgm:pt modelId="{F9834D1A-BA28-43E0-969E-BA782CB9F6A2}" type="pres">
      <dgm:prSet presAssocID="{CE286333-225F-4E82-BAF4-48D4149B800F}" presName="Name21" presStyleCnt="0"/>
      <dgm:spPr/>
    </dgm:pt>
    <dgm:pt modelId="{2F897EC3-A608-48FF-B85F-F6B5DB092B47}" type="pres">
      <dgm:prSet presAssocID="{CE286333-225F-4E82-BAF4-48D4149B800F}" presName="level2Shape" presStyleLbl="node2" presStyleIdx="0" presStyleCnt="2" custScaleX="130360" custScaleY="48526"/>
      <dgm:spPr/>
    </dgm:pt>
    <dgm:pt modelId="{95590D24-9E76-4114-9932-B36735A09C93}" type="pres">
      <dgm:prSet presAssocID="{CE286333-225F-4E82-BAF4-48D4149B800F}" presName="hierChild3" presStyleCnt="0"/>
      <dgm:spPr/>
    </dgm:pt>
    <dgm:pt modelId="{3587FBD1-29CB-4D2A-9BA9-6A71FEF090C5}" type="pres">
      <dgm:prSet presAssocID="{767B59CD-9997-4DFF-AE5B-692B6E9EBA0A}" presName="Name19" presStyleLbl="parChTrans1D3" presStyleIdx="0" presStyleCnt="4"/>
      <dgm:spPr/>
    </dgm:pt>
    <dgm:pt modelId="{D6F460E2-60F0-4442-8D38-8C438E02EB4B}" type="pres">
      <dgm:prSet presAssocID="{E4459476-837F-4F6E-AD97-7FB5D02BE012}" presName="Name21" presStyleCnt="0"/>
      <dgm:spPr/>
    </dgm:pt>
    <dgm:pt modelId="{917CD921-59B9-4359-882B-9CD0AF4BF36D}" type="pres">
      <dgm:prSet presAssocID="{E4459476-837F-4F6E-AD97-7FB5D02BE012}" presName="level2Shape" presStyleLbl="node3" presStyleIdx="0" presStyleCnt="4" custScaleY="48864" custLinFactNeighborY="3448"/>
      <dgm:spPr/>
    </dgm:pt>
    <dgm:pt modelId="{B791C39B-0933-4DFC-A5B4-DD8F5D8E006A}" type="pres">
      <dgm:prSet presAssocID="{E4459476-837F-4F6E-AD97-7FB5D02BE012}" presName="hierChild3" presStyleCnt="0"/>
      <dgm:spPr/>
    </dgm:pt>
    <dgm:pt modelId="{51E17DC5-5C55-4A0E-9BA7-F4F4A1E0BED1}" type="pres">
      <dgm:prSet presAssocID="{BC684F14-172B-42F6-9B4E-6742BB97D3E0}" presName="Name19" presStyleLbl="parChTrans1D3" presStyleIdx="1" presStyleCnt="4"/>
      <dgm:spPr/>
    </dgm:pt>
    <dgm:pt modelId="{5943AC76-A0EE-4DB5-A2C6-07C782488D8C}" type="pres">
      <dgm:prSet presAssocID="{0D3CCE03-2B3E-4ECE-8B9B-E8F9357C04CD}" presName="Name21" presStyleCnt="0"/>
      <dgm:spPr/>
    </dgm:pt>
    <dgm:pt modelId="{FCD04726-41D4-45F9-835D-5FC77CE60F4E}" type="pres">
      <dgm:prSet presAssocID="{0D3CCE03-2B3E-4ECE-8B9B-E8F9357C04CD}" presName="level2Shape" presStyleLbl="node3" presStyleIdx="1" presStyleCnt="4" custScaleY="48864" custLinFactNeighborY="3448"/>
      <dgm:spPr/>
    </dgm:pt>
    <dgm:pt modelId="{FFA1B83E-4D91-4BC4-8345-78B9E85EFFF6}" type="pres">
      <dgm:prSet presAssocID="{0D3CCE03-2B3E-4ECE-8B9B-E8F9357C04CD}" presName="hierChild3" presStyleCnt="0"/>
      <dgm:spPr/>
    </dgm:pt>
    <dgm:pt modelId="{B95ABF72-E292-49EA-8105-673F2B16A16E}" type="pres">
      <dgm:prSet presAssocID="{42B5C6AD-C5D5-4F4C-9A42-0979C144736D}" presName="Name19" presStyleLbl="parChTrans1D2" presStyleIdx="1" presStyleCnt="2"/>
      <dgm:spPr/>
    </dgm:pt>
    <dgm:pt modelId="{DEEB9BE4-AC50-4DC3-A539-9230C0756720}" type="pres">
      <dgm:prSet presAssocID="{455CF0FA-B92B-4A72-ADB9-4E2FE97F7A43}" presName="Name21" presStyleCnt="0"/>
      <dgm:spPr/>
    </dgm:pt>
    <dgm:pt modelId="{7E936192-BB1D-4E13-ABAA-369D75BC498A}" type="pres">
      <dgm:prSet presAssocID="{455CF0FA-B92B-4A72-ADB9-4E2FE97F7A43}" presName="level2Shape" presStyleLbl="node2" presStyleIdx="1" presStyleCnt="2" custScaleX="130360" custScaleY="52809"/>
      <dgm:spPr/>
    </dgm:pt>
    <dgm:pt modelId="{F17B35C4-F3E5-4666-A4B4-06031F27F260}" type="pres">
      <dgm:prSet presAssocID="{455CF0FA-B92B-4A72-ADB9-4E2FE97F7A43}" presName="hierChild3" presStyleCnt="0"/>
      <dgm:spPr/>
    </dgm:pt>
    <dgm:pt modelId="{69C75942-512E-4A79-9767-D65FB3C6F34D}" type="pres">
      <dgm:prSet presAssocID="{3CA21EE9-511E-47EC-8AD1-472531C3E551}" presName="Name19" presStyleLbl="parChTrans1D3" presStyleIdx="2" presStyleCnt="4"/>
      <dgm:spPr/>
    </dgm:pt>
    <dgm:pt modelId="{2DCD67EB-E3D4-4D58-8D2C-559E35E3E109}" type="pres">
      <dgm:prSet presAssocID="{FF225629-5838-4751-A421-9C1BF3A6C62D}" presName="Name21" presStyleCnt="0"/>
      <dgm:spPr/>
    </dgm:pt>
    <dgm:pt modelId="{E53EEE2B-1C0E-4974-A818-491068BE7B98}" type="pres">
      <dgm:prSet presAssocID="{FF225629-5838-4751-A421-9C1BF3A6C62D}" presName="level2Shape" presStyleLbl="node3" presStyleIdx="2" presStyleCnt="4" custScaleY="49010" custLinFactNeighborY="-1724"/>
      <dgm:spPr/>
    </dgm:pt>
    <dgm:pt modelId="{0E00DB16-7784-49C0-859E-165FD756C99E}" type="pres">
      <dgm:prSet presAssocID="{FF225629-5838-4751-A421-9C1BF3A6C62D}" presName="hierChild3" presStyleCnt="0"/>
      <dgm:spPr/>
    </dgm:pt>
    <dgm:pt modelId="{9FAAB41E-388B-4E8C-9DB9-CE14D753E60A}" type="pres">
      <dgm:prSet presAssocID="{DB188B99-2BE3-477D-8551-24B97EF527D8}" presName="Name19" presStyleLbl="parChTrans1D3" presStyleIdx="3" presStyleCnt="4"/>
      <dgm:spPr/>
    </dgm:pt>
    <dgm:pt modelId="{5F63940F-7F13-449B-BAC9-00B8D945D902}" type="pres">
      <dgm:prSet presAssocID="{6DD68503-DA99-40B8-BF16-6113E8A92500}" presName="Name21" presStyleCnt="0"/>
      <dgm:spPr/>
    </dgm:pt>
    <dgm:pt modelId="{B683F060-8DC8-459D-9E06-CBA1D537B0EE}" type="pres">
      <dgm:prSet presAssocID="{6DD68503-DA99-40B8-BF16-6113E8A92500}" presName="level2Shape" presStyleLbl="node3" presStyleIdx="3" presStyleCnt="4" custScaleY="47910"/>
      <dgm:spPr/>
    </dgm:pt>
    <dgm:pt modelId="{C2423ED2-E26C-44C4-AD95-216BA6538058}" type="pres">
      <dgm:prSet presAssocID="{6DD68503-DA99-40B8-BF16-6113E8A92500}" presName="hierChild3" presStyleCnt="0"/>
      <dgm:spPr/>
    </dgm:pt>
    <dgm:pt modelId="{90B27BD6-C551-44FE-B8F8-E90670ECE93F}" type="pres">
      <dgm:prSet presAssocID="{FEDEE531-B505-4782-88C4-49094EEAB7BA}" presName="bgShapesFlow" presStyleCnt="0"/>
      <dgm:spPr/>
    </dgm:pt>
  </dgm:ptLst>
  <dgm:cxnLst>
    <dgm:cxn modelId="{FA374707-5961-4E2C-AD45-6413CDFD2452}" type="presOf" srcId="{0B508740-6C59-4991-B750-F9CC13B10523}" destId="{167EE220-328B-492D-A415-91F2D75CA04F}" srcOrd="0" destOrd="0" presId="urn:microsoft.com/office/officeart/2005/8/layout/hierarchy6"/>
    <dgm:cxn modelId="{BC64CF09-C364-4144-A085-A0B3FF7EF5F9}" type="presOf" srcId="{CE286333-225F-4E82-BAF4-48D4149B800F}" destId="{2F897EC3-A608-48FF-B85F-F6B5DB092B47}" srcOrd="0" destOrd="0" presId="urn:microsoft.com/office/officeart/2005/8/layout/hierarchy6"/>
    <dgm:cxn modelId="{E45D0C16-A7BE-4698-8270-800E76AAB4DD}" srcId="{CE286333-225F-4E82-BAF4-48D4149B800F}" destId="{E4459476-837F-4F6E-AD97-7FB5D02BE012}" srcOrd="0" destOrd="0" parTransId="{767B59CD-9997-4DFF-AE5B-692B6E9EBA0A}" sibTransId="{7BDA3DDA-4DCD-4A0E-BED8-2F9C31593595}"/>
    <dgm:cxn modelId="{10B4B447-88EC-473E-AFEF-423B343B077E}" type="presOf" srcId="{DB188B99-2BE3-477D-8551-24B97EF527D8}" destId="{9FAAB41E-388B-4E8C-9DB9-CE14D753E60A}" srcOrd="0" destOrd="0" presId="urn:microsoft.com/office/officeart/2005/8/layout/hierarchy6"/>
    <dgm:cxn modelId="{EDEAFC51-1569-4988-AB92-E8A80CF7B6B3}" type="presOf" srcId="{BC684F14-172B-42F6-9B4E-6742BB97D3E0}" destId="{51E17DC5-5C55-4A0E-9BA7-F4F4A1E0BED1}" srcOrd="0" destOrd="0" presId="urn:microsoft.com/office/officeart/2005/8/layout/hierarchy6"/>
    <dgm:cxn modelId="{6DA91273-9D73-438E-B603-F9F7CA537CE6}" srcId="{0B508740-6C59-4991-B750-F9CC13B10523}" destId="{CE286333-225F-4E82-BAF4-48D4149B800F}" srcOrd="0" destOrd="0" parTransId="{FBB8D095-6671-4EC4-BB69-B3014AB01FE1}" sibTransId="{76693D14-AAC7-466A-A7F7-4B12308DF153}"/>
    <dgm:cxn modelId="{47D3FF7F-8A73-4E5C-A232-89AAB6B690AF}" type="presOf" srcId="{FF225629-5838-4751-A421-9C1BF3A6C62D}" destId="{E53EEE2B-1C0E-4974-A818-491068BE7B98}" srcOrd="0" destOrd="0" presId="urn:microsoft.com/office/officeart/2005/8/layout/hierarchy6"/>
    <dgm:cxn modelId="{715BA98A-305E-409A-B700-C1FD09EF6340}" type="presOf" srcId="{FEDEE531-B505-4782-88C4-49094EEAB7BA}" destId="{3C26BDE2-D523-4B23-AF01-C905DEC00D28}" srcOrd="0" destOrd="0" presId="urn:microsoft.com/office/officeart/2005/8/layout/hierarchy6"/>
    <dgm:cxn modelId="{7BC3DC96-84C7-40F4-9117-8D01A7EB219A}" type="presOf" srcId="{6DD68503-DA99-40B8-BF16-6113E8A92500}" destId="{B683F060-8DC8-459D-9E06-CBA1D537B0EE}" srcOrd="0" destOrd="0" presId="urn:microsoft.com/office/officeart/2005/8/layout/hierarchy6"/>
    <dgm:cxn modelId="{67299AA0-1985-411A-9C0F-E6C7E9D5DDC3}" type="presOf" srcId="{0D3CCE03-2B3E-4ECE-8B9B-E8F9357C04CD}" destId="{FCD04726-41D4-45F9-835D-5FC77CE60F4E}" srcOrd="0" destOrd="0" presId="urn:microsoft.com/office/officeart/2005/8/layout/hierarchy6"/>
    <dgm:cxn modelId="{5B9058A2-093C-4DB9-BCB0-DA75F4CD229B}" srcId="{455CF0FA-B92B-4A72-ADB9-4E2FE97F7A43}" destId="{6DD68503-DA99-40B8-BF16-6113E8A92500}" srcOrd="1" destOrd="0" parTransId="{DB188B99-2BE3-477D-8551-24B97EF527D8}" sibTransId="{35970BEE-FB73-483C-BC9D-E99CCE45A6EB}"/>
    <dgm:cxn modelId="{0614C1A8-1559-4757-B5A2-C5FB5EF3EE39}" srcId="{0B508740-6C59-4991-B750-F9CC13B10523}" destId="{455CF0FA-B92B-4A72-ADB9-4E2FE97F7A43}" srcOrd="1" destOrd="0" parTransId="{42B5C6AD-C5D5-4F4C-9A42-0979C144736D}" sibTransId="{43173C98-7814-4D86-84D7-EF9F94833722}"/>
    <dgm:cxn modelId="{F0F980AF-2E3A-437C-9755-FC6E78F88AFA}" type="presOf" srcId="{FBB8D095-6671-4EC4-BB69-B3014AB01FE1}" destId="{C19AEB6E-0293-4058-9520-D9FB95C623AD}" srcOrd="0" destOrd="0" presId="urn:microsoft.com/office/officeart/2005/8/layout/hierarchy6"/>
    <dgm:cxn modelId="{15C781B3-83ED-4FE1-B9FA-B176727FF2BC}" type="presOf" srcId="{3CA21EE9-511E-47EC-8AD1-472531C3E551}" destId="{69C75942-512E-4A79-9767-D65FB3C6F34D}" srcOrd="0" destOrd="0" presId="urn:microsoft.com/office/officeart/2005/8/layout/hierarchy6"/>
    <dgm:cxn modelId="{F937ABB7-458B-4122-A348-172F4A8B14A4}" type="presOf" srcId="{455CF0FA-B92B-4A72-ADB9-4E2FE97F7A43}" destId="{7E936192-BB1D-4E13-ABAA-369D75BC498A}" srcOrd="0" destOrd="0" presId="urn:microsoft.com/office/officeart/2005/8/layout/hierarchy6"/>
    <dgm:cxn modelId="{C49B96BB-E015-4A2F-A623-91541F109630}" srcId="{CE286333-225F-4E82-BAF4-48D4149B800F}" destId="{0D3CCE03-2B3E-4ECE-8B9B-E8F9357C04CD}" srcOrd="1" destOrd="0" parTransId="{BC684F14-172B-42F6-9B4E-6742BB97D3E0}" sibTransId="{68AB451E-317F-408D-A11A-5E5DD2B0FD43}"/>
    <dgm:cxn modelId="{0CC0FBD1-9065-490D-8ED4-51E75857F73E}" type="presOf" srcId="{767B59CD-9997-4DFF-AE5B-692B6E9EBA0A}" destId="{3587FBD1-29CB-4D2A-9BA9-6A71FEF090C5}" srcOrd="0" destOrd="0" presId="urn:microsoft.com/office/officeart/2005/8/layout/hierarchy6"/>
    <dgm:cxn modelId="{887506E5-AF43-4D4E-8C23-DA6A71546B33}" type="presOf" srcId="{E4459476-837F-4F6E-AD97-7FB5D02BE012}" destId="{917CD921-59B9-4359-882B-9CD0AF4BF36D}" srcOrd="0" destOrd="0" presId="urn:microsoft.com/office/officeart/2005/8/layout/hierarchy6"/>
    <dgm:cxn modelId="{B6DF24F3-1E94-46FE-90A3-4A62CAD0BEB9}" type="presOf" srcId="{42B5C6AD-C5D5-4F4C-9A42-0979C144736D}" destId="{B95ABF72-E292-49EA-8105-673F2B16A16E}" srcOrd="0" destOrd="0" presId="urn:microsoft.com/office/officeart/2005/8/layout/hierarchy6"/>
    <dgm:cxn modelId="{02CCADF9-DD74-4AC1-8FC1-2A853DFCF5BA}" srcId="{FEDEE531-B505-4782-88C4-49094EEAB7BA}" destId="{0B508740-6C59-4991-B750-F9CC13B10523}" srcOrd="0" destOrd="0" parTransId="{CFA33E66-127E-4F03-A946-63F152293683}" sibTransId="{9FD36AE9-D6E1-47A4-8475-D7FC36E387C8}"/>
    <dgm:cxn modelId="{602FB3FC-B6BB-4ED3-B854-AE9246DB2AA5}" srcId="{455CF0FA-B92B-4A72-ADB9-4E2FE97F7A43}" destId="{FF225629-5838-4751-A421-9C1BF3A6C62D}" srcOrd="0" destOrd="0" parTransId="{3CA21EE9-511E-47EC-8AD1-472531C3E551}" sibTransId="{218F94C9-3399-43DA-BE87-8C5AC73CBC14}"/>
    <dgm:cxn modelId="{7141A191-C717-484A-9692-96A075E0EE55}" type="presParOf" srcId="{3C26BDE2-D523-4B23-AF01-C905DEC00D28}" destId="{D6AD1E3C-CECE-4ED8-9C41-11B36F62B8D2}" srcOrd="0" destOrd="0" presId="urn:microsoft.com/office/officeart/2005/8/layout/hierarchy6"/>
    <dgm:cxn modelId="{B4BB786B-ACB9-419D-9524-849AF8457089}" type="presParOf" srcId="{D6AD1E3C-CECE-4ED8-9C41-11B36F62B8D2}" destId="{A68D15BD-0618-49F2-A836-79FE781C141F}" srcOrd="0" destOrd="0" presId="urn:microsoft.com/office/officeart/2005/8/layout/hierarchy6"/>
    <dgm:cxn modelId="{687484D9-B25D-4BAF-9C7A-CE1C28F20759}" type="presParOf" srcId="{A68D15BD-0618-49F2-A836-79FE781C141F}" destId="{B5B12C87-3B9E-450B-8708-74C7501F598F}" srcOrd="0" destOrd="0" presId="urn:microsoft.com/office/officeart/2005/8/layout/hierarchy6"/>
    <dgm:cxn modelId="{D074F507-476C-495E-9702-9F8A8899E2A8}" type="presParOf" srcId="{B5B12C87-3B9E-450B-8708-74C7501F598F}" destId="{167EE220-328B-492D-A415-91F2D75CA04F}" srcOrd="0" destOrd="0" presId="urn:microsoft.com/office/officeart/2005/8/layout/hierarchy6"/>
    <dgm:cxn modelId="{F715485A-3643-40FC-A59F-B892CF038493}" type="presParOf" srcId="{B5B12C87-3B9E-450B-8708-74C7501F598F}" destId="{FD0687F1-DB6D-425B-B563-A2CA529D1BD9}" srcOrd="1" destOrd="0" presId="urn:microsoft.com/office/officeart/2005/8/layout/hierarchy6"/>
    <dgm:cxn modelId="{FEA2A550-B6BC-4C6B-801E-2CC2D8CA397A}" type="presParOf" srcId="{FD0687F1-DB6D-425B-B563-A2CA529D1BD9}" destId="{C19AEB6E-0293-4058-9520-D9FB95C623AD}" srcOrd="0" destOrd="0" presId="urn:microsoft.com/office/officeart/2005/8/layout/hierarchy6"/>
    <dgm:cxn modelId="{83ADE6EB-D2AF-47C0-82C5-D663807B84D1}" type="presParOf" srcId="{FD0687F1-DB6D-425B-B563-A2CA529D1BD9}" destId="{F9834D1A-BA28-43E0-969E-BA782CB9F6A2}" srcOrd="1" destOrd="0" presId="urn:microsoft.com/office/officeart/2005/8/layout/hierarchy6"/>
    <dgm:cxn modelId="{DA6D710A-3B95-41F7-9833-3C53DBFD0EDE}" type="presParOf" srcId="{F9834D1A-BA28-43E0-969E-BA782CB9F6A2}" destId="{2F897EC3-A608-48FF-B85F-F6B5DB092B47}" srcOrd="0" destOrd="0" presId="urn:microsoft.com/office/officeart/2005/8/layout/hierarchy6"/>
    <dgm:cxn modelId="{3F5545DD-439B-40CB-95A7-3803DED5267C}" type="presParOf" srcId="{F9834D1A-BA28-43E0-969E-BA782CB9F6A2}" destId="{95590D24-9E76-4114-9932-B36735A09C93}" srcOrd="1" destOrd="0" presId="urn:microsoft.com/office/officeart/2005/8/layout/hierarchy6"/>
    <dgm:cxn modelId="{6F8B8971-42ED-4570-8380-9BC594950CF6}" type="presParOf" srcId="{95590D24-9E76-4114-9932-B36735A09C93}" destId="{3587FBD1-29CB-4D2A-9BA9-6A71FEF090C5}" srcOrd="0" destOrd="0" presId="urn:microsoft.com/office/officeart/2005/8/layout/hierarchy6"/>
    <dgm:cxn modelId="{F9FBDCBD-FD99-4FF4-B6ED-3656242DB27C}" type="presParOf" srcId="{95590D24-9E76-4114-9932-B36735A09C93}" destId="{D6F460E2-60F0-4442-8D38-8C438E02EB4B}" srcOrd="1" destOrd="0" presId="urn:microsoft.com/office/officeart/2005/8/layout/hierarchy6"/>
    <dgm:cxn modelId="{22825D15-4C21-492E-A974-5E2D35E6C065}" type="presParOf" srcId="{D6F460E2-60F0-4442-8D38-8C438E02EB4B}" destId="{917CD921-59B9-4359-882B-9CD0AF4BF36D}" srcOrd="0" destOrd="0" presId="urn:microsoft.com/office/officeart/2005/8/layout/hierarchy6"/>
    <dgm:cxn modelId="{3A22ADAF-B0F4-4BC2-88B5-3569436A4F76}" type="presParOf" srcId="{D6F460E2-60F0-4442-8D38-8C438E02EB4B}" destId="{B791C39B-0933-4DFC-A5B4-DD8F5D8E006A}" srcOrd="1" destOrd="0" presId="urn:microsoft.com/office/officeart/2005/8/layout/hierarchy6"/>
    <dgm:cxn modelId="{932683AF-272E-4A43-A266-2D3F56286E41}" type="presParOf" srcId="{95590D24-9E76-4114-9932-B36735A09C93}" destId="{51E17DC5-5C55-4A0E-9BA7-F4F4A1E0BED1}" srcOrd="2" destOrd="0" presId="urn:microsoft.com/office/officeart/2005/8/layout/hierarchy6"/>
    <dgm:cxn modelId="{F76A8E50-13E2-4A1E-8E69-03EB4EBF49E0}" type="presParOf" srcId="{95590D24-9E76-4114-9932-B36735A09C93}" destId="{5943AC76-A0EE-4DB5-A2C6-07C782488D8C}" srcOrd="3" destOrd="0" presId="urn:microsoft.com/office/officeart/2005/8/layout/hierarchy6"/>
    <dgm:cxn modelId="{A585EFAC-ED50-43F7-B477-DB7D06F0D0E9}" type="presParOf" srcId="{5943AC76-A0EE-4DB5-A2C6-07C782488D8C}" destId="{FCD04726-41D4-45F9-835D-5FC77CE60F4E}" srcOrd="0" destOrd="0" presId="urn:microsoft.com/office/officeart/2005/8/layout/hierarchy6"/>
    <dgm:cxn modelId="{E47B23CB-0ADC-4750-9EEE-5F5D9969D6F0}" type="presParOf" srcId="{5943AC76-A0EE-4DB5-A2C6-07C782488D8C}" destId="{FFA1B83E-4D91-4BC4-8345-78B9E85EFFF6}" srcOrd="1" destOrd="0" presId="urn:microsoft.com/office/officeart/2005/8/layout/hierarchy6"/>
    <dgm:cxn modelId="{EDAF7672-0183-4F3D-8F1D-6A3D640F92D3}" type="presParOf" srcId="{FD0687F1-DB6D-425B-B563-A2CA529D1BD9}" destId="{B95ABF72-E292-49EA-8105-673F2B16A16E}" srcOrd="2" destOrd="0" presId="urn:microsoft.com/office/officeart/2005/8/layout/hierarchy6"/>
    <dgm:cxn modelId="{D7D41A47-47A2-4F4A-B5D8-693BA6DE54A2}" type="presParOf" srcId="{FD0687F1-DB6D-425B-B563-A2CA529D1BD9}" destId="{DEEB9BE4-AC50-4DC3-A539-9230C0756720}" srcOrd="3" destOrd="0" presId="urn:microsoft.com/office/officeart/2005/8/layout/hierarchy6"/>
    <dgm:cxn modelId="{897C5FC5-5411-493E-8A6F-A6FC487F465A}" type="presParOf" srcId="{DEEB9BE4-AC50-4DC3-A539-9230C0756720}" destId="{7E936192-BB1D-4E13-ABAA-369D75BC498A}" srcOrd="0" destOrd="0" presId="urn:microsoft.com/office/officeart/2005/8/layout/hierarchy6"/>
    <dgm:cxn modelId="{44F1D789-AC99-4575-AAF8-BE8AD4D4A36F}" type="presParOf" srcId="{DEEB9BE4-AC50-4DC3-A539-9230C0756720}" destId="{F17B35C4-F3E5-4666-A4B4-06031F27F260}" srcOrd="1" destOrd="0" presId="urn:microsoft.com/office/officeart/2005/8/layout/hierarchy6"/>
    <dgm:cxn modelId="{3DB55856-191B-482A-ACD9-FCAF7CB56392}" type="presParOf" srcId="{F17B35C4-F3E5-4666-A4B4-06031F27F260}" destId="{69C75942-512E-4A79-9767-D65FB3C6F34D}" srcOrd="0" destOrd="0" presId="urn:microsoft.com/office/officeart/2005/8/layout/hierarchy6"/>
    <dgm:cxn modelId="{0D401424-A851-4360-9E87-042C2752E74A}" type="presParOf" srcId="{F17B35C4-F3E5-4666-A4B4-06031F27F260}" destId="{2DCD67EB-E3D4-4D58-8D2C-559E35E3E109}" srcOrd="1" destOrd="0" presId="urn:microsoft.com/office/officeart/2005/8/layout/hierarchy6"/>
    <dgm:cxn modelId="{5A782395-6C08-4DA3-AC42-5B7AEB771DB5}" type="presParOf" srcId="{2DCD67EB-E3D4-4D58-8D2C-559E35E3E109}" destId="{E53EEE2B-1C0E-4974-A818-491068BE7B98}" srcOrd="0" destOrd="0" presId="urn:microsoft.com/office/officeart/2005/8/layout/hierarchy6"/>
    <dgm:cxn modelId="{787B058F-053F-4408-972E-7324669E44FE}" type="presParOf" srcId="{2DCD67EB-E3D4-4D58-8D2C-559E35E3E109}" destId="{0E00DB16-7784-49C0-859E-165FD756C99E}" srcOrd="1" destOrd="0" presId="urn:microsoft.com/office/officeart/2005/8/layout/hierarchy6"/>
    <dgm:cxn modelId="{39620A89-E270-4EBA-AA03-C00F2C97B065}" type="presParOf" srcId="{F17B35C4-F3E5-4666-A4B4-06031F27F260}" destId="{9FAAB41E-388B-4E8C-9DB9-CE14D753E60A}" srcOrd="2" destOrd="0" presId="urn:microsoft.com/office/officeart/2005/8/layout/hierarchy6"/>
    <dgm:cxn modelId="{E9840768-2B06-4648-8C51-07A8A3A59BFB}" type="presParOf" srcId="{F17B35C4-F3E5-4666-A4B4-06031F27F260}" destId="{5F63940F-7F13-449B-BAC9-00B8D945D902}" srcOrd="3" destOrd="0" presId="urn:microsoft.com/office/officeart/2005/8/layout/hierarchy6"/>
    <dgm:cxn modelId="{A253AF99-13C9-408E-8489-841F5E6DD188}" type="presParOf" srcId="{5F63940F-7F13-449B-BAC9-00B8D945D902}" destId="{B683F060-8DC8-459D-9E06-CBA1D537B0EE}" srcOrd="0" destOrd="0" presId="urn:microsoft.com/office/officeart/2005/8/layout/hierarchy6"/>
    <dgm:cxn modelId="{EB439B5C-1189-4BC5-A7C5-C39FDDE57EEF}" type="presParOf" srcId="{5F63940F-7F13-449B-BAC9-00B8D945D902}" destId="{C2423ED2-E26C-44C4-AD95-216BA6538058}" srcOrd="1" destOrd="0" presId="urn:microsoft.com/office/officeart/2005/8/layout/hierarchy6"/>
    <dgm:cxn modelId="{4C5A9428-BE87-4641-BB2F-D2F4CDCD7BD4}" type="presParOf" srcId="{3C26BDE2-D523-4B23-AF01-C905DEC00D28}" destId="{90B27BD6-C551-44FE-B8F8-E90670ECE93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EDEE531-B505-4782-88C4-49094EEAB7BA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0B508740-6C59-4991-B750-F9CC13B10523}">
      <dgm:prSet phldrT="[Texto]" custT="1"/>
      <dgm:spPr>
        <a:solidFill>
          <a:srgbClr val="566579"/>
        </a:solidFill>
        <a:ln>
          <a:noFill/>
        </a:ln>
      </dgm:spPr>
      <dgm:t>
        <a:bodyPr/>
        <a:lstStyle/>
        <a:p>
          <a:r>
            <a:rPr lang="es-ES" sz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Variables</a:t>
          </a:r>
          <a:endParaRPr lang="es-PE" sz="1200" dirty="0">
            <a:solidFill>
              <a:schemeClr val="bg1"/>
            </a:solidFill>
          </a:endParaRPr>
        </a:p>
      </dgm:t>
    </dgm:pt>
    <dgm:pt modelId="{CFA33E66-127E-4F03-A946-63F152293683}" type="parTrans" cxnId="{02CCADF9-DD74-4AC1-8FC1-2A853DFCF5BA}">
      <dgm:prSet/>
      <dgm:spPr/>
      <dgm:t>
        <a:bodyPr/>
        <a:lstStyle/>
        <a:p>
          <a:endParaRPr lang="es-PE" sz="1200"/>
        </a:p>
      </dgm:t>
    </dgm:pt>
    <dgm:pt modelId="{9FD36AE9-D6E1-47A4-8475-D7FC36E387C8}" type="sibTrans" cxnId="{02CCADF9-DD74-4AC1-8FC1-2A853DFCF5BA}">
      <dgm:prSet/>
      <dgm:spPr/>
      <dgm:t>
        <a:bodyPr/>
        <a:lstStyle/>
        <a:p>
          <a:endParaRPr lang="es-PE" sz="1200"/>
        </a:p>
      </dgm:t>
    </dgm:pt>
    <dgm:pt modelId="{CE286333-225F-4E82-BAF4-48D4149B800F}">
      <dgm:prSet phldrT="[Texto]" custT="1"/>
      <dgm:spPr>
        <a:solidFill>
          <a:srgbClr val="566579"/>
        </a:solidFill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s-ES" sz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Categóricas</a:t>
          </a:r>
          <a:endParaRPr lang="es-PE" sz="1200" dirty="0">
            <a:solidFill>
              <a:schemeClr val="bg1"/>
            </a:solidFill>
            <a:latin typeface="Open Sans "/>
          </a:endParaRPr>
        </a:p>
      </dgm:t>
    </dgm:pt>
    <dgm:pt modelId="{FBB8D095-6671-4EC4-BB69-B3014AB01FE1}" type="parTrans" cxnId="{6DA91273-9D73-438E-B603-F9F7CA537CE6}">
      <dgm:prSet/>
      <dgm:spPr>
        <a:ln w="38100">
          <a:solidFill>
            <a:srgbClr val="566579"/>
          </a:solidFill>
        </a:ln>
      </dgm:spPr>
      <dgm:t>
        <a:bodyPr/>
        <a:lstStyle/>
        <a:p>
          <a:endParaRPr lang="es-PE" sz="1200"/>
        </a:p>
      </dgm:t>
    </dgm:pt>
    <dgm:pt modelId="{76693D14-AAC7-466A-A7F7-4B12308DF153}" type="sibTrans" cxnId="{6DA91273-9D73-438E-B603-F9F7CA537CE6}">
      <dgm:prSet/>
      <dgm:spPr/>
      <dgm:t>
        <a:bodyPr/>
        <a:lstStyle/>
        <a:p>
          <a:endParaRPr lang="es-PE" sz="1200"/>
        </a:p>
      </dgm:t>
    </dgm:pt>
    <dgm:pt modelId="{455CF0FA-B92B-4A72-ADB9-4E2FE97F7A43}">
      <dgm:prSet phldrT="[Texto]" custT="1"/>
      <dgm:spPr>
        <a:solidFill>
          <a:srgbClr val="566579"/>
        </a:solidFill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s-ES" sz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Numéricas</a:t>
          </a:r>
          <a:endParaRPr lang="es-ES" sz="1200" dirty="0">
            <a:solidFill>
              <a:schemeClr val="bg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42B5C6AD-C5D5-4F4C-9A42-0979C144736D}" type="parTrans" cxnId="{0614C1A8-1559-4757-B5A2-C5FB5EF3EE39}">
      <dgm:prSet/>
      <dgm:spPr>
        <a:ln w="38100">
          <a:solidFill>
            <a:srgbClr val="566579"/>
          </a:solidFill>
        </a:ln>
      </dgm:spPr>
      <dgm:t>
        <a:bodyPr/>
        <a:lstStyle/>
        <a:p>
          <a:endParaRPr lang="es-PE" sz="1200"/>
        </a:p>
      </dgm:t>
    </dgm:pt>
    <dgm:pt modelId="{43173C98-7814-4D86-84D7-EF9F94833722}" type="sibTrans" cxnId="{0614C1A8-1559-4757-B5A2-C5FB5EF3EE39}">
      <dgm:prSet/>
      <dgm:spPr/>
      <dgm:t>
        <a:bodyPr/>
        <a:lstStyle/>
        <a:p>
          <a:endParaRPr lang="es-PE" sz="1200"/>
        </a:p>
      </dgm:t>
    </dgm:pt>
    <dgm:pt modelId="{E4459476-837F-4F6E-AD97-7FB5D02BE012}">
      <dgm:prSet phldrT="[Texto]" custT="1"/>
      <dgm:spPr>
        <a:solidFill>
          <a:srgbClr val="566579"/>
        </a:solidFill>
        <a:ln>
          <a:noFill/>
        </a:ln>
      </dgm:spPr>
      <dgm:t>
        <a:bodyPr/>
        <a:lstStyle/>
        <a:p>
          <a:r>
            <a:rPr lang="es-ES" sz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Nominal</a:t>
          </a:r>
          <a:endParaRPr lang="es-PE" sz="1200" dirty="0">
            <a:solidFill>
              <a:schemeClr val="bg1"/>
            </a:solidFill>
          </a:endParaRPr>
        </a:p>
      </dgm:t>
    </dgm:pt>
    <dgm:pt modelId="{767B59CD-9997-4DFF-AE5B-692B6E9EBA0A}" type="parTrans" cxnId="{E45D0C16-A7BE-4698-8270-800E76AAB4DD}">
      <dgm:prSet/>
      <dgm:spPr>
        <a:ln w="38100">
          <a:solidFill>
            <a:srgbClr val="566579"/>
          </a:solidFill>
        </a:ln>
      </dgm:spPr>
      <dgm:t>
        <a:bodyPr/>
        <a:lstStyle/>
        <a:p>
          <a:endParaRPr lang="es-PE" sz="1200"/>
        </a:p>
      </dgm:t>
    </dgm:pt>
    <dgm:pt modelId="{7BDA3DDA-4DCD-4A0E-BED8-2F9C31593595}" type="sibTrans" cxnId="{E45D0C16-A7BE-4698-8270-800E76AAB4DD}">
      <dgm:prSet/>
      <dgm:spPr/>
      <dgm:t>
        <a:bodyPr/>
        <a:lstStyle/>
        <a:p>
          <a:endParaRPr lang="es-PE" sz="1200"/>
        </a:p>
      </dgm:t>
    </dgm:pt>
    <dgm:pt modelId="{6DD68503-DA99-40B8-BF16-6113E8A92500}">
      <dgm:prSet phldrT="[Texto]" custT="1"/>
      <dgm:spPr>
        <a:solidFill>
          <a:srgbClr val="566579"/>
        </a:solidFill>
        <a:ln>
          <a:noFill/>
        </a:ln>
      </dgm:spPr>
      <dgm:t>
        <a:bodyPr/>
        <a:lstStyle/>
        <a:p>
          <a:r>
            <a:rPr lang="es-ES" sz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Razón</a:t>
          </a:r>
          <a:endParaRPr lang="es-PE" sz="1200" dirty="0">
            <a:solidFill>
              <a:schemeClr val="bg1"/>
            </a:solidFill>
          </a:endParaRPr>
        </a:p>
      </dgm:t>
    </dgm:pt>
    <dgm:pt modelId="{DB188B99-2BE3-477D-8551-24B97EF527D8}" type="parTrans" cxnId="{5B9058A2-093C-4DB9-BCB0-DA75F4CD229B}">
      <dgm:prSet/>
      <dgm:spPr>
        <a:ln w="38100">
          <a:solidFill>
            <a:srgbClr val="566579"/>
          </a:solidFill>
        </a:ln>
      </dgm:spPr>
      <dgm:t>
        <a:bodyPr/>
        <a:lstStyle/>
        <a:p>
          <a:endParaRPr lang="es-PE" sz="1200"/>
        </a:p>
      </dgm:t>
    </dgm:pt>
    <dgm:pt modelId="{35970BEE-FB73-483C-BC9D-E99CCE45A6EB}" type="sibTrans" cxnId="{5B9058A2-093C-4DB9-BCB0-DA75F4CD229B}">
      <dgm:prSet/>
      <dgm:spPr/>
      <dgm:t>
        <a:bodyPr/>
        <a:lstStyle/>
        <a:p>
          <a:endParaRPr lang="es-PE" sz="1200"/>
        </a:p>
      </dgm:t>
    </dgm:pt>
    <dgm:pt modelId="{0D3CCE03-2B3E-4ECE-8B9B-E8F9357C04CD}">
      <dgm:prSet phldrT="[Texto]" custT="1"/>
      <dgm:spPr>
        <a:solidFill>
          <a:srgbClr val="566579"/>
        </a:solidFill>
        <a:ln>
          <a:noFill/>
        </a:ln>
      </dgm:spPr>
      <dgm:t>
        <a:bodyPr/>
        <a:lstStyle/>
        <a:p>
          <a:r>
            <a:rPr lang="es-ES" sz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Ordinal</a:t>
          </a:r>
          <a:endParaRPr lang="es-PE" sz="1200" dirty="0">
            <a:solidFill>
              <a:schemeClr val="bg1"/>
            </a:solidFill>
          </a:endParaRPr>
        </a:p>
      </dgm:t>
    </dgm:pt>
    <dgm:pt modelId="{BC684F14-172B-42F6-9B4E-6742BB97D3E0}" type="parTrans" cxnId="{C49B96BB-E015-4A2F-A623-91541F109630}">
      <dgm:prSet/>
      <dgm:spPr>
        <a:ln w="38100">
          <a:solidFill>
            <a:srgbClr val="566579"/>
          </a:solidFill>
        </a:ln>
      </dgm:spPr>
      <dgm:t>
        <a:bodyPr/>
        <a:lstStyle/>
        <a:p>
          <a:endParaRPr lang="es-PE" sz="1200"/>
        </a:p>
      </dgm:t>
    </dgm:pt>
    <dgm:pt modelId="{68AB451E-317F-408D-A11A-5E5DD2B0FD43}" type="sibTrans" cxnId="{C49B96BB-E015-4A2F-A623-91541F109630}">
      <dgm:prSet/>
      <dgm:spPr/>
      <dgm:t>
        <a:bodyPr/>
        <a:lstStyle/>
        <a:p>
          <a:endParaRPr lang="es-PE" sz="1200"/>
        </a:p>
      </dgm:t>
    </dgm:pt>
    <dgm:pt modelId="{FF225629-5838-4751-A421-9C1BF3A6C62D}">
      <dgm:prSet phldrT="[Texto]" custT="1"/>
      <dgm:spPr>
        <a:solidFill>
          <a:srgbClr val="566579"/>
        </a:solidFill>
        <a:ln>
          <a:noFill/>
        </a:ln>
      </dgm:spPr>
      <dgm:t>
        <a:bodyPr/>
        <a:lstStyle/>
        <a:p>
          <a:r>
            <a:rPr lang="es-ES" sz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Intervalo</a:t>
          </a:r>
          <a:endParaRPr lang="es-PE" sz="1200" dirty="0">
            <a:solidFill>
              <a:schemeClr val="bg1"/>
            </a:solidFill>
          </a:endParaRPr>
        </a:p>
      </dgm:t>
    </dgm:pt>
    <dgm:pt modelId="{218F94C9-3399-43DA-BE87-8C5AC73CBC14}" type="sibTrans" cxnId="{602FB3FC-B6BB-4ED3-B854-AE9246DB2AA5}">
      <dgm:prSet/>
      <dgm:spPr/>
      <dgm:t>
        <a:bodyPr/>
        <a:lstStyle/>
        <a:p>
          <a:endParaRPr lang="es-PE" sz="1200"/>
        </a:p>
      </dgm:t>
    </dgm:pt>
    <dgm:pt modelId="{3CA21EE9-511E-47EC-8AD1-472531C3E551}" type="parTrans" cxnId="{602FB3FC-B6BB-4ED3-B854-AE9246DB2AA5}">
      <dgm:prSet/>
      <dgm:spPr>
        <a:ln w="38100">
          <a:solidFill>
            <a:srgbClr val="566579"/>
          </a:solidFill>
        </a:ln>
      </dgm:spPr>
      <dgm:t>
        <a:bodyPr/>
        <a:lstStyle/>
        <a:p>
          <a:endParaRPr lang="es-PE" sz="1200"/>
        </a:p>
      </dgm:t>
    </dgm:pt>
    <dgm:pt modelId="{3C26BDE2-D523-4B23-AF01-C905DEC00D28}" type="pres">
      <dgm:prSet presAssocID="{FEDEE531-B505-4782-88C4-49094EEAB7BA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6AD1E3C-CECE-4ED8-9C41-11B36F62B8D2}" type="pres">
      <dgm:prSet presAssocID="{FEDEE531-B505-4782-88C4-49094EEAB7BA}" presName="hierFlow" presStyleCnt="0"/>
      <dgm:spPr/>
    </dgm:pt>
    <dgm:pt modelId="{A68D15BD-0618-49F2-A836-79FE781C141F}" type="pres">
      <dgm:prSet presAssocID="{FEDEE531-B505-4782-88C4-49094EEAB7BA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B5B12C87-3B9E-450B-8708-74C7501F598F}" type="pres">
      <dgm:prSet presAssocID="{0B508740-6C59-4991-B750-F9CC13B10523}" presName="Name14" presStyleCnt="0"/>
      <dgm:spPr/>
    </dgm:pt>
    <dgm:pt modelId="{167EE220-328B-492D-A415-91F2D75CA04F}" type="pres">
      <dgm:prSet presAssocID="{0B508740-6C59-4991-B750-F9CC13B10523}" presName="level1Shape" presStyleLbl="node0" presStyleIdx="0" presStyleCnt="1" custScaleY="52080">
        <dgm:presLayoutVars>
          <dgm:chPref val="3"/>
        </dgm:presLayoutVars>
      </dgm:prSet>
      <dgm:spPr/>
    </dgm:pt>
    <dgm:pt modelId="{FD0687F1-DB6D-425B-B563-A2CA529D1BD9}" type="pres">
      <dgm:prSet presAssocID="{0B508740-6C59-4991-B750-F9CC13B10523}" presName="hierChild2" presStyleCnt="0"/>
      <dgm:spPr/>
    </dgm:pt>
    <dgm:pt modelId="{C19AEB6E-0293-4058-9520-D9FB95C623AD}" type="pres">
      <dgm:prSet presAssocID="{FBB8D095-6671-4EC4-BB69-B3014AB01FE1}" presName="Name19" presStyleLbl="parChTrans1D2" presStyleIdx="0" presStyleCnt="2"/>
      <dgm:spPr/>
    </dgm:pt>
    <dgm:pt modelId="{F9834D1A-BA28-43E0-969E-BA782CB9F6A2}" type="pres">
      <dgm:prSet presAssocID="{CE286333-225F-4E82-BAF4-48D4149B800F}" presName="Name21" presStyleCnt="0"/>
      <dgm:spPr/>
    </dgm:pt>
    <dgm:pt modelId="{2F897EC3-A608-48FF-B85F-F6B5DB092B47}" type="pres">
      <dgm:prSet presAssocID="{CE286333-225F-4E82-BAF4-48D4149B800F}" presName="level2Shape" presStyleLbl="node2" presStyleIdx="0" presStyleCnt="2" custScaleX="130360" custScaleY="48526"/>
      <dgm:spPr/>
    </dgm:pt>
    <dgm:pt modelId="{95590D24-9E76-4114-9932-B36735A09C93}" type="pres">
      <dgm:prSet presAssocID="{CE286333-225F-4E82-BAF4-48D4149B800F}" presName="hierChild3" presStyleCnt="0"/>
      <dgm:spPr/>
    </dgm:pt>
    <dgm:pt modelId="{3587FBD1-29CB-4D2A-9BA9-6A71FEF090C5}" type="pres">
      <dgm:prSet presAssocID="{767B59CD-9997-4DFF-AE5B-692B6E9EBA0A}" presName="Name19" presStyleLbl="parChTrans1D3" presStyleIdx="0" presStyleCnt="4"/>
      <dgm:spPr/>
    </dgm:pt>
    <dgm:pt modelId="{D6F460E2-60F0-4442-8D38-8C438E02EB4B}" type="pres">
      <dgm:prSet presAssocID="{E4459476-837F-4F6E-AD97-7FB5D02BE012}" presName="Name21" presStyleCnt="0"/>
      <dgm:spPr/>
    </dgm:pt>
    <dgm:pt modelId="{917CD921-59B9-4359-882B-9CD0AF4BF36D}" type="pres">
      <dgm:prSet presAssocID="{E4459476-837F-4F6E-AD97-7FB5D02BE012}" presName="level2Shape" presStyleLbl="node3" presStyleIdx="0" presStyleCnt="4" custScaleY="48864" custLinFactNeighborY="3448"/>
      <dgm:spPr/>
    </dgm:pt>
    <dgm:pt modelId="{B791C39B-0933-4DFC-A5B4-DD8F5D8E006A}" type="pres">
      <dgm:prSet presAssocID="{E4459476-837F-4F6E-AD97-7FB5D02BE012}" presName="hierChild3" presStyleCnt="0"/>
      <dgm:spPr/>
    </dgm:pt>
    <dgm:pt modelId="{51E17DC5-5C55-4A0E-9BA7-F4F4A1E0BED1}" type="pres">
      <dgm:prSet presAssocID="{BC684F14-172B-42F6-9B4E-6742BB97D3E0}" presName="Name19" presStyleLbl="parChTrans1D3" presStyleIdx="1" presStyleCnt="4"/>
      <dgm:spPr/>
    </dgm:pt>
    <dgm:pt modelId="{5943AC76-A0EE-4DB5-A2C6-07C782488D8C}" type="pres">
      <dgm:prSet presAssocID="{0D3CCE03-2B3E-4ECE-8B9B-E8F9357C04CD}" presName="Name21" presStyleCnt="0"/>
      <dgm:spPr/>
    </dgm:pt>
    <dgm:pt modelId="{FCD04726-41D4-45F9-835D-5FC77CE60F4E}" type="pres">
      <dgm:prSet presAssocID="{0D3CCE03-2B3E-4ECE-8B9B-E8F9357C04CD}" presName="level2Shape" presStyleLbl="node3" presStyleIdx="1" presStyleCnt="4" custScaleY="48864" custLinFactNeighborY="3448"/>
      <dgm:spPr/>
    </dgm:pt>
    <dgm:pt modelId="{FFA1B83E-4D91-4BC4-8345-78B9E85EFFF6}" type="pres">
      <dgm:prSet presAssocID="{0D3CCE03-2B3E-4ECE-8B9B-E8F9357C04CD}" presName="hierChild3" presStyleCnt="0"/>
      <dgm:spPr/>
    </dgm:pt>
    <dgm:pt modelId="{B95ABF72-E292-49EA-8105-673F2B16A16E}" type="pres">
      <dgm:prSet presAssocID="{42B5C6AD-C5D5-4F4C-9A42-0979C144736D}" presName="Name19" presStyleLbl="parChTrans1D2" presStyleIdx="1" presStyleCnt="2"/>
      <dgm:spPr/>
    </dgm:pt>
    <dgm:pt modelId="{DEEB9BE4-AC50-4DC3-A539-9230C0756720}" type="pres">
      <dgm:prSet presAssocID="{455CF0FA-B92B-4A72-ADB9-4E2FE97F7A43}" presName="Name21" presStyleCnt="0"/>
      <dgm:spPr/>
    </dgm:pt>
    <dgm:pt modelId="{7E936192-BB1D-4E13-ABAA-369D75BC498A}" type="pres">
      <dgm:prSet presAssocID="{455CF0FA-B92B-4A72-ADB9-4E2FE97F7A43}" presName="level2Shape" presStyleLbl="node2" presStyleIdx="1" presStyleCnt="2" custScaleX="130360" custScaleY="52809"/>
      <dgm:spPr/>
    </dgm:pt>
    <dgm:pt modelId="{F17B35C4-F3E5-4666-A4B4-06031F27F260}" type="pres">
      <dgm:prSet presAssocID="{455CF0FA-B92B-4A72-ADB9-4E2FE97F7A43}" presName="hierChild3" presStyleCnt="0"/>
      <dgm:spPr/>
    </dgm:pt>
    <dgm:pt modelId="{69C75942-512E-4A79-9767-D65FB3C6F34D}" type="pres">
      <dgm:prSet presAssocID="{3CA21EE9-511E-47EC-8AD1-472531C3E551}" presName="Name19" presStyleLbl="parChTrans1D3" presStyleIdx="2" presStyleCnt="4"/>
      <dgm:spPr/>
    </dgm:pt>
    <dgm:pt modelId="{2DCD67EB-E3D4-4D58-8D2C-559E35E3E109}" type="pres">
      <dgm:prSet presAssocID="{FF225629-5838-4751-A421-9C1BF3A6C62D}" presName="Name21" presStyleCnt="0"/>
      <dgm:spPr/>
    </dgm:pt>
    <dgm:pt modelId="{E53EEE2B-1C0E-4974-A818-491068BE7B98}" type="pres">
      <dgm:prSet presAssocID="{FF225629-5838-4751-A421-9C1BF3A6C62D}" presName="level2Shape" presStyleLbl="node3" presStyleIdx="2" presStyleCnt="4" custScaleY="49010" custLinFactNeighborY="-1724"/>
      <dgm:spPr/>
    </dgm:pt>
    <dgm:pt modelId="{0E00DB16-7784-49C0-859E-165FD756C99E}" type="pres">
      <dgm:prSet presAssocID="{FF225629-5838-4751-A421-9C1BF3A6C62D}" presName="hierChild3" presStyleCnt="0"/>
      <dgm:spPr/>
    </dgm:pt>
    <dgm:pt modelId="{9FAAB41E-388B-4E8C-9DB9-CE14D753E60A}" type="pres">
      <dgm:prSet presAssocID="{DB188B99-2BE3-477D-8551-24B97EF527D8}" presName="Name19" presStyleLbl="parChTrans1D3" presStyleIdx="3" presStyleCnt="4"/>
      <dgm:spPr/>
    </dgm:pt>
    <dgm:pt modelId="{5F63940F-7F13-449B-BAC9-00B8D945D902}" type="pres">
      <dgm:prSet presAssocID="{6DD68503-DA99-40B8-BF16-6113E8A92500}" presName="Name21" presStyleCnt="0"/>
      <dgm:spPr/>
    </dgm:pt>
    <dgm:pt modelId="{B683F060-8DC8-459D-9E06-CBA1D537B0EE}" type="pres">
      <dgm:prSet presAssocID="{6DD68503-DA99-40B8-BF16-6113E8A92500}" presName="level2Shape" presStyleLbl="node3" presStyleIdx="3" presStyleCnt="4" custScaleY="47910"/>
      <dgm:spPr/>
    </dgm:pt>
    <dgm:pt modelId="{C2423ED2-E26C-44C4-AD95-216BA6538058}" type="pres">
      <dgm:prSet presAssocID="{6DD68503-DA99-40B8-BF16-6113E8A92500}" presName="hierChild3" presStyleCnt="0"/>
      <dgm:spPr/>
    </dgm:pt>
    <dgm:pt modelId="{90B27BD6-C551-44FE-B8F8-E90670ECE93F}" type="pres">
      <dgm:prSet presAssocID="{FEDEE531-B505-4782-88C4-49094EEAB7BA}" presName="bgShapesFlow" presStyleCnt="0"/>
      <dgm:spPr/>
    </dgm:pt>
  </dgm:ptLst>
  <dgm:cxnLst>
    <dgm:cxn modelId="{FA374707-5961-4E2C-AD45-6413CDFD2452}" type="presOf" srcId="{0B508740-6C59-4991-B750-F9CC13B10523}" destId="{167EE220-328B-492D-A415-91F2D75CA04F}" srcOrd="0" destOrd="0" presId="urn:microsoft.com/office/officeart/2005/8/layout/hierarchy6"/>
    <dgm:cxn modelId="{BC64CF09-C364-4144-A085-A0B3FF7EF5F9}" type="presOf" srcId="{CE286333-225F-4E82-BAF4-48D4149B800F}" destId="{2F897EC3-A608-48FF-B85F-F6B5DB092B47}" srcOrd="0" destOrd="0" presId="urn:microsoft.com/office/officeart/2005/8/layout/hierarchy6"/>
    <dgm:cxn modelId="{E45D0C16-A7BE-4698-8270-800E76AAB4DD}" srcId="{CE286333-225F-4E82-BAF4-48D4149B800F}" destId="{E4459476-837F-4F6E-AD97-7FB5D02BE012}" srcOrd="0" destOrd="0" parTransId="{767B59CD-9997-4DFF-AE5B-692B6E9EBA0A}" sibTransId="{7BDA3DDA-4DCD-4A0E-BED8-2F9C31593595}"/>
    <dgm:cxn modelId="{10B4B447-88EC-473E-AFEF-423B343B077E}" type="presOf" srcId="{DB188B99-2BE3-477D-8551-24B97EF527D8}" destId="{9FAAB41E-388B-4E8C-9DB9-CE14D753E60A}" srcOrd="0" destOrd="0" presId="urn:microsoft.com/office/officeart/2005/8/layout/hierarchy6"/>
    <dgm:cxn modelId="{EDEAFC51-1569-4988-AB92-E8A80CF7B6B3}" type="presOf" srcId="{BC684F14-172B-42F6-9B4E-6742BB97D3E0}" destId="{51E17DC5-5C55-4A0E-9BA7-F4F4A1E0BED1}" srcOrd="0" destOrd="0" presId="urn:microsoft.com/office/officeart/2005/8/layout/hierarchy6"/>
    <dgm:cxn modelId="{6DA91273-9D73-438E-B603-F9F7CA537CE6}" srcId="{0B508740-6C59-4991-B750-F9CC13B10523}" destId="{CE286333-225F-4E82-BAF4-48D4149B800F}" srcOrd="0" destOrd="0" parTransId="{FBB8D095-6671-4EC4-BB69-B3014AB01FE1}" sibTransId="{76693D14-AAC7-466A-A7F7-4B12308DF153}"/>
    <dgm:cxn modelId="{47D3FF7F-8A73-4E5C-A232-89AAB6B690AF}" type="presOf" srcId="{FF225629-5838-4751-A421-9C1BF3A6C62D}" destId="{E53EEE2B-1C0E-4974-A818-491068BE7B98}" srcOrd="0" destOrd="0" presId="urn:microsoft.com/office/officeart/2005/8/layout/hierarchy6"/>
    <dgm:cxn modelId="{715BA98A-305E-409A-B700-C1FD09EF6340}" type="presOf" srcId="{FEDEE531-B505-4782-88C4-49094EEAB7BA}" destId="{3C26BDE2-D523-4B23-AF01-C905DEC00D28}" srcOrd="0" destOrd="0" presId="urn:microsoft.com/office/officeart/2005/8/layout/hierarchy6"/>
    <dgm:cxn modelId="{7BC3DC96-84C7-40F4-9117-8D01A7EB219A}" type="presOf" srcId="{6DD68503-DA99-40B8-BF16-6113E8A92500}" destId="{B683F060-8DC8-459D-9E06-CBA1D537B0EE}" srcOrd="0" destOrd="0" presId="urn:microsoft.com/office/officeart/2005/8/layout/hierarchy6"/>
    <dgm:cxn modelId="{67299AA0-1985-411A-9C0F-E6C7E9D5DDC3}" type="presOf" srcId="{0D3CCE03-2B3E-4ECE-8B9B-E8F9357C04CD}" destId="{FCD04726-41D4-45F9-835D-5FC77CE60F4E}" srcOrd="0" destOrd="0" presId="urn:microsoft.com/office/officeart/2005/8/layout/hierarchy6"/>
    <dgm:cxn modelId="{5B9058A2-093C-4DB9-BCB0-DA75F4CD229B}" srcId="{455CF0FA-B92B-4A72-ADB9-4E2FE97F7A43}" destId="{6DD68503-DA99-40B8-BF16-6113E8A92500}" srcOrd="1" destOrd="0" parTransId="{DB188B99-2BE3-477D-8551-24B97EF527D8}" sibTransId="{35970BEE-FB73-483C-BC9D-E99CCE45A6EB}"/>
    <dgm:cxn modelId="{0614C1A8-1559-4757-B5A2-C5FB5EF3EE39}" srcId="{0B508740-6C59-4991-B750-F9CC13B10523}" destId="{455CF0FA-B92B-4A72-ADB9-4E2FE97F7A43}" srcOrd="1" destOrd="0" parTransId="{42B5C6AD-C5D5-4F4C-9A42-0979C144736D}" sibTransId="{43173C98-7814-4D86-84D7-EF9F94833722}"/>
    <dgm:cxn modelId="{F0F980AF-2E3A-437C-9755-FC6E78F88AFA}" type="presOf" srcId="{FBB8D095-6671-4EC4-BB69-B3014AB01FE1}" destId="{C19AEB6E-0293-4058-9520-D9FB95C623AD}" srcOrd="0" destOrd="0" presId="urn:microsoft.com/office/officeart/2005/8/layout/hierarchy6"/>
    <dgm:cxn modelId="{15C781B3-83ED-4FE1-B9FA-B176727FF2BC}" type="presOf" srcId="{3CA21EE9-511E-47EC-8AD1-472531C3E551}" destId="{69C75942-512E-4A79-9767-D65FB3C6F34D}" srcOrd="0" destOrd="0" presId="urn:microsoft.com/office/officeart/2005/8/layout/hierarchy6"/>
    <dgm:cxn modelId="{F937ABB7-458B-4122-A348-172F4A8B14A4}" type="presOf" srcId="{455CF0FA-B92B-4A72-ADB9-4E2FE97F7A43}" destId="{7E936192-BB1D-4E13-ABAA-369D75BC498A}" srcOrd="0" destOrd="0" presId="urn:microsoft.com/office/officeart/2005/8/layout/hierarchy6"/>
    <dgm:cxn modelId="{C49B96BB-E015-4A2F-A623-91541F109630}" srcId="{CE286333-225F-4E82-BAF4-48D4149B800F}" destId="{0D3CCE03-2B3E-4ECE-8B9B-E8F9357C04CD}" srcOrd="1" destOrd="0" parTransId="{BC684F14-172B-42F6-9B4E-6742BB97D3E0}" sibTransId="{68AB451E-317F-408D-A11A-5E5DD2B0FD43}"/>
    <dgm:cxn modelId="{0CC0FBD1-9065-490D-8ED4-51E75857F73E}" type="presOf" srcId="{767B59CD-9997-4DFF-AE5B-692B6E9EBA0A}" destId="{3587FBD1-29CB-4D2A-9BA9-6A71FEF090C5}" srcOrd="0" destOrd="0" presId="urn:microsoft.com/office/officeart/2005/8/layout/hierarchy6"/>
    <dgm:cxn modelId="{887506E5-AF43-4D4E-8C23-DA6A71546B33}" type="presOf" srcId="{E4459476-837F-4F6E-AD97-7FB5D02BE012}" destId="{917CD921-59B9-4359-882B-9CD0AF4BF36D}" srcOrd="0" destOrd="0" presId="urn:microsoft.com/office/officeart/2005/8/layout/hierarchy6"/>
    <dgm:cxn modelId="{B6DF24F3-1E94-46FE-90A3-4A62CAD0BEB9}" type="presOf" srcId="{42B5C6AD-C5D5-4F4C-9A42-0979C144736D}" destId="{B95ABF72-E292-49EA-8105-673F2B16A16E}" srcOrd="0" destOrd="0" presId="urn:microsoft.com/office/officeart/2005/8/layout/hierarchy6"/>
    <dgm:cxn modelId="{02CCADF9-DD74-4AC1-8FC1-2A853DFCF5BA}" srcId="{FEDEE531-B505-4782-88C4-49094EEAB7BA}" destId="{0B508740-6C59-4991-B750-F9CC13B10523}" srcOrd="0" destOrd="0" parTransId="{CFA33E66-127E-4F03-A946-63F152293683}" sibTransId="{9FD36AE9-D6E1-47A4-8475-D7FC36E387C8}"/>
    <dgm:cxn modelId="{602FB3FC-B6BB-4ED3-B854-AE9246DB2AA5}" srcId="{455CF0FA-B92B-4A72-ADB9-4E2FE97F7A43}" destId="{FF225629-5838-4751-A421-9C1BF3A6C62D}" srcOrd="0" destOrd="0" parTransId="{3CA21EE9-511E-47EC-8AD1-472531C3E551}" sibTransId="{218F94C9-3399-43DA-BE87-8C5AC73CBC14}"/>
    <dgm:cxn modelId="{7141A191-C717-484A-9692-96A075E0EE55}" type="presParOf" srcId="{3C26BDE2-D523-4B23-AF01-C905DEC00D28}" destId="{D6AD1E3C-CECE-4ED8-9C41-11B36F62B8D2}" srcOrd="0" destOrd="0" presId="urn:microsoft.com/office/officeart/2005/8/layout/hierarchy6"/>
    <dgm:cxn modelId="{B4BB786B-ACB9-419D-9524-849AF8457089}" type="presParOf" srcId="{D6AD1E3C-CECE-4ED8-9C41-11B36F62B8D2}" destId="{A68D15BD-0618-49F2-A836-79FE781C141F}" srcOrd="0" destOrd="0" presId="urn:microsoft.com/office/officeart/2005/8/layout/hierarchy6"/>
    <dgm:cxn modelId="{687484D9-B25D-4BAF-9C7A-CE1C28F20759}" type="presParOf" srcId="{A68D15BD-0618-49F2-A836-79FE781C141F}" destId="{B5B12C87-3B9E-450B-8708-74C7501F598F}" srcOrd="0" destOrd="0" presId="urn:microsoft.com/office/officeart/2005/8/layout/hierarchy6"/>
    <dgm:cxn modelId="{D074F507-476C-495E-9702-9F8A8899E2A8}" type="presParOf" srcId="{B5B12C87-3B9E-450B-8708-74C7501F598F}" destId="{167EE220-328B-492D-A415-91F2D75CA04F}" srcOrd="0" destOrd="0" presId="urn:microsoft.com/office/officeart/2005/8/layout/hierarchy6"/>
    <dgm:cxn modelId="{F715485A-3643-40FC-A59F-B892CF038493}" type="presParOf" srcId="{B5B12C87-3B9E-450B-8708-74C7501F598F}" destId="{FD0687F1-DB6D-425B-B563-A2CA529D1BD9}" srcOrd="1" destOrd="0" presId="urn:microsoft.com/office/officeart/2005/8/layout/hierarchy6"/>
    <dgm:cxn modelId="{FEA2A550-B6BC-4C6B-801E-2CC2D8CA397A}" type="presParOf" srcId="{FD0687F1-DB6D-425B-B563-A2CA529D1BD9}" destId="{C19AEB6E-0293-4058-9520-D9FB95C623AD}" srcOrd="0" destOrd="0" presId="urn:microsoft.com/office/officeart/2005/8/layout/hierarchy6"/>
    <dgm:cxn modelId="{83ADE6EB-D2AF-47C0-82C5-D663807B84D1}" type="presParOf" srcId="{FD0687F1-DB6D-425B-B563-A2CA529D1BD9}" destId="{F9834D1A-BA28-43E0-969E-BA782CB9F6A2}" srcOrd="1" destOrd="0" presId="urn:microsoft.com/office/officeart/2005/8/layout/hierarchy6"/>
    <dgm:cxn modelId="{DA6D710A-3B95-41F7-9833-3C53DBFD0EDE}" type="presParOf" srcId="{F9834D1A-BA28-43E0-969E-BA782CB9F6A2}" destId="{2F897EC3-A608-48FF-B85F-F6B5DB092B47}" srcOrd="0" destOrd="0" presId="urn:microsoft.com/office/officeart/2005/8/layout/hierarchy6"/>
    <dgm:cxn modelId="{3F5545DD-439B-40CB-95A7-3803DED5267C}" type="presParOf" srcId="{F9834D1A-BA28-43E0-969E-BA782CB9F6A2}" destId="{95590D24-9E76-4114-9932-B36735A09C93}" srcOrd="1" destOrd="0" presId="urn:microsoft.com/office/officeart/2005/8/layout/hierarchy6"/>
    <dgm:cxn modelId="{6F8B8971-42ED-4570-8380-9BC594950CF6}" type="presParOf" srcId="{95590D24-9E76-4114-9932-B36735A09C93}" destId="{3587FBD1-29CB-4D2A-9BA9-6A71FEF090C5}" srcOrd="0" destOrd="0" presId="urn:microsoft.com/office/officeart/2005/8/layout/hierarchy6"/>
    <dgm:cxn modelId="{F9FBDCBD-FD99-4FF4-B6ED-3656242DB27C}" type="presParOf" srcId="{95590D24-9E76-4114-9932-B36735A09C93}" destId="{D6F460E2-60F0-4442-8D38-8C438E02EB4B}" srcOrd="1" destOrd="0" presId="urn:microsoft.com/office/officeart/2005/8/layout/hierarchy6"/>
    <dgm:cxn modelId="{22825D15-4C21-492E-A974-5E2D35E6C065}" type="presParOf" srcId="{D6F460E2-60F0-4442-8D38-8C438E02EB4B}" destId="{917CD921-59B9-4359-882B-9CD0AF4BF36D}" srcOrd="0" destOrd="0" presId="urn:microsoft.com/office/officeart/2005/8/layout/hierarchy6"/>
    <dgm:cxn modelId="{3A22ADAF-B0F4-4BC2-88B5-3569436A4F76}" type="presParOf" srcId="{D6F460E2-60F0-4442-8D38-8C438E02EB4B}" destId="{B791C39B-0933-4DFC-A5B4-DD8F5D8E006A}" srcOrd="1" destOrd="0" presId="urn:microsoft.com/office/officeart/2005/8/layout/hierarchy6"/>
    <dgm:cxn modelId="{932683AF-272E-4A43-A266-2D3F56286E41}" type="presParOf" srcId="{95590D24-9E76-4114-9932-B36735A09C93}" destId="{51E17DC5-5C55-4A0E-9BA7-F4F4A1E0BED1}" srcOrd="2" destOrd="0" presId="urn:microsoft.com/office/officeart/2005/8/layout/hierarchy6"/>
    <dgm:cxn modelId="{F76A8E50-13E2-4A1E-8E69-03EB4EBF49E0}" type="presParOf" srcId="{95590D24-9E76-4114-9932-B36735A09C93}" destId="{5943AC76-A0EE-4DB5-A2C6-07C782488D8C}" srcOrd="3" destOrd="0" presId="urn:microsoft.com/office/officeart/2005/8/layout/hierarchy6"/>
    <dgm:cxn modelId="{A585EFAC-ED50-43F7-B477-DB7D06F0D0E9}" type="presParOf" srcId="{5943AC76-A0EE-4DB5-A2C6-07C782488D8C}" destId="{FCD04726-41D4-45F9-835D-5FC77CE60F4E}" srcOrd="0" destOrd="0" presId="urn:microsoft.com/office/officeart/2005/8/layout/hierarchy6"/>
    <dgm:cxn modelId="{E47B23CB-0ADC-4750-9EEE-5F5D9969D6F0}" type="presParOf" srcId="{5943AC76-A0EE-4DB5-A2C6-07C782488D8C}" destId="{FFA1B83E-4D91-4BC4-8345-78B9E85EFFF6}" srcOrd="1" destOrd="0" presId="urn:microsoft.com/office/officeart/2005/8/layout/hierarchy6"/>
    <dgm:cxn modelId="{EDAF7672-0183-4F3D-8F1D-6A3D640F92D3}" type="presParOf" srcId="{FD0687F1-DB6D-425B-B563-A2CA529D1BD9}" destId="{B95ABF72-E292-49EA-8105-673F2B16A16E}" srcOrd="2" destOrd="0" presId="urn:microsoft.com/office/officeart/2005/8/layout/hierarchy6"/>
    <dgm:cxn modelId="{D7D41A47-47A2-4F4A-B5D8-693BA6DE54A2}" type="presParOf" srcId="{FD0687F1-DB6D-425B-B563-A2CA529D1BD9}" destId="{DEEB9BE4-AC50-4DC3-A539-9230C0756720}" srcOrd="3" destOrd="0" presId="urn:microsoft.com/office/officeart/2005/8/layout/hierarchy6"/>
    <dgm:cxn modelId="{897C5FC5-5411-493E-8A6F-A6FC487F465A}" type="presParOf" srcId="{DEEB9BE4-AC50-4DC3-A539-9230C0756720}" destId="{7E936192-BB1D-4E13-ABAA-369D75BC498A}" srcOrd="0" destOrd="0" presId="urn:microsoft.com/office/officeart/2005/8/layout/hierarchy6"/>
    <dgm:cxn modelId="{44F1D789-AC99-4575-AAF8-BE8AD4D4A36F}" type="presParOf" srcId="{DEEB9BE4-AC50-4DC3-A539-9230C0756720}" destId="{F17B35C4-F3E5-4666-A4B4-06031F27F260}" srcOrd="1" destOrd="0" presId="urn:microsoft.com/office/officeart/2005/8/layout/hierarchy6"/>
    <dgm:cxn modelId="{3DB55856-191B-482A-ACD9-FCAF7CB56392}" type="presParOf" srcId="{F17B35C4-F3E5-4666-A4B4-06031F27F260}" destId="{69C75942-512E-4A79-9767-D65FB3C6F34D}" srcOrd="0" destOrd="0" presId="urn:microsoft.com/office/officeart/2005/8/layout/hierarchy6"/>
    <dgm:cxn modelId="{0D401424-A851-4360-9E87-042C2752E74A}" type="presParOf" srcId="{F17B35C4-F3E5-4666-A4B4-06031F27F260}" destId="{2DCD67EB-E3D4-4D58-8D2C-559E35E3E109}" srcOrd="1" destOrd="0" presId="urn:microsoft.com/office/officeart/2005/8/layout/hierarchy6"/>
    <dgm:cxn modelId="{5A782395-6C08-4DA3-AC42-5B7AEB771DB5}" type="presParOf" srcId="{2DCD67EB-E3D4-4D58-8D2C-559E35E3E109}" destId="{E53EEE2B-1C0E-4974-A818-491068BE7B98}" srcOrd="0" destOrd="0" presId="urn:microsoft.com/office/officeart/2005/8/layout/hierarchy6"/>
    <dgm:cxn modelId="{787B058F-053F-4408-972E-7324669E44FE}" type="presParOf" srcId="{2DCD67EB-E3D4-4D58-8D2C-559E35E3E109}" destId="{0E00DB16-7784-49C0-859E-165FD756C99E}" srcOrd="1" destOrd="0" presId="urn:microsoft.com/office/officeart/2005/8/layout/hierarchy6"/>
    <dgm:cxn modelId="{39620A89-E270-4EBA-AA03-C00F2C97B065}" type="presParOf" srcId="{F17B35C4-F3E5-4666-A4B4-06031F27F260}" destId="{9FAAB41E-388B-4E8C-9DB9-CE14D753E60A}" srcOrd="2" destOrd="0" presId="urn:microsoft.com/office/officeart/2005/8/layout/hierarchy6"/>
    <dgm:cxn modelId="{E9840768-2B06-4648-8C51-07A8A3A59BFB}" type="presParOf" srcId="{F17B35C4-F3E5-4666-A4B4-06031F27F260}" destId="{5F63940F-7F13-449B-BAC9-00B8D945D902}" srcOrd="3" destOrd="0" presId="urn:microsoft.com/office/officeart/2005/8/layout/hierarchy6"/>
    <dgm:cxn modelId="{A253AF99-13C9-408E-8489-841F5E6DD188}" type="presParOf" srcId="{5F63940F-7F13-449B-BAC9-00B8D945D902}" destId="{B683F060-8DC8-459D-9E06-CBA1D537B0EE}" srcOrd="0" destOrd="0" presId="urn:microsoft.com/office/officeart/2005/8/layout/hierarchy6"/>
    <dgm:cxn modelId="{EB439B5C-1189-4BC5-A7C5-C39FDDE57EEF}" type="presParOf" srcId="{5F63940F-7F13-449B-BAC9-00B8D945D902}" destId="{C2423ED2-E26C-44C4-AD95-216BA6538058}" srcOrd="1" destOrd="0" presId="urn:microsoft.com/office/officeart/2005/8/layout/hierarchy6"/>
    <dgm:cxn modelId="{4C5A9428-BE87-4641-BB2F-D2F4CDCD7BD4}" type="presParOf" srcId="{3C26BDE2-D523-4B23-AF01-C905DEC00D28}" destId="{90B27BD6-C551-44FE-B8F8-E90670ECE93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EF99761-76F7-4C9C-8954-D158D1C9043C}" type="doc">
      <dgm:prSet loTypeId="urn:microsoft.com/office/officeart/2005/8/layout/lProcess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8FB99914-B73F-4DFB-8D5E-F0B0CBC11864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S" sz="18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Marco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s-ES" sz="18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conceptual</a:t>
          </a:r>
        </a:p>
      </dgm:t>
    </dgm:pt>
    <dgm:pt modelId="{7257FC6E-98D5-4865-BFA2-F74AEBEBAE09}" type="parTrans" cxnId="{9D29F79F-3BF0-4CF3-9370-D163E5CA9EBA}">
      <dgm:prSet/>
      <dgm:spPr/>
      <dgm:t>
        <a:bodyPr/>
        <a:lstStyle/>
        <a:p>
          <a:endParaRPr lang="es-PE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A54DF908-D02C-4EFB-935B-BA98CD823F24}" type="sibTrans" cxnId="{9D29F79F-3BF0-4CF3-9370-D163E5CA9EBA}">
      <dgm:prSet/>
      <dgm:spPr/>
      <dgm:t>
        <a:bodyPr/>
        <a:lstStyle/>
        <a:p>
          <a:endParaRPr lang="es-PE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BA6A973-C267-496D-A84A-771E4BBDE824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S" sz="18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Antecedentes investigativos</a:t>
          </a:r>
        </a:p>
      </dgm:t>
    </dgm:pt>
    <dgm:pt modelId="{3AB2CD3B-4C92-4486-8F45-99C5F1763498}" type="sibTrans" cxnId="{47B0A63A-D4F3-4ABC-A558-44F5102AF30B}">
      <dgm:prSet/>
      <dgm:spPr/>
      <dgm:t>
        <a:bodyPr/>
        <a:lstStyle/>
        <a:p>
          <a:endParaRPr lang="es-PE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6D214AA1-8559-4254-AE3D-8C4B172C457D}" type="parTrans" cxnId="{47B0A63A-D4F3-4ABC-A558-44F5102AF30B}">
      <dgm:prSet/>
      <dgm:spPr/>
      <dgm:t>
        <a:bodyPr/>
        <a:lstStyle/>
        <a:p>
          <a:endParaRPr lang="es-PE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4F6BE9A-B38B-4522-AE28-E9ECDEDAD030}" type="pres">
      <dgm:prSet presAssocID="{8EF99761-76F7-4C9C-8954-D158D1C9043C}" presName="theList" presStyleCnt="0">
        <dgm:presLayoutVars>
          <dgm:dir/>
          <dgm:animLvl val="lvl"/>
          <dgm:resizeHandles val="exact"/>
        </dgm:presLayoutVars>
      </dgm:prSet>
      <dgm:spPr/>
    </dgm:pt>
    <dgm:pt modelId="{8DCC9E1D-9468-4055-A666-634DBFF74316}" type="pres">
      <dgm:prSet presAssocID="{8FB99914-B73F-4DFB-8D5E-F0B0CBC11864}" presName="compNode" presStyleCnt="0"/>
      <dgm:spPr/>
    </dgm:pt>
    <dgm:pt modelId="{A6B72EB3-A33B-42D4-B430-1E4831AF9DED}" type="pres">
      <dgm:prSet presAssocID="{8FB99914-B73F-4DFB-8D5E-F0B0CBC11864}" presName="aNode" presStyleLbl="bgShp" presStyleIdx="0" presStyleCnt="2" custLinFactNeighborX="470" custLinFactNeighborY="-6730"/>
      <dgm:spPr/>
    </dgm:pt>
    <dgm:pt modelId="{8A71EB7D-1862-4F51-BA1F-54CA07225619}" type="pres">
      <dgm:prSet presAssocID="{8FB99914-B73F-4DFB-8D5E-F0B0CBC11864}" presName="textNode" presStyleLbl="bgShp" presStyleIdx="0" presStyleCnt="2"/>
      <dgm:spPr/>
    </dgm:pt>
    <dgm:pt modelId="{3A6E3DFE-E4F4-4C27-A390-872B3DB5BD39}" type="pres">
      <dgm:prSet presAssocID="{8FB99914-B73F-4DFB-8D5E-F0B0CBC11864}" presName="compChildNode" presStyleCnt="0"/>
      <dgm:spPr/>
    </dgm:pt>
    <dgm:pt modelId="{D059D937-D666-4E28-90FC-6C6661BB1836}" type="pres">
      <dgm:prSet presAssocID="{8FB99914-B73F-4DFB-8D5E-F0B0CBC11864}" presName="theInnerList" presStyleCnt="0"/>
      <dgm:spPr/>
    </dgm:pt>
    <dgm:pt modelId="{52B718B3-7DB9-4A7B-8415-06026700EC28}" type="pres">
      <dgm:prSet presAssocID="{8FB99914-B73F-4DFB-8D5E-F0B0CBC11864}" presName="aSpace" presStyleCnt="0"/>
      <dgm:spPr/>
    </dgm:pt>
    <dgm:pt modelId="{4AD41D6A-5D90-405F-B46B-0591ABC21A52}" type="pres">
      <dgm:prSet presAssocID="{9BA6A973-C267-496D-A84A-771E4BBDE824}" presName="compNode" presStyleCnt="0"/>
      <dgm:spPr/>
    </dgm:pt>
    <dgm:pt modelId="{105166DE-31DF-4993-9543-283E2416691E}" type="pres">
      <dgm:prSet presAssocID="{9BA6A973-C267-496D-A84A-771E4BBDE824}" presName="aNode" presStyleLbl="bgShp" presStyleIdx="1" presStyleCnt="2" custLinFactNeighborX="104" custLinFactNeighborY="335"/>
      <dgm:spPr/>
    </dgm:pt>
    <dgm:pt modelId="{F5FDAAE1-1200-468C-B716-69227D62B14A}" type="pres">
      <dgm:prSet presAssocID="{9BA6A973-C267-496D-A84A-771E4BBDE824}" presName="textNode" presStyleLbl="bgShp" presStyleIdx="1" presStyleCnt="2"/>
      <dgm:spPr/>
    </dgm:pt>
    <dgm:pt modelId="{D63AB97F-225B-4FEF-9588-DF20A984A9D1}" type="pres">
      <dgm:prSet presAssocID="{9BA6A973-C267-496D-A84A-771E4BBDE824}" presName="compChildNode" presStyleCnt="0"/>
      <dgm:spPr/>
    </dgm:pt>
    <dgm:pt modelId="{C9168877-C6FF-4D34-9F89-4489F4E54C93}" type="pres">
      <dgm:prSet presAssocID="{9BA6A973-C267-496D-A84A-771E4BBDE824}" presName="theInnerList" presStyleCnt="0"/>
      <dgm:spPr/>
    </dgm:pt>
  </dgm:ptLst>
  <dgm:cxnLst>
    <dgm:cxn modelId="{8811D008-3657-4276-A5D0-658D4B5DBCBC}" type="presOf" srcId="{8FB99914-B73F-4DFB-8D5E-F0B0CBC11864}" destId="{A6B72EB3-A33B-42D4-B430-1E4831AF9DED}" srcOrd="0" destOrd="0" presId="urn:microsoft.com/office/officeart/2005/8/layout/lProcess2"/>
    <dgm:cxn modelId="{9D114C14-F833-4423-AE27-6543867B269A}" type="presOf" srcId="{9BA6A973-C267-496D-A84A-771E4BBDE824}" destId="{F5FDAAE1-1200-468C-B716-69227D62B14A}" srcOrd="1" destOrd="0" presId="urn:microsoft.com/office/officeart/2005/8/layout/lProcess2"/>
    <dgm:cxn modelId="{47B0A63A-D4F3-4ABC-A558-44F5102AF30B}" srcId="{8EF99761-76F7-4C9C-8954-D158D1C9043C}" destId="{9BA6A973-C267-496D-A84A-771E4BBDE824}" srcOrd="1" destOrd="0" parTransId="{6D214AA1-8559-4254-AE3D-8C4B172C457D}" sibTransId="{3AB2CD3B-4C92-4486-8F45-99C5F1763498}"/>
    <dgm:cxn modelId="{9D29F79F-3BF0-4CF3-9370-D163E5CA9EBA}" srcId="{8EF99761-76F7-4C9C-8954-D158D1C9043C}" destId="{8FB99914-B73F-4DFB-8D5E-F0B0CBC11864}" srcOrd="0" destOrd="0" parTransId="{7257FC6E-98D5-4865-BFA2-F74AEBEBAE09}" sibTransId="{A54DF908-D02C-4EFB-935B-BA98CD823F24}"/>
    <dgm:cxn modelId="{59595FAC-D65D-4067-92D7-F6C7858D5FFB}" type="presOf" srcId="{9BA6A973-C267-496D-A84A-771E4BBDE824}" destId="{105166DE-31DF-4993-9543-283E2416691E}" srcOrd="0" destOrd="0" presId="urn:microsoft.com/office/officeart/2005/8/layout/lProcess2"/>
    <dgm:cxn modelId="{202B2CE4-1547-45E8-9261-2D141B4D7D05}" type="presOf" srcId="{8FB99914-B73F-4DFB-8D5E-F0B0CBC11864}" destId="{8A71EB7D-1862-4F51-BA1F-54CA07225619}" srcOrd="1" destOrd="0" presId="urn:microsoft.com/office/officeart/2005/8/layout/lProcess2"/>
    <dgm:cxn modelId="{CEE312EB-FBC9-4E33-B714-70978ED95EF9}" type="presOf" srcId="{8EF99761-76F7-4C9C-8954-D158D1C9043C}" destId="{C4F6BE9A-B38B-4522-AE28-E9ECDEDAD030}" srcOrd="0" destOrd="0" presId="urn:microsoft.com/office/officeart/2005/8/layout/lProcess2"/>
    <dgm:cxn modelId="{F4653533-29A6-4E41-BAD4-F22038AC6BE9}" type="presParOf" srcId="{C4F6BE9A-B38B-4522-AE28-E9ECDEDAD030}" destId="{8DCC9E1D-9468-4055-A666-634DBFF74316}" srcOrd="0" destOrd="0" presId="urn:microsoft.com/office/officeart/2005/8/layout/lProcess2"/>
    <dgm:cxn modelId="{0C9093B4-800F-4834-BD9D-D93B574F87AB}" type="presParOf" srcId="{8DCC9E1D-9468-4055-A666-634DBFF74316}" destId="{A6B72EB3-A33B-42D4-B430-1E4831AF9DED}" srcOrd="0" destOrd="0" presId="urn:microsoft.com/office/officeart/2005/8/layout/lProcess2"/>
    <dgm:cxn modelId="{9F62C4D9-BF29-4179-A295-DE3C95182212}" type="presParOf" srcId="{8DCC9E1D-9468-4055-A666-634DBFF74316}" destId="{8A71EB7D-1862-4F51-BA1F-54CA07225619}" srcOrd="1" destOrd="0" presId="urn:microsoft.com/office/officeart/2005/8/layout/lProcess2"/>
    <dgm:cxn modelId="{9AF0A785-F313-4A9A-A444-D57B41C04A52}" type="presParOf" srcId="{8DCC9E1D-9468-4055-A666-634DBFF74316}" destId="{3A6E3DFE-E4F4-4C27-A390-872B3DB5BD39}" srcOrd="2" destOrd="0" presId="urn:microsoft.com/office/officeart/2005/8/layout/lProcess2"/>
    <dgm:cxn modelId="{23083F2F-46B8-4CB8-A3E3-9E1A684C1DB1}" type="presParOf" srcId="{3A6E3DFE-E4F4-4C27-A390-872B3DB5BD39}" destId="{D059D937-D666-4E28-90FC-6C6661BB1836}" srcOrd="0" destOrd="0" presId="urn:microsoft.com/office/officeart/2005/8/layout/lProcess2"/>
    <dgm:cxn modelId="{608F1AA1-0711-4254-9E5C-40850E698970}" type="presParOf" srcId="{C4F6BE9A-B38B-4522-AE28-E9ECDEDAD030}" destId="{52B718B3-7DB9-4A7B-8415-06026700EC28}" srcOrd="1" destOrd="0" presId="urn:microsoft.com/office/officeart/2005/8/layout/lProcess2"/>
    <dgm:cxn modelId="{F4A6CFD6-34D9-4326-9D53-28171E6565A4}" type="presParOf" srcId="{C4F6BE9A-B38B-4522-AE28-E9ECDEDAD030}" destId="{4AD41D6A-5D90-405F-B46B-0591ABC21A52}" srcOrd="2" destOrd="0" presId="urn:microsoft.com/office/officeart/2005/8/layout/lProcess2"/>
    <dgm:cxn modelId="{AA045714-1BF5-4DE2-88C2-5D130A120A4F}" type="presParOf" srcId="{4AD41D6A-5D90-405F-B46B-0591ABC21A52}" destId="{105166DE-31DF-4993-9543-283E2416691E}" srcOrd="0" destOrd="0" presId="urn:microsoft.com/office/officeart/2005/8/layout/lProcess2"/>
    <dgm:cxn modelId="{745131D9-DD34-4408-B317-CE37D0E9404B}" type="presParOf" srcId="{4AD41D6A-5D90-405F-B46B-0591ABC21A52}" destId="{F5FDAAE1-1200-468C-B716-69227D62B14A}" srcOrd="1" destOrd="0" presId="urn:microsoft.com/office/officeart/2005/8/layout/lProcess2"/>
    <dgm:cxn modelId="{21C676B3-8BB6-479D-8B14-CEBFAAC85E1B}" type="presParOf" srcId="{4AD41D6A-5D90-405F-B46B-0591ABC21A52}" destId="{D63AB97F-225B-4FEF-9588-DF20A984A9D1}" srcOrd="2" destOrd="0" presId="urn:microsoft.com/office/officeart/2005/8/layout/lProcess2"/>
    <dgm:cxn modelId="{897F1538-79A2-4CD8-9266-9043E65468D2}" type="presParOf" srcId="{D63AB97F-225B-4FEF-9588-DF20A984A9D1}" destId="{C9168877-C6FF-4D34-9F89-4489F4E54C93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B40D350-412D-4A81-835C-1D01A297DCC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F0846030-EA89-464B-B3FC-0E2F3B22A8F9}">
      <dgm:prSet phldrT="[Texto]" custT="1"/>
      <dgm:spPr>
        <a:solidFill>
          <a:srgbClr val="FE7058"/>
        </a:solidFill>
      </dgm:spPr>
      <dgm:t>
        <a:bodyPr/>
        <a:lstStyle/>
        <a:p>
          <a:r>
            <a:rPr lang="es-PE" sz="28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Marco </a:t>
          </a:r>
          <a:br>
            <a:rPr lang="es-PE" sz="28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</a:br>
          <a:r>
            <a:rPr lang="es-PE" sz="28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Teórico</a:t>
          </a:r>
        </a:p>
      </dgm:t>
    </dgm:pt>
    <dgm:pt modelId="{ED48A566-41CE-41D4-BE2F-981B73CBAE3F}" type="parTrans" cxnId="{3E7F3CD3-E26D-4649-9EBF-B3EE0F10ABAE}">
      <dgm:prSet/>
      <dgm:spPr/>
      <dgm:t>
        <a:bodyPr/>
        <a:lstStyle/>
        <a:p>
          <a:endParaRPr lang="es-PE">
            <a:latin typeface="Open Sans bold" panose="020B0806030504020204" pitchFamily="34" charset="0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EC796C82-EE61-4DD8-90FD-3F40768BC120}" type="sibTrans" cxnId="{3E7F3CD3-E26D-4649-9EBF-B3EE0F10ABAE}">
      <dgm:prSet/>
      <dgm:spPr/>
      <dgm:t>
        <a:bodyPr/>
        <a:lstStyle/>
        <a:p>
          <a:endParaRPr lang="es-PE">
            <a:latin typeface="Open Sans bold" panose="020B0806030504020204" pitchFamily="34" charset="0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B9BBC5DA-8EE8-40DE-B034-C3FC80DD3F31}">
      <dgm:prSet phldrT="[Texto]" custT="1"/>
      <dgm:spPr>
        <a:solidFill>
          <a:srgbClr val="00B4A0"/>
        </a:solidFill>
      </dgm:spPr>
      <dgm:t>
        <a:bodyPr/>
        <a:lstStyle/>
        <a:p>
          <a:r>
            <a:rPr lang="es-PE" sz="28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Marco </a:t>
          </a:r>
          <a:br>
            <a:rPr lang="es-PE" sz="28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</a:br>
          <a:r>
            <a:rPr lang="es-PE" sz="28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Conceptual</a:t>
          </a:r>
        </a:p>
      </dgm:t>
    </dgm:pt>
    <dgm:pt modelId="{A3E701D3-28BD-4212-87ED-7E9C585B17F3}" type="parTrans" cxnId="{9ACC09DC-58B2-4902-A641-2CDEDDEAE2D9}">
      <dgm:prSet/>
      <dgm:spPr/>
      <dgm:t>
        <a:bodyPr/>
        <a:lstStyle/>
        <a:p>
          <a:endParaRPr lang="es-PE">
            <a:latin typeface="Open Sans bold" panose="020B0806030504020204" pitchFamily="34" charset="0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78224E03-8BD0-414E-A921-AA8441A06102}" type="sibTrans" cxnId="{9ACC09DC-58B2-4902-A641-2CDEDDEAE2D9}">
      <dgm:prSet/>
      <dgm:spPr/>
      <dgm:t>
        <a:bodyPr/>
        <a:lstStyle/>
        <a:p>
          <a:endParaRPr lang="es-PE">
            <a:latin typeface="Open Sans bold" panose="020B0806030504020204" pitchFamily="34" charset="0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D35BAD24-54EA-43B6-BE62-699130A1A4DF}">
      <dgm:prSet phldrT="[Texto]" custT="1"/>
      <dgm:spPr>
        <a:solidFill>
          <a:srgbClr val="0196FD"/>
        </a:solidFill>
      </dgm:spPr>
      <dgm:t>
        <a:bodyPr/>
        <a:lstStyle/>
        <a:p>
          <a:r>
            <a:rPr lang="es-PE" sz="28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Antecedentes </a:t>
          </a:r>
          <a:br>
            <a:rPr lang="es-PE" sz="28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</a:br>
          <a:r>
            <a:rPr lang="es-PE" sz="28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Investigativos</a:t>
          </a:r>
        </a:p>
      </dgm:t>
    </dgm:pt>
    <dgm:pt modelId="{C75DDDD9-0386-4669-8689-3009E9F966C6}" type="parTrans" cxnId="{AFD54283-88B3-449D-859B-3EA872A775DF}">
      <dgm:prSet/>
      <dgm:spPr/>
      <dgm:t>
        <a:bodyPr/>
        <a:lstStyle/>
        <a:p>
          <a:endParaRPr lang="es-PE">
            <a:latin typeface="Open Sans bold" panose="020B0806030504020204" pitchFamily="34" charset="0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E8E773EC-2BA8-4681-A5F0-A741F5759C2D}" type="sibTrans" cxnId="{AFD54283-88B3-449D-859B-3EA872A775DF}">
      <dgm:prSet/>
      <dgm:spPr/>
      <dgm:t>
        <a:bodyPr/>
        <a:lstStyle/>
        <a:p>
          <a:endParaRPr lang="es-PE">
            <a:latin typeface="Open Sans bold" panose="020B0806030504020204" pitchFamily="34" charset="0"/>
            <a:ea typeface="Open Sans bold" panose="020B0806030504020204" pitchFamily="34" charset="0"/>
            <a:cs typeface="Open Sans bold" panose="020B0806030504020204" pitchFamily="34" charset="0"/>
          </a:endParaRPr>
        </a:p>
      </dgm:t>
    </dgm:pt>
    <dgm:pt modelId="{EC87A316-1526-4A40-A87D-969623D4A57F}" type="pres">
      <dgm:prSet presAssocID="{CB40D350-412D-4A81-835C-1D01A297DCC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05C10A7-C831-493B-B08C-51ED3033EBF4}" type="pres">
      <dgm:prSet presAssocID="{F0846030-EA89-464B-B3FC-0E2F3B22A8F9}" presName="hierRoot1" presStyleCnt="0">
        <dgm:presLayoutVars>
          <dgm:hierBranch val="init"/>
        </dgm:presLayoutVars>
      </dgm:prSet>
      <dgm:spPr/>
    </dgm:pt>
    <dgm:pt modelId="{29CC00F7-7843-4783-A19E-119F4E10483A}" type="pres">
      <dgm:prSet presAssocID="{F0846030-EA89-464B-B3FC-0E2F3B22A8F9}" presName="rootComposite1" presStyleCnt="0"/>
      <dgm:spPr/>
    </dgm:pt>
    <dgm:pt modelId="{B72E6E96-E927-4AA6-9939-BBAD0A877A5C}" type="pres">
      <dgm:prSet presAssocID="{F0846030-EA89-464B-B3FC-0E2F3B22A8F9}" presName="rootText1" presStyleLbl="node0" presStyleIdx="0" presStyleCnt="1">
        <dgm:presLayoutVars>
          <dgm:chPref val="3"/>
        </dgm:presLayoutVars>
      </dgm:prSet>
      <dgm:spPr/>
    </dgm:pt>
    <dgm:pt modelId="{32B7F23F-05FB-4854-9BD2-3FE6D1A4CC9E}" type="pres">
      <dgm:prSet presAssocID="{F0846030-EA89-464B-B3FC-0E2F3B22A8F9}" presName="rootConnector1" presStyleLbl="node1" presStyleIdx="0" presStyleCnt="0"/>
      <dgm:spPr/>
    </dgm:pt>
    <dgm:pt modelId="{CF3E617F-58A5-4387-9C2B-33B0D82CBCDF}" type="pres">
      <dgm:prSet presAssocID="{F0846030-EA89-464B-B3FC-0E2F3B22A8F9}" presName="hierChild2" presStyleCnt="0"/>
      <dgm:spPr/>
    </dgm:pt>
    <dgm:pt modelId="{A50F5B85-03D0-4897-801B-F8138962A6B1}" type="pres">
      <dgm:prSet presAssocID="{A3E701D3-28BD-4212-87ED-7E9C585B17F3}" presName="Name37" presStyleLbl="parChTrans1D2" presStyleIdx="0" presStyleCnt="2"/>
      <dgm:spPr/>
    </dgm:pt>
    <dgm:pt modelId="{C26EDF59-FFBE-466F-9C76-99D0149E8967}" type="pres">
      <dgm:prSet presAssocID="{B9BBC5DA-8EE8-40DE-B034-C3FC80DD3F31}" presName="hierRoot2" presStyleCnt="0">
        <dgm:presLayoutVars>
          <dgm:hierBranch val="init"/>
        </dgm:presLayoutVars>
      </dgm:prSet>
      <dgm:spPr/>
    </dgm:pt>
    <dgm:pt modelId="{7E1F19E8-E147-4412-978D-CB5BBF329AB8}" type="pres">
      <dgm:prSet presAssocID="{B9BBC5DA-8EE8-40DE-B034-C3FC80DD3F31}" presName="rootComposite" presStyleCnt="0"/>
      <dgm:spPr/>
    </dgm:pt>
    <dgm:pt modelId="{23A2A547-D4CF-460B-9230-2724FB06205C}" type="pres">
      <dgm:prSet presAssocID="{B9BBC5DA-8EE8-40DE-B034-C3FC80DD3F31}" presName="rootText" presStyleLbl="node2" presStyleIdx="0" presStyleCnt="2" custLinFactNeighborX="-688" custLinFactNeighborY="-289">
        <dgm:presLayoutVars>
          <dgm:chPref val="3"/>
        </dgm:presLayoutVars>
      </dgm:prSet>
      <dgm:spPr/>
    </dgm:pt>
    <dgm:pt modelId="{4A957C2B-9F84-4E51-B650-950BFB5BCA33}" type="pres">
      <dgm:prSet presAssocID="{B9BBC5DA-8EE8-40DE-B034-C3FC80DD3F31}" presName="rootConnector" presStyleLbl="node2" presStyleIdx="0" presStyleCnt="2"/>
      <dgm:spPr/>
    </dgm:pt>
    <dgm:pt modelId="{753CC3C1-0890-4A16-9D45-ACE14C072096}" type="pres">
      <dgm:prSet presAssocID="{B9BBC5DA-8EE8-40DE-B034-C3FC80DD3F31}" presName="hierChild4" presStyleCnt="0"/>
      <dgm:spPr/>
    </dgm:pt>
    <dgm:pt modelId="{3E39ED6F-95ED-4409-A995-F7D8A838C0FC}" type="pres">
      <dgm:prSet presAssocID="{B9BBC5DA-8EE8-40DE-B034-C3FC80DD3F31}" presName="hierChild5" presStyleCnt="0"/>
      <dgm:spPr/>
    </dgm:pt>
    <dgm:pt modelId="{1300CB94-0A5F-4765-87BA-A8CA1E726F3D}" type="pres">
      <dgm:prSet presAssocID="{C75DDDD9-0386-4669-8689-3009E9F966C6}" presName="Name37" presStyleLbl="parChTrans1D2" presStyleIdx="1" presStyleCnt="2"/>
      <dgm:spPr/>
    </dgm:pt>
    <dgm:pt modelId="{1CD4E432-8E39-47E3-93B3-9E6DDBEACC76}" type="pres">
      <dgm:prSet presAssocID="{D35BAD24-54EA-43B6-BE62-699130A1A4DF}" presName="hierRoot2" presStyleCnt="0">
        <dgm:presLayoutVars>
          <dgm:hierBranch val="init"/>
        </dgm:presLayoutVars>
      </dgm:prSet>
      <dgm:spPr/>
    </dgm:pt>
    <dgm:pt modelId="{28097518-B73B-41A7-9AE5-A35580AD9752}" type="pres">
      <dgm:prSet presAssocID="{D35BAD24-54EA-43B6-BE62-699130A1A4DF}" presName="rootComposite" presStyleCnt="0"/>
      <dgm:spPr/>
    </dgm:pt>
    <dgm:pt modelId="{DFE2F634-70F5-4D3F-A3D3-0C163E2D5099}" type="pres">
      <dgm:prSet presAssocID="{D35BAD24-54EA-43B6-BE62-699130A1A4DF}" presName="rootText" presStyleLbl="node2" presStyleIdx="1" presStyleCnt="2">
        <dgm:presLayoutVars>
          <dgm:chPref val="3"/>
        </dgm:presLayoutVars>
      </dgm:prSet>
      <dgm:spPr/>
    </dgm:pt>
    <dgm:pt modelId="{F2B49A8A-B79E-41D5-AB26-D5B8ADE90DEE}" type="pres">
      <dgm:prSet presAssocID="{D35BAD24-54EA-43B6-BE62-699130A1A4DF}" presName="rootConnector" presStyleLbl="node2" presStyleIdx="1" presStyleCnt="2"/>
      <dgm:spPr/>
    </dgm:pt>
    <dgm:pt modelId="{5901F856-9E23-4E69-94EB-DF22A2DCAF87}" type="pres">
      <dgm:prSet presAssocID="{D35BAD24-54EA-43B6-BE62-699130A1A4DF}" presName="hierChild4" presStyleCnt="0"/>
      <dgm:spPr/>
    </dgm:pt>
    <dgm:pt modelId="{1BDD191D-260F-422D-A119-A2CD1B3918CE}" type="pres">
      <dgm:prSet presAssocID="{D35BAD24-54EA-43B6-BE62-699130A1A4DF}" presName="hierChild5" presStyleCnt="0"/>
      <dgm:spPr/>
    </dgm:pt>
    <dgm:pt modelId="{BDFE66C1-1543-4AB8-8F23-D312171E704E}" type="pres">
      <dgm:prSet presAssocID="{F0846030-EA89-464B-B3FC-0E2F3B22A8F9}" presName="hierChild3" presStyleCnt="0"/>
      <dgm:spPr/>
    </dgm:pt>
  </dgm:ptLst>
  <dgm:cxnLst>
    <dgm:cxn modelId="{3EB6DB00-882A-449C-B5DF-A7FEF9E3FC4B}" type="presOf" srcId="{F0846030-EA89-464B-B3FC-0E2F3B22A8F9}" destId="{32B7F23F-05FB-4854-9BD2-3FE6D1A4CC9E}" srcOrd="1" destOrd="0" presId="urn:microsoft.com/office/officeart/2005/8/layout/orgChart1"/>
    <dgm:cxn modelId="{6E0BC902-46EA-4B37-B880-73D6EF8DE66E}" type="presOf" srcId="{B9BBC5DA-8EE8-40DE-B034-C3FC80DD3F31}" destId="{23A2A547-D4CF-460B-9230-2724FB06205C}" srcOrd="0" destOrd="0" presId="urn:microsoft.com/office/officeart/2005/8/layout/orgChart1"/>
    <dgm:cxn modelId="{7479660F-5F6C-40E5-A4B1-331B693ACF82}" type="presOf" srcId="{D35BAD24-54EA-43B6-BE62-699130A1A4DF}" destId="{F2B49A8A-B79E-41D5-AB26-D5B8ADE90DEE}" srcOrd="1" destOrd="0" presId="urn:microsoft.com/office/officeart/2005/8/layout/orgChart1"/>
    <dgm:cxn modelId="{45443933-8359-431B-BA62-D1D959A10CCE}" type="presOf" srcId="{C75DDDD9-0386-4669-8689-3009E9F966C6}" destId="{1300CB94-0A5F-4765-87BA-A8CA1E726F3D}" srcOrd="0" destOrd="0" presId="urn:microsoft.com/office/officeart/2005/8/layout/orgChart1"/>
    <dgm:cxn modelId="{55575467-F207-4DCB-BBC8-73C3CDBADFF7}" type="presOf" srcId="{B9BBC5DA-8EE8-40DE-B034-C3FC80DD3F31}" destId="{4A957C2B-9F84-4E51-B650-950BFB5BCA33}" srcOrd="1" destOrd="0" presId="urn:microsoft.com/office/officeart/2005/8/layout/orgChart1"/>
    <dgm:cxn modelId="{C4FC8375-0CEA-4AE2-A7F0-2BC5A545A77C}" type="presOf" srcId="{D35BAD24-54EA-43B6-BE62-699130A1A4DF}" destId="{DFE2F634-70F5-4D3F-A3D3-0C163E2D5099}" srcOrd="0" destOrd="0" presId="urn:microsoft.com/office/officeart/2005/8/layout/orgChart1"/>
    <dgm:cxn modelId="{AFD54283-88B3-449D-859B-3EA872A775DF}" srcId="{F0846030-EA89-464B-B3FC-0E2F3B22A8F9}" destId="{D35BAD24-54EA-43B6-BE62-699130A1A4DF}" srcOrd="1" destOrd="0" parTransId="{C75DDDD9-0386-4669-8689-3009E9F966C6}" sibTransId="{E8E773EC-2BA8-4681-A5F0-A741F5759C2D}"/>
    <dgm:cxn modelId="{43EDB1B3-CE47-4D5C-912C-3C3875A845A0}" type="presOf" srcId="{A3E701D3-28BD-4212-87ED-7E9C585B17F3}" destId="{A50F5B85-03D0-4897-801B-F8138962A6B1}" srcOrd="0" destOrd="0" presId="urn:microsoft.com/office/officeart/2005/8/layout/orgChart1"/>
    <dgm:cxn modelId="{24C36BCA-6FF6-4C4A-9412-DBB445258ED8}" type="presOf" srcId="{F0846030-EA89-464B-B3FC-0E2F3B22A8F9}" destId="{B72E6E96-E927-4AA6-9939-BBAD0A877A5C}" srcOrd="0" destOrd="0" presId="urn:microsoft.com/office/officeart/2005/8/layout/orgChart1"/>
    <dgm:cxn modelId="{03530BCF-9158-4D57-9665-1661D3686D1A}" type="presOf" srcId="{CB40D350-412D-4A81-835C-1D01A297DCCE}" destId="{EC87A316-1526-4A40-A87D-969623D4A57F}" srcOrd="0" destOrd="0" presId="urn:microsoft.com/office/officeart/2005/8/layout/orgChart1"/>
    <dgm:cxn modelId="{3E7F3CD3-E26D-4649-9EBF-B3EE0F10ABAE}" srcId="{CB40D350-412D-4A81-835C-1D01A297DCCE}" destId="{F0846030-EA89-464B-B3FC-0E2F3B22A8F9}" srcOrd="0" destOrd="0" parTransId="{ED48A566-41CE-41D4-BE2F-981B73CBAE3F}" sibTransId="{EC796C82-EE61-4DD8-90FD-3F40768BC120}"/>
    <dgm:cxn modelId="{9ACC09DC-58B2-4902-A641-2CDEDDEAE2D9}" srcId="{F0846030-EA89-464B-B3FC-0E2F3B22A8F9}" destId="{B9BBC5DA-8EE8-40DE-B034-C3FC80DD3F31}" srcOrd="0" destOrd="0" parTransId="{A3E701D3-28BD-4212-87ED-7E9C585B17F3}" sibTransId="{78224E03-8BD0-414E-A921-AA8441A06102}"/>
    <dgm:cxn modelId="{EE31480B-B256-475F-A0B6-795A732BCD4B}" type="presParOf" srcId="{EC87A316-1526-4A40-A87D-969623D4A57F}" destId="{205C10A7-C831-493B-B08C-51ED3033EBF4}" srcOrd="0" destOrd="0" presId="urn:microsoft.com/office/officeart/2005/8/layout/orgChart1"/>
    <dgm:cxn modelId="{A59AC765-88FE-4D11-AF55-D14A701D8EC9}" type="presParOf" srcId="{205C10A7-C831-493B-B08C-51ED3033EBF4}" destId="{29CC00F7-7843-4783-A19E-119F4E10483A}" srcOrd="0" destOrd="0" presId="urn:microsoft.com/office/officeart/2005/8/layout/orgChart1"/>
    <dgm:cxn modelId="{F47F5F2B-B6FF-4894-8100-7B8148C688DF}" type="presParOf" srcId="{29CC00F7-7843-4783-A19E-119F4E10483A}" destId="{B72E6E96-E927-4AA6-9939-BBAD0A877A5C}" srcOrd="0" destOrd="0" presId="urn:microsoft.com/office/officeart/2005/8/layout/orgChart1"/>
    <dgm:cxn modelId="{7684EB34-87B8-4A81-A58D-AB5DE39F0906}" type="presParOf" srcId="{29CC00F7-7843-4783-A19E-119F4E10483A}" destId="{32B7F23F-05FB-4854-9BD2-3FE6D1A4CC9E}" srcOrd="1" destOrd="0" presId="urn:microsoft.com/office/officeart/2005/8/layout/orgChart1"/>
    <dgm:cxn modelId="{659A2363-BC5E-482C-83FD-AC0398AB98C2}" type="presParOf" srcId="{205C10A7-C831-493B-B08C-51ED3033EBF4}" destId="{CF3E617F-58A5-4387-9C2B-33B0D82CBCDF}" srcOrd="1" destOrd="0" presId="urn:microsoft.com/office/officeart/2005/8/layout/orgChart1"/>
    <dgm:cxn modelId="{6C708DA1-94FC-41A3-B64B-130E1C0A28AA}" type="presParOf" srcId="{CF3E617F-58A5-4387-9C2B-33B0D82CBCDF}" destId="{A50F5B85-03D0-4897-801B-F8138962A6B1}" srcOrd="0" destOrd="0" presId="urn:microsoft.com/office/officeart/2005/8/layout/orgChart1"/>
    <dgm:cxn modelId="{3FECDA70-E68C-48CB-8F24-3525B7B903EB}" type="presParOf" srcId="{CF3E617F-58A5-4387-9C2B-33B0D82CBCDF}" destId="{C26EDF59-FFBE-466F-9C76-99D0149E8967}" srcOrd="1" destOrd="0" presId="urn:microsoft.com/office/officeart/2005/8/layout/orgChart1"/>
    <dgm:cxn modelId="{A05B27A3-47CC-4401-A84C-65BC67E98C46}" type="presParOf" srcId="{C26EDF59-FFBE-466F-9C76-99D0149E8967}" destId="{7E1F19E8-E147-4412-978D-CB5BBF329AB8}" srcOrd="0" destOrd="0" presId="urn:microsoft.com/office/officeart/2005/8/layout/orgChart1"/>
    <dgm:cxn modelId="{0223023C-3CAF-453C-AFE8-A87F50D28313}" type="presParOf" srcId="{7E1F19E8-E147-4412-978D-CB5BBF329AB8}" destId="{23A2A547-D4CF-460B-9230-2724FB06205C}" srcOrd="0" destOrd="0" presId="urn:microsoft.com/office/officeart/2005/8/layout/orgChart1"/>
    <dgm:cxn modelId="{2236049A-D714-4271-A4AE-AFBD9E267EEC}" type="presParOf" srcId="{7E1F19E8-E147-4412-978D-CB5BBF329AB8}" destId="{4A957C2B-9F84-4E51-B650-950BFB5BCA33}" srcOrd="1" destOrd="0" presId="urn:microsoft.com/office/officeart/2005/8/layout/orgChart1"/>
    <dgm:cxn modelId="{D555BCB3-B49F-4CB5-9F0B-48D425EBD612}" type="presParOf" srcId="{C26EDF59-FFBE-466F-9C76-99D0149E8967}" destId="{753CC3C1-0890-4A16-9D45-ACE14C072096}" srcOrd="1" destOrd="0" presId="urn:microsoft.com/office/officeart/2005/8/layout/orgChart1"/>
    <dgm:cxn modelId="{E1EFC1C3-A5E8-4178-A84A-CCC090D6BD72}" type="presParOf" srcId="{C26EDF59-FFBE-466F-9C76-99D0149E8967}" destId="{3E39ED6F-95ED-4409-A995-F7D8A838C0FC}" srcOrd="2" destOrd="0" presId="urn:microsoft.com/office/officeart/2005/8/layout/orgChart1"/>
    <dgm:cxn modelId="{14C1AF55-8413-4DF1-9D0F-489B787E3F37}" type="presParOf" srcId="{CF3E617F-58A5-4387-9C2B-33B0D82CBCDF}" destId="{1300CB94-0A5F-4765-87BA-A8CA1E726F3D}" srcOrd="2" destOrd="0" presId="urn:microsoft.com/office/officeart/2005/8/layout/orgChart1"/>
    <dgm:cxn modelId="{FB3106DF-CBCC-4F3E-A4B7-2155F899CFC0}" type="presParOf" srcId="{CF3E617F-58A5-4387-9C2B-33B0D82CBCDF}" destId="{1CD4E432-8E39-47E3-93B3-9E6DDBEACC76}" srcOrd="3" destOrd="0" presId="urn:microsoft.com/office/officeart/2005/8/layout/orgChart1"/>
    <dgm:cxn modelId="{A3CD166C-1A81-4E18-907F-0E9013AFD64B}" type="presParOf" srcId="{1CD4E432-8E39-47E3-93B3-9E6DDBEACC76}" destId="{28097518-B73B-41A7-9AE5-A35580AD9752}" srcOrd="0" destOrd="0" presId="urn:microsoft.com/office/officeart/2005/8/layout/orgChart1"/>
    <dgm:cxn modelId="{C7F0519B-B055-4963-8A9C-F54CC046FACB}" type="presParOf" srcId="{28097518-B73B-41A7-9AE5-A35580AD9752}" destId="{DFE2F634-70F5-4D3F-A3D3-0C163E2D5099}" srcOrd="0" destOrd="0" presId="urn:microsoft.com/office/officeart/2005/8/layout/orgChart1"/>
    <dgm:cxn modelId="{4775E502-0279-4C5E-9806-1417F4D865B0}" type="presParOf" srcId="{28097518-B73B-41A7-9AE5-A35580AD9752}" destId="{F2B49A8A-B79E-41D5-AB26-D5B8ADE90DEE}" srcOrd="1" destOrd="0" presId="urn:microsoft.com/office/officeart/2005/8/layout/orgChart1"/>
    <dgm:cxn modelId="{92CCB85C-5B88-4BF2-8B78-ADE1DCED6A0E}" type="presParOf" srcId="{1CD4E432-8E39-47E3-93B3-9E6DDBEACC76}" destId="{5901F856-9E23-4E69-94EB-DF22A2DCAF87}" srcOrd="1" destOrd="0" presId="urn:microsoft.com/office/officeart/2005/8/layout/orgChart1"/>
    <dgm:cxn modelId="{9545C40B-9B29-4F4B-A6C7-AE6D9E1615F0}" type="presParOf" srcId="{1CD4E432-8E39-47E3-93B3-9E6DDBEACC76}" destId="{1BDD191D-260F-422D-A119-A2CD1B3918CE}" srcOrd="2" destOrd="0" presId="urn:microsoft.com/office/officeart/2005/8/layout/orgChart1"/>
    <dgm:cxn modelId="{AAA1855F-EE7B-4A7B-B4A6-1BA11477AAE3}" type="presParOf" srcId="{205C10A7-C831-493B-B08C-51ED3033EBF4}" destId="{BDFE66C1-1543-4AB8-8F23-D312171E704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EDEE531-B505-4782-88C4-49094EEAB7BA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0B508740-6C59-4991-B750-F9CC13B10523}">
      <dgm:prSet phldrT="[Texto]"/>
      <dgm:spPr>
        <a:solidFill>
          <a:srgbClr val="002F33"/>
        </a:solidFill>
        <a:ln>
          <a:noFill/>
        </a:ln>
      </dgm:spPr>
      <dgm:t>
        <a:bodyPr/>
        <a:lstStyle/>
        <a:p>
          <a:r>
            <a:rPr lang="es-ES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Intención analítica</a:t>
          </a:r>
          <a:endParaRPr lang="es-PE" dirty="0">
            <a:solidFill>
              <a:schemeClr val="bg1"/>
            </a:solidFill>
          </a:endParaRPr>
        </a:p>
      </dgm:t>
    </dgm:pt>
    <dgm:pt modelId="{CFA33E66-127E-4F03-A946-63F152293683}" type="parTrans" cxnId="{02CCADF9-DD74-4AC1-8FC1-2A853DFCF5BA}">
      <dgm:prSet/>
      <dgm:spPr/>
      <dgm:t>
        <a:bodyPr/>
        <a:lstStyle/>
        <a:p>
          <a:endParaRPr lang="es-PE"/>
        </a:p>
      </dgm:t>
    </dgm:pt>
    <dgm:pt modelId="{9FD36AE9-D6E1-47A4-8475-D7FC36E387C8}" type="sibTrans" cxnId="{02CCADF9-DD74-4AC1-8FC1-2A853DFCF5BA}">
      <dgm:prSet/>
      <dgm:spPr/>
      <dgm:t>
        <a:bodyPr/>
        <a:lstStyle/>
        <a:p>
          <a:endParaRPr lang="es-PE"/>
        </a:p>
      </dgm:t>
    </dgm:pt>
    <dgm:pt modelId="{CE286333-225F-4E82-BAF4-48D4149B800F}">
      <dgm:prSet phldrT="[Texto]"/>
      <dgm:spPr>
        <a:solidFill>
          <a:srgbClr val="002F33"/>
        </a:solidFill>
        <a:ln>
          <a:noFill/>
        </a:ln>
      </dgm:spPr>
      <dgm:t>
        <a:bodyPr/>
        <a:lstStyle/>
        <a:p>
          <a:r>
            <a:rPr lang="es-ES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No inferencial</a:t>
          </a:r>
          <a:endParaRPr lang="es-PE" dirty="0">
            <a:solidFill>
              <a:schemeClr val="bg1"/>
            </a:solidFill>
          </a:endParaRPr>
        </a:p>
      </dgm:t>
    </dgm:pt>
    <dgm:pt modelId="{FBB8D095-6671-4EC4-BB69-B3014AB01FE1}" type="parTrans" cxnId="{6DA91273-9D73-438E-B603-F9F7CA537CE6}">
      <dgm:prSet/>
      <dgm:spPr>
        <a:ln w="38100">
          <a:solidFill>
            <a:srgbClr val="002F33"/>
          </a:solidFill>
        </a:ln>
      </dgm:spPr>
      <dgm:t>
        <a:bodyPr/>
        <a:lstStyle/>
        <a:p>
          <a:endParaRPr lang="es-PE"/>
        </a:p>
      </dgm:t>
    </dgm:pt>
    <dgm:pt modelId="{76693D14-AAC7-466A-A7F7-4B12308DF153}" type="sibTrans" cxnId="{6DA91273-9D73-438E-B603-F9F7CA537CE6}">
      <dgm:prSet/>
      <dgm:spPr/>
      <dgm:t>
        <a:bodyPr/>
        <a:lstStyle/>
        <a:p>
          <a:endParaRPr lang="es-PE"/>
        </a:p>
      </dgm:t>
    </dgm:pt>
    <dgm:pt modelId="{455CF0FA-B92B-4A72-ADB9-4E2FE97F7A43}">
      <dgm:prSet phldrT="[Texto]"/>
      <dgm:spPr>
        <a:solidFill>
          <a:srgbClr val="002F33"/>
        </a:solidFill>
        <a:ln>
          <a:noFill/>
        </a:ln>
      </dgm:spPr>
      <dgm:t>
        <a:bodyPr/>
        <a:lstStyle/>
        <a:p>
          <a:r>
            <a:rPr lang="es-ES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Inferencial</a:t>
          </a:r>
          <a:endParaRPr lang="es-PE" dirty="0">
            <a:solidFill>
              <a:schemeClr val="bg1"/>
            </a:solidFill>
          </a:endParaRPr>
        </a:p>
      </dgm:t>
    </dgm:pt>
    <dgm:pt modelId="{42B5C6AD-C5D5-4F4C-9A42-0979C144736D}" type="parTrans" cxnId="{0614C1A8-1559-4757-B5A2-C5FB5EF3EE39}">
      <dgm:prSet/>
      <dgm:spPr>
        <a:ln w="38100">
          <a:solidFill>
            <a:srgbClr val="002F33"/>
          </a:solidFill>
        </a:ln>
      </dgm:spPr>
      <dgm:t>
        <a:bodyPr/>
        <a:lstStyle/>
        <a:p>
          <a:endParaRPr lang="es-PE"/>
        </a:p>
      </dgm:t>
    </dgm:pt>
    <dgm:pt modelId="{43173C98-7814-4D86-84D7-EF9F94833722}" type="sibTrans" cxnId="{0614C1A8-1559-4757-B5A2-C5FB5EF3EE39}">
      <dgm:prSet/>
      <dgm:spPr/>
      <dgm:t>
        <a:bodyPr/>
        <a:lstStyle/>
        <a:p>
          <a:endParaRPr lang="es-PE"/>
        </a:p>
      </dgm:t>
    </dgm:pt>
    <dgm:pt modelId="{E4459476-837F-4F6E-AD97-7FB5D02BE012}">
      <dgm:prSet phldrT="[Texto]"/>
      <dgm:spPr>
        <a:solidFill>
          <a:srgbClr val="002F33"/>
        </a:solidFill>
        <a:ln>
          <a:noFill/>
        </a:ln>
      </dgm:spPr>
      <dgm:t>
        <a:bodyPr/>
        <a:lstStyle/>
        <a:p>
          <a:r>
            <a:rPr lang="es-ES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Describir o Caracterizar</a:t>
          </a:r>
          <a:endParaRPr lang="es-PE" dirty="0">
            <a:solidFill>
              <a:schemeClr val="bg1"/>
            </a:solidFill>
          </a:endParaRPr>
        </a:p>
      </dgm:t>
    </dgm:pt>
    <dgm:pt modelId="{767B59CD-9997-4DFF-AE5B-692B6E9EBA0A}" type="parTrans" cxnId="{E45D0C16-A7BE-4698-8270-800E76AAB4DD}">
      <dgm:prSet/>
      <dgm:spPr>
        <a:ln w="38100">
          <a:solidFill>
            <a:srgbClr val="002F33"/>
          </a:solidFill>
        </a:ln>
      </dgm:spPr>
      <dgm:t>
        <a:bodyPr/>
        <a:lstStyle/>
        <a:p>
          <a:endParaRPr lang="es-PE"/>
        </a:p>
      </dgm:t>
    </dgm:pt>
    <dgm:pt modelId="{7BDA3DDA-4DCD-4A0E-BED8-2F9C31593595}" type="sibTrans" cxnId="{E45D0C16-A7BE-4698-8270-800E76AAB4DD}">
      <dgm:prSet/>
      <dgm:spPr/>
      <dgm:t>
        <a:bodyPr/>
        <a:lstStyle/>
        <a:p>
          <a:endParaRPr lang="es-PE"/>
        </a:p>
      </dgm:t>
    </dgm:pt>
    <dgm:pt modelId="{FF225629-5838-4751-A421-9C1BF3A6C62D}">
      <dgm:prSet phldrT="[Texto]"/>
      <dgm:spPr>
        <a:solidFill>
          <a:srgbClr val="002F33"/>
        </a:solidFill>
        <a:ln>
          <a:noFill/>
        </a:ln>
      </dgm:spPr>
      <dgm:t>
        <a:bodyPr/>
        <a:lstStyle/>
        <a:p>
          <a:r>
            <a:rPr lang="es-ES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Prueba de hipótesis</a:t>
          </a:r>
          <a:endParaRPr lang="es-PE" dirty="0">
            <a:solidFill>
              <a:schemeClr val="bg1"/>
            </a:solidFill>
          </a:endParaRPr>
        </a:p>
      </dgm:t>
    </dgm:pt>
    <dgm:pt modelId="{3CA21EE9-511E-47EC-8AD1-472531C3E551}" type="parTrans" cxnId="{602FB3FC-B6BB-4ED3-B854-AE9246DB2AA5}">
      <dgm:prSet/>
      <dgm:spPr>
        <a:ln w="38100">
          <a:solidFill>
            <a:srgbClr val="002F33"/>
          </a:solidFill>
        </a:ln>
      </dgm:spPr>
      <dgm:t>
        <a:bodyPr/>
        <a:lstStyle/>
        <a:p>
          <a:endParaRPr lang="es-PE"/>
        </a:p>
      </dgm:t>
    </dgm:pt>
    <dgm:pt modelId="{218F94C9-3399-43DA-BE87-8C5AC73CBC14}" type="sibTrans" cxnId="{602FB3FC-B6BB-4ED3-B854-AE9246DB2AA5}">
      <dgm:prSet/>
      <dgm:spPr/>
      <dgm:t>
        <a:bodyPr/>
        <a:lstStyle/>
        <a:p>
          <a:endParaRPr lang="es-PE"/>
        </a:p>
      </dgm:t>
    </dgm:pt>
    <dgm:pt modelId="{6DD68503-DA99-40B8-BF16-6113E8A92500}">
      <dgm:prSet phldrT="[Texto]"/>
      <dgm:spPr>
        <a:solidFill>
          <a:srgbClr val="002F33"/>
        </a:solidFill>
        <a:ln>
          <a:noFill/>
        </a:ln>
      </dgm:spPr>
      <dgm:t>
        <a:bodyPr/>
        <a:lstStyle/>
        <a:p>
          <a:r>
            <a:rPr lang="es-ES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Estimación puntual</a:t>
          </a:r>
          <a:endParaRPr lang="es-PE" dirty="0">
            <a:solidFill>
              <a:schemeClr val="bg1"/>
            </a:solidFill>
          </a:endParaRPr>
        </a:p>
      </dgm:t>
    </dgm:pt>
    <dgm:pt modelId="{DB188B99-2BE3-477D-8551-24B97EF527D8}" type="parTrans" cxnId="{5B9058A2-093C-4DB9-BCB0-DA75F4CD229B}">
      <dgm:prSet/>
      <dgm:spPr>
        <a:ln w="38100">
          <a:solidFill>
            <a:srgbClr val="002F33"/>
          </a:solidFill>
        </a:ln>
      </dgm:spPr>
      <dgm:t>
        <a:bodyPr/>
        <a:lstStyle/>
        <a:p>
          <a:endParaRPr lang="es-PE"/>
        </a:p>
      </dgm:t>
    </dgm:pt>
    <dgm:pt modelId="{35970BEE-FB73-483C-BC9D-E99CCE45A6EB}" type="sibTrans" cxnId="{5B9058A2-093C-4DB9-BCB0-DA75F4CD229B}">
      <dgm:prSet/>
      <dgm:spPr/>
      <dgm:t>
        <a:bodyPr/>
        <a:lstStyle/>
        <a:p>
          <a:endParaRPr lang="es-PE"/>
        </a:p>
      </dgm:t>
    </dgm:pt>
    <dgm:pt modelId="{3C26BDE2-D523-4B23-AF01-C905DEC00D28}" type="pres">
      <dgm:prSet presAssocID="{FEDEE531-B505-4782-88C4-49094EEAB7BA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6AD1E3C-CECE-4ED8-9C41-11B36F62B8D2}" type="pres">
      <dgm:prSet presAssocID="{FEDEE531-B505-4782-88C4-49094EEAB7BA}" presName="hierFlow" presStyleCnt="0"/>
      <dgm:spPr/>
    </dgm:pt>
    <dgm:pt modelId="{A68D15BD-0618-49F2-A836-79FE781C141F}" type="pres">
      <dgm:prSet presAssocID="{FEDEE531-B505-4782-88C4-49094EEAB7BA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B5B12C87-3B9E-450B-8708-74C7501F598F}" type="pres">
      <dgm:prSet presAssocID="{0B508740-6C59-4991-B750-F9CC13B10523}" presName="Name14" presStyleCnt="0"/>
      <dgm:spPr/>
    </dgm:pt>
    <dgm:pt modelId="{167EE220-328B-492D-A415-91F2D75CA04F}" type="pres">
      <dgm:prSet presAssocID="{0B508740-6C59-4991-B750-F9CC13B10523}" presName="level1Shape" presStyleLbl="node0" presStyleIdx="0" presStyleCnt="1" custScaleY="52080">
        <dgm:presLayoutVars>
          <dgm:chPref val="3"/>
        </dgm:presLayoutVars>
      </dgm:prSet>
      <dgm:spPr/>
    </dgm:pt>
    <dgm:pt modelId="{FD0687F1-DB6D-425B-B563-A2CA529D1BD9}" type="pres">
      <dgm:prSet presAssocID="{0B508740-6C59-4991-B750-F9CC13B10523}" presName="hierChild2" presStyleCnt="0"/>
      <dgm:spPr/>
    </dgm:pt>
    <dgm:pt modelId="{C19AEB6E-0293-4058-9520-D9FB95C623AD}" type="pres">
      <dgm:prSet presAssocID="{FBB8D095-6671-4EC4-BB69-B3014AB01FE1}" presName="Name19" presStyleLbl="parChTrans1D2" presStyleIdx="0" presStyleCnt="2"/>
      <dgm:spPr/>
    </dgm:pt>
    <dgm:pt modelId="{F9834D1A-BA28-43E0-969E-BA782CB9F6A2}" type="pres">
      <dgm:prSet presAssocID="{CE286333-225F-4E82-BAF4-48D4149B800F}" presName="Name21" presStyleCnt="0"/>
      <dgm:spPr/>
    </dgm:pt>
    <dgm:pt modelId="{2F897EC3-A608-48FF-B85F-F6B5DB092B47}" type="pres">
      <dgm:prSet presAssocID="{CE286333-225F-4E82-BAF4-48D4149B800F}" presName="level2Shape" presStyleLbl="node2" presStyleIdx="0" presStyleCnt="2" custScaleY="48526"/>
      <dgm:spPr/>
    </dgm:pt>
    <dgm:pt modelId="{95590D24-9E76-4114-9932-B36735A09C93}" type="pres">
      <dgm:prSet presAssocID="{CE286333-225F-4E82-BAF4-48D4149B800F}" presName="hierChild3" presStyleCnt="0"/>
      <dgm:spPr/>
    </dgm:pt>
    <dgm:pt modelId="{3587FBD1-29CB-4D2A-9BA9-6A71FEF090C5}" type="pres">
      <dgm:prSet presAssocID="{767B59CD-9997-4DFF-AE5B-692B6E9EBA0A}" presName="Name19" presStyleLbl="parChTrans1D3" presStyleIdx="0" presStyleCnt="3"/>
      <dgm:spPr/>
    </dgm:pt>
    <dgm:pt modelId="{D6F460E2-60F0-4442-8D38-8C438E02EB4B}" type="pres">
      <dgm:prSet presAssocID="{E4459476-837F-4F6E-AD97-7FB5D02BE012}" presName="Name21" presStyleCnt="0"/>
      <dgm:spPr/>
    </dgm:pt>
    <dgm:pt modelId="{917CD921-59B9-4359-882B-9CD0AF4BF36D}" type="pres">
      <dgm:prSet presAssocID="{E4459476-837F-4F6E-AD97-7FB5D02BE012}" presName="level2Shape" presStyleLbl="node3" presStyleIdx="0" presStyleCnt="3" custScaleY="48864"/>
      <dgm:spPr/>
    </dgm:pt>
    <dgm:pt modelId="{B791C39B-0933-4DFC-A5B4-DD8F5D8E006A}" type="pres">
      <dgm:prSet presAssocID="{E4459476-837F-4F6E-AD97-7FB5D02BE012}" presName="hierChild3" presStyleCnt="0"/>
      <dgm:spPr/>
    </dgm:pt>
    <dgm:pt modelId="{B95ABF72-E292-49EA-8105-673F2B16A16E}" type="pres">
      <dgm:prSet presAssocID="{42B5C6AD-C5D5-4F4C-9A42-0979C144736D}" presName="Name19" presStyleLbl="parChTrans1D2" presStyleIdx="1" presStyleCnt="2"/>
      <dgm:spPr/>
    </dgm:pt>
    <dgm:pt modelId="{DEEB9BE4-AC50-4DC3-A539-9230C0756720}" type="pres">
      <dgm:prSet presAssocID="{455CF0FA-B92B-4A72-ADB9-4E2FE97F7A43}" presName="Name21" presStyleCnt="0"/>
      <dgm:spPr/>
    </dgm:pt>
    <dgm:pt modelId="{7E936192-BB1D-4E13-ABAA-369D75BC498A}" type="pres">
      <dgm:prSet presAssocID="{455CF0FA-B92B-4A72-ADB9-4E2FE97F7A43}" presName="level2Shape" presStyleLbl="node2" presStyleIdx="1" presStyleCnt="2" custScaleY="52809"/>
      <dgm:spPr/>
    </dgm:pt>
    <dgm:pt modelId="{F17B35C4-F3E5-4666-A4B4-06031F27F260}" type="pres">
      <dgm:prSet presAssocID="{455CF0FA-B92B-4A72-ADB9-4E2FE97F7A43}" presName="hierChild3" presStyleCnt="0"/>
      <dgm:spPr/>
    </dgm:pt>
    <dgm:pt modelId="{69C75942-512E-4A79-9767-D65FB3C6F34D}" type="pres">
      <dgm:prSet presAssocID="{3CA21EE9-511E-47EC-8AD1-472531C3E551}" presName="Name19" presStyleLbl="parChTrans1D3" presStyleIdx="1" presStyleCnt="3"/>
      <dgm:spPr/>
    </dgm:pt>
    <dgm:pt modelId="{2DCD67EB-E3D4-4D58-8D2C-559E35E3E109}" type="pres">
      <dgm:prSet presAssocID="{FF225629-5838-4751-A421-9C1BF3A6C62D}" presName="Name21" presStyleCnt="0"/>
      <dgm:spPr/>
    </dgm:pt>
    <dgm:pt modelId="{E53EEE2B-1C0E-4974-A818-491068BE7B98}" type="pres">
      <dgm:prSet presAssocID="{FF225629-5838-4751-A421-9C1BF3A6C62D}" presName="level2Shape" presStyleLbl="node3" presStyleIdx="1" presStyleCnt="3" custScaleY="49010"/>
      <dgm:spPr/>
    </dgm:pt>
    <dgm:pt modelId="{0E00DB16-7784-49C0-859E-165FD756C99E}" type="pres">
      <dgm:prSet presAssocID="{FF225629-5838-4751-A421-9C1BF3A6C62D}" presName="hierChild3" presStyleCnt="0"/>
      <dgm:spPr/>
    </dgm:pt>
    <dgm:pt modelId="{9FAAB41E-388B-4E8C-9DB9-CE14D753E60A}" type="pres">
      <dgm:prSet presAssocID="{DB188B99-2BE3-477D-8551-24B97EF527D8}" presName="Name19" presStyleLbl="parChTrans1D3" presStyleIdx="2" presStyleCnt="3"/>
      <dgm:spPr/>
    </dgm:pt>
    <dgm:pt modelId="{5F63940F-7F13-449B-BAC9-00B8D945D902}" type="pres">
      <dgm:prSet presAssocID="{6DD68503-DA99-40B8-BF16-6113E8A92500}" presName="Name21" presStyleCnt="0"/>
      <dgm:spPr/>
    </dgm:pt>
    <dgm:pt modelId="{B683F060-8DC8-459D-9E06-CBA1D537B0EE}" type="pres">
      <dgm:prSet presAssocID="{6DD68503-DA99-40B8-BF16-6113E8A92500}" presName="level2Shape" presStyleLbl="node3" presStyleIdx="2" presStyleCnt="3" custScaleY="47910"/>
      <dgm:spPr/>
    </dgm:pt>
    <dgm:pt modelId="{C2423ED2-E26C-44C4-AD95-216BA6538058}" type="pres">
      <dgm:prSet presAssocID="{6DD68503-DA99-40B8-BF16-6113E8A92500}" presName="hierChild3" presStyleCnt="0"/>
      <dgm:spPr/>
    </dgm:pt>
    <dgm:pt modelId="{90B27BD6-C551-44FE-B8F8-E90670ECE93F}" type="pres">
      <dgm:prSet presAssocID="{FEDEE531-B505-4782-88C4-49094EEAB7BA}" presName="bgShapesFlow" presStyleCnt="0"/>
      <dgm:spPr/>
    </dgm:pt>
  </dgm:ptLst>
  <dgm:cxnLst>
    <dgm:cxn modelId="{FA374707-5961-4E2C-AD45-6413CDFD2452}" type="presOf" srcId="{0B508740-6C59-4991-B750-F9CC13B10523}" destId="{167EE220-328B-492D-A415-91F2D75CA04F}" srcOrd="0" destOrd="0" presId="urn:microsoft.com/office/officeart/2005/8/layout/hierarchy6"/>
    <dgm:cxn modelId="{BC64CF09-C364-4144-A085-A0B3FF7EF5F9}" type="presOf" srcId="{CE286333-225F-4E82-BAF4-48D4149B800F}" destId="{2F897EC3-A608-48FF-B85F-F6B5DB092B47}" srcOrd="0" destOrd="0" presId="urn:microsoft.com/office/officeart/2005/8/layout/hierarchy6"/>
    <dgm:cxn modelId="{E45D0C16-A7BE-4698-8270-800E76AAB4DD}" srcId="{CE286333-225F-4E82-BAF4-48D4149B800F}" destId="{E4459476-837F-4F6E-AD97-7FB5D02BE012}" srcOrd="0" destOrd="0" parTransId="{767B59CD-9997-4DFF-AE5B-692B6E9EBA0A}" sibTransId="{7BDA3DDA-4DCD-4A0E-BED8-2F9C31593595}"/>
    <dgm:cxn modelId="{10B4B447-88EC-473E-AFEF-423B343B077E}" type="presOf" srcId="{DB188B99-2BE3-477D-8551-24B97EF527D8}" destId="{9FAAB41E-388B-4E8C-9DB9-CE14D753E60A}" srcOrd="0" destOrd="0" presId="urn:microsoft.com/office/officeart/2005/8/layout/hierarchy6"/>
    <dgm:cxn modelId="{6DA91273-9D73-438E-B603-F9F7CA537CE6}" srcId="{0B508740-6C59-4991-B750-F9CC13B10523}" destId="{CE286333-225F-4E82-BAF4-48D4149B800F}" srcOrd="0" destOrd="0" parTransId="{FBB8D095-6671-4EC4-BB69-B3014AB01FE1}" sibTransId="{76693D14-AAC7-466A-A7F7-4B12308DF153}"/>
    <dgm:cxn modelId="{47D3FF7F-8A73-4E5C-A232-89AAB6B690AF}" type="presOf" srcId="{FF225629-5838-4751-A421-9C1BF3A6C62D}" destId="{E53EEE2B-1C0E-4974-A818-491068BE7B98}" srcOrd="0" destOrd="0" presId="urn:microsoft.com/office/officeart/2005/8/layout/hierarchy6"/>
    <dgm:cxn modelId="{715BA98A-305E-409A-B700-C1FD09EF6340}" type="presOf" srcId="{FEDEE531-B505-4782-88C4-49094EEAB7BA}" destId="{3C26BDE2-D523-4B23-AF01-C905DEC00D28}" srcOrd="0" destOrd="0" presId="urn:microsoft.com/office/officeart/2005/8/layout/hierarchy6"/>
    <dgm:cxn modelId="{7BC3DC96-84C7-40F4-9117-8D01A7EB219A}" type="presOf" srcId="{6DD68503-DA99-40B8-BF16-6113E8A92500}" destId="{B683F060-8DC8-459D-9E06-CBA1D537B0EE}" srcOrd="0" destOrd="0" presId="urn:microsoft.com/office/officeart/2005/8/layout/hierarchy6"/>
    <dgm:cxn modelId="{5B9058A2-093C-4DB9-BCB0-DA75F4CD229B}" srcId="{455CF0FA-B92B-4A72-ADB9-4E2FE97F7A43}" destId="{6DD68503-DA99-40B8-BF16-6113E8A92500}" srcOrd="1" destOrd="0" parTransId="{DB188B99-2BE3-477D-8551-24B97EF527D8}" sibTransId="{35970BEE-FB73-483C-BC9D-E99CCE45A6EB}"/>
    <dgm:cxn modelId="{0614C1A8-1559-4757-B5A2-C5FB5EF3EE39}" srcId="{0B508740-6C59-4991-B750-F9CC13B10523}" destId="{455CF0FA-B92B-4A72-ADB9-4E2FE97F7A43}" srcOrd="1" destOrd="0" parTransId="{42B5C6AD-C5D5-4F4C-9A42-0979C144736D}" sibTransId="{43173C98-7814-4D86-84D7-EF9F94833722}"/>
    <dgm:cxn modelId="{F0F980AF-2E3A-437C-9755-FC6E78F88AFA}" type="presOf" srcId="{FBB8D095-6671-4EC4-BB69-B3014AB01FE1}" destId="{C19AEB6E-0293-4058-9520-D9FB95C623AD}" srcOrd="0" destOrd="0" presId="urn:microsoft.com/office/officeart/2005/8/layout/hierarchy6"/>
    <dgm:cxn modelId="{15C781B3-83ED-4FE1-B9FA-B176727FF2BC}" type="presOf" srcId="{3CA21EE9-511E-47EC-8AD1-472531C3E551}" destId="{69C75942-512E-4A79-9767-D65FB3C6F34D}" srcOrd="0" destOrd="0" presId="urn:microsoft.com/office/officeart/2005/8/layout/hierarchy6"/>
    <dgm:cxn modelId="{F937ABB7-458B-4122-A348-172F4A8B14A4}" type="presOf" srcId="{455CF0FA-B92B-4A72-ADB9-4E2FE97F7A43}" destId="{7E936192-BB1D-4E13-ABAA-369D75BC498A}" srcOrd="0" destOrd="0" presId="urn:microsoft.com/office/officeart/2005/8/layout/hierarchy6"/>
    <dgm:cxn modelId="{0CC0FBD1-9065-490D-8ED4-51E75857F73E}" type="presOf" srcId="{767B59CD-9997-4DFF-AE5B-692B6E9EBA0A}" destId="{3587FBD1-29CB-4D2A-9BA9-6A71FEF090C5}" srcOrd="0" destOrd="0" presId="urn:microsoft.com/office/officeart/2005/8/layout/hierarchy6"/>
    <dgm:cxn modelId="{887506E5-AF43-4D4E-8C23-DA6A71546B33}" type="presOf" srcId="{E4459476-837F-4F6E-AD97-7FB5D02BE012}" destId="{917CD921-59B9-4359-882B-9CD0AF4BF36D}" srcOrd="0" destOrd="0" presId="urn:microsoft.com/office/officeart/2005/8/layout/hierarchy6"/>
    <dgm:cxn modelId="{B6DF24F3-1E94-46FE-90A3-4A62CAD0BEB9}" type="presOf" srcId="{42B5C6AD-C5D5-4F4C-9A42-0979C144736D}" destId="{B95ABF72-E292-49EA-8105-673F2B16A16E}" srcOrd="0" destOrd="0" presId="urn:microsoft.com/office/officeart/2005/8/layout/hierarchy6"/>
    <dgm:cxn modelId="{02CCADF9-DD74-4AC1-8FC1-2A853DFCF5BA}" srcId="{FEDEE531-B505-4782-88C4-49094EEAB7BA}" destId="{0B508740-6C59-4991-B750-F9CC13B10523}" srcOrd="0" destOrd="0" parTransId="{CFA33E66-127E-4F03-A946-63F152293683}" sibTransId="{9FD36AE9-D6E1-47A4-8475-D7FC36E387C8}"/>
    <dgm:cxn modelId="{602FB3FC-B6BB-4ED3-B854-AE9246DB2AA5}" srcId="{455CF0FA-B92B-4A72-ADB9-4E2FE97F7A43}" destId="{FF225629-5838-4751-A421-9C1BF3A6C62D}" srcOrd="0" destOrd="0" parTransId="{3CA21EE9-511E-47EC-8AD1-472531C3E551}" sibTransId="{218F94C9-3399-43DA-BE87-8C5AC73CBC14}"/>
    <dgm:cxn modelId="{7141A191-C717-484A-9692-96A075E0EE55}" type="presParOf" srcId="{3C26BDE2-D523-4B23-AF01-C905DEC00D28}" destId="{D6AD1E3C-CECE-4ED8-9C41-11B36F62B8D2}" srcOrd="0" destOrd="0" presId="urn:microsoft.com/office/officeart/2005/8/layout/hierarchy6"/>
    <dgm:cxn modelId="{B4BB786B-ACB9-419D-9524-849AF8457089}" type="presParOf" srcId="{D6AD1E3C-CECE-4ED8-9C41-11B36F62B8D2}" destId="{A68D15BD-0618-49F2-A836-79FE781C141F}" srcOrd="0" destOrd="0" presId="urn:microsoft.com/office/officeart/2005/8/layout/hierarchy6"/>
    <dgm:cxn modelId="{687484D9-B25D-4BAF-9C7A-CE1C28F20759}" type="presParOf" srcId="{A68D15BD-0618-49F2-A836-79FE781C141F}" destId="{B5B12C87-3B9E-450B-8708-74C7501F598F}" srcOrd="0" destOrd="0" presId="urn:microsoft.com/office/officeart/2005/8/layout/hierarchy6"/>
    <dgm:cxn modelId="{D074F507-476C-495E-9702-9F8A8899E2A8}" type="presParOf" srcId="{B5B12C87-3B9E-450B-8708-74C7501F598F}" destId="{167EE220-328B-492D-A415-91F2D75CA04F}" srcOrd="0" destOrd="0" presId="urn:microsoft.com/office/officeart/2005/8/layout/hierarchy6"/>
    <dgm:cxn modelId="{F715485A-3643-40FC-A59F-B892CF038493}" type="presParOf" srcId="{B5B12C87-3B9E-450B-8708-74C7501F598F}" destId="{FD0687F1-DB6D-425B-B563-A2CA529D1BD9}" srcOrd="1" destOrd="0" presId="urn:microsoft.com/office/officeart/2005/8/layout/hierarchy6"/>
    <dgm:cxn modelId="{FEA2A550-B6BC-4C6B-801E-2CC2D8CA397A}" type="presParOf" srcId="{FD0687F1-DB6D-425B-B563-A2CA529D1BD9}" destId="{C19AEB6E-0293-4058-9520-D9FB95C623AD}" srcOrd="0" destOrd="0" presId="urn:microsoft.com/office/officeart/2005/8/layout/hierarchy6"/>
    <dgm:cxn modelId="{83ADE6EB-D2AF-47C0-82C5-D663807B84D1}" type="presParOf" srcId="{FD0687F1-DB6D-425B-B563-A2CA529D1BD9}" destId="{F9834D1A-BA28-43E0-969E-BA782CB9F6A2}" srcOrd="1" destOrd="0" presId="urn:microsoft.com/office/officeart/2005/8/layout/hierarchy6"/>
    <dgm:cxn modelId="{DA6D710A-3B95-41F7-9833-3C53DBFD0EDE}" type="presParOf" srcId="{F9834D1A-BA28-43E0-969E-BA782CB9F6A2}" destId="{2F897EC3-A608-48FF-B85F-F6B5DB092B47}" srcOrd="0" destOrd="0" presId="urn:microsoft.com/office/officeart/2005/8/layout/hierarchy6"/>
    <dgm:cxn modelId="{3F5545DD-439B-40CB-95A7-3803DED5267C}" type="presParOf" srcId="{F9834D1A-BA28-43E0-969E-BA782CB9F6A2}" destId="{95590D24-9E76-4114-9932-B36735A09C93}" srcOrd="1" destOrd="0" presId="urn:microsoft.com/office/officeart/2005/8/layout/hierarchy6"/>
    <dgm:cxn modelId="{6F8B8971-42ED-4570-8380-9BC594950CF6}" type="presParOf" srcId="{95590D24-9E76-4114-9932-B36735A09C93}" destId="{3587FBD1-29CB-4D2A-9BA9-6A71FEF090C5}" srcOrd="0" destOrd="0" presId="urn:microsoft.com/office/officeart/2005/8/layout/hierarchy6"/>
    <dgm:cxn modelId="{F9FBDCBD-FD99-4FF4-B6ED-3656242DB27C}" type="presParOf" srcId="{95590D24-9E76-4114-9932-B36735A09C93}" destId="{D6F460E2-60F0-4442-8D38-8C438E02EB4B}" srcOrd="1" destOrd="0" presId="urn:microsoft.com/office/officeart/2005/8/layout/hierarchy6"/>
    <dgm:cxn modelId="{22825D15-4C21-492E-A974-5E2D35E6C065}" type="presParOf" srcId="{D6F460E2-60F0-4442-8D38-8C438E02EB4B}" destId="{917CD921-59B9-4359-882B-9CD0AF4BF36D}" srcOrd="0" destOrd="0" presId="urn:microsoft.com/office/officeart/2005/8/layout/hierarchy6"/>
    <dgm:cxn modelId="{3A22ADAF-B0F4-4BC2-88B5-3569436A4F76}" type="presParOf" srcId="{D6F460E2-60F0-4442-8D38-8C438E02EB4B}" destId="{B791C39B-0933-4DFC-A5B4-DD8F5D8E006A}" srcOrd="1" destOrd="0" presId="urn:microsoft.com/office/officeart/2005/8/layout/hierarchy6"/>
    <dgm:cxn modelId="{EDAF7672-0183-4F3D-8F1D-6A3D640F92D3}" type="presParOf" srcId="{FD0687F1-DB6D-425B-B563-A2CA529D1BD9}" destId="{B95ABF72-E292-49EA-8105-673F2B16A16E}" srcOrd="2" destOrd="0" presId="urn:microsoft.com/office/officeart/2005/8/layout/hierarchy6"/>
    <dgm:cxn modelId="{D7D41A47-47A2-4F4A-B5D8-693BA6DE54A2}" type="presParOf" srcId="{FD0687F1-DB6D-425B-B563-A2CA529D1BD9}" destId="{DEEB9BE4-AC50-4DC3-A539-9230C0756720}" srcOrd="3" destOrd="0" presId="urn:microsoft.com/office/officeart/2005/8/layout/hierarchy6"/>
    <dgm:cxn modelId="{897C5FC5-5411-493E-8A6F-A6FC487F465A}" type="presParOf" srcId="{DEEB9BE4-AC50-4DC3-A539-9230C0756720}" destId="{7E936192-BB1D-4E13-ABAA-369D75BC498A}" srcOrd="0" destOrd="0" presId="urn:microsoft.com/office/officeart/2005/8/layout/hierarchy6"/>
    <dgm:cxn modelId="{44F1D789-AC99-4575-AAF8-BE8AD4D4A36F}" type="presParOf" srcId="{DEEB9BE4-AC50-4DC3-A539-9230C0756720}" destId="{F17B35C4-F3E5-4666-A4B4-06031F27F260}" srcOrd="1" destOrd="0" presId="urn:microsoft.com/office/officeart/2005/8/layout/hierarchy6"/>
    <dgm:cxn modelId="{3DB55856-191B-482A-ACD9-FCAF7CB56392}" type="presParOf" srcId="{F17B35C4-F3E5-4666-A4B4-06031F27F260}" destId="{69C75942-512E-4A79-9767-D65FB3C6F34D}" srcOrd="0" destOrd="0" presId="urn:microsoft.com/office/officeart/2005/8/layout/hierarchy6"/>
    <dgm:cxn modelId="{0D401424-A851-4360-9E87-042C2752E74A}" type="presParOf" srcId="{F17B35C4-F3E5-4666-A4B4-06031F27F260}" destId="{2DCD67EB-E3D4-4D58-8D2C-559E35E3E109}" srcOrd="1" destOrd="0" presId="urn:microsoft.com/office/officeart/2005/8/layout/hierarchy6"/>
    <dgm:cxn modelId="{5A782395-6C08-4DA3-AC42-5B7AEB771DB5}" type="presParOf" srcId="{2DCD67EB-E3D4-4D58-8D2C-559E35E3E109}" destId="{E53EEE2B-1C0E-4974-A818-491068BE7B98}" srcOrd="0" destOrd="0" presId="urn:microsoft.com/office/officeart/2005/8/layout/hierarchy6"/>
    <dgm:cxn modelId="{787B058F-053F-4408-972E-7324669E44FE}" type="presParOf" srcId="{2DCD67EB-E3D4-4D58-8D2C-559E35E3E109}" destId="{0E00DB16-7784-49C0-859E-165FD756C99E}" srcOrd="1" destOrd="0" presId="urn:microsoft.com/office/officeart/2005/8/layout/hierarchy6"/>
    <dgm:cxn modelId="{39620A89-E270-4EBA-AA03-C00F2C97B065}" type="presParOf" srcId="{F17B35C4-F3E5-4666-A4B4-06031F27F260}" destId="{9FAAB41E-388B-4E8C-9DB9-CE14D753E60A}" srcOrd="2" destOrd="0" presId="urn:microsoft.com/office/officeart/2005/8/layout/hierarchy6"/>
    <dgm:cxn modelId="{E9840768-2B06-4648-8C51-07A8A3A59BFB}" type="presParOf" srcId="{F17B35C4-F3E5-4666-A4B4-06031F27F260}" destId="{5F63940F-7F13-449B-BAC9-00B8D945D902}" srcOrd="3" destOrd="0" presId="urn:microsoft.com/office/officeart/2005/8/layout/hierarchy6"/>
    <dgm:cxn modelId="{A253AF99-13C9-408E-8489-841F5E6DD188}" type="presParOf" srcId="{5F63940F-7F13-449B-BAC9-00B8D945D902}" destId="{B683F060-8DC8-459D-9E06-CBA1D537B0EE}" srcOrd="0" destOrd="0" presId="urn:microsoft.com/office/officeart/2005/8/layout/hierarchy6"/>
    <dgm:cxn modelId="{EB439B5C-1189-4BC5-A7C5-C39FDDE57EEF}" type="presParOf" srcId="{5F63940F-7F13-449B-BAC9-00B8D945D902}" destId="{C2423ED2-E26C-44C4-AD95-216BA6538058}" srcOrd="1" destOrd="0" presId="urn:microsoft.com/office/officeart/2005/8/layout/hierarchy6"/>
    <dgm:cxn modelId="{4C5A9428-BE87-4641-BB2F-D2F4CDCD7BD4}" type="presParOf" srcId="{3C26BDE2-D523-4B23-AF01-C905DEC00D28}" destId="{90B27BD6-C551-44FE-B8F8-E90670ECE93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FA3CE1-993D-49CC-8177-692970867087}">
      <dsp:nvSpPr>
        <dsp:cNvPr id="0" name=""/>
        <dsp:cNvSpPr/>
      </dsp:nvSpPr>
      <dsp:spPr>
        <a:xfrm>
          <a:off x="0" y="0"/>
          <a:ext cx="9000000" cy="5400000"/>
        </a:xfrm>
        <a:prstGeom prst="roundRect">
          <a:avLst>
            <a:gd name="adj" fmla="val 8500"/>
          </a:avLst>
        </a:prstGeom>
        <a:solidFill>
          <a:srgbClr val="E7E6E6"/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41910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 dirty="0">
              <a:solidFill>
                <a:schemeClr val="tx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Campos del conocimiento</a:t>
          </a:r>
        </a:p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Ejemplos:</a:t>
          </a:r>
        </a:p>
      </dsp:txBody>
      <dsp:txXfrm>
        <a:off x="134437" y="134437"/>
        <a:ext cx="8731126" cy="5131126"/>
      </dsp:txXfrm>
    </dsp:sp>
    <dsp:sp modelId="{41E7DC3F-B993-44AB-9059-6B1475FBAB37}">
      <dsp:nvSpPr>
        <dsp:cNvPr id="0" name=""/>
        <dsp:cNvSpPr/>
      </dsp:nvSpPr>
      <dsp:spPr>
        <a:xfrm>
          <a:off x="225000" y="1350000"/>
          <a:ext cx="1350000" cy="1229238"/>
        </a:xfrm>
        <a:prstGeom prst="roundRect">
          <a:avLst>
            <a:gd name="adj" fmla="val 105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Ciencias de la salud</a:t>
          </a:r>
          <a:endParaRPr lang="es-PE" sz="1600" kern="1200" dirty="0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sp:txBody>
      <dsp:txXfrm>
        <a:off x="262803" y="1387803"/>
        <a:ext cx="1274394" cy="1153632"/>
      </dsp:txXfrm>
    </dsp:sp>
    <dsp:sp modelId="{1E03CD73-3674-46E5-94E7-AB85DED5FF27}">
      <dsp:nvSpPr>
        <dsp:cNvPr id="0" name=""/>
        <dsp:cNvSpPr/>
      </dsp:nvSpPr>
      <dsp:spPr>
        <a:xfrm>
          <a:off x="225000" y="2623139"/>
          <a:ext cx="1350000" cy="1229238"/>
        </a:xfrm>
        <a:prstGeom prst="roundRect">
          <a:avLst>
            <a:gd name="adj" fmla="val 105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Ciencias sociales</a:t>
          </a:r>
          <a:endParaRPr lang="es-PE" sz="1600" kern="1200" dirty="0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sp:txBody>
      <dsp:txXfrm>
        <a:off x="262803" y="2660942"/>
        <a:ext cx="1274394" cy="1153632"/>
      </dsp:txXfrm>
    </dsp:sp>
    <dsp:sp modelId="{A23DF5FA-76F6-4DC4-B51D-CA9F62BC6200}">
      <dsp:nvSpPr>
        <dsp:cNvPr id="0" name=""/>
        <dsp:cNvSpPr/>
      </dsp:nvSpPr>
      <dsp:spPr>
        <a:xfrm>
          <a:off x="225000" y="3896279"/>
          <a:ext cx="1350000" cy="1229238"/>
        </a:xfrm>
        <a:prstGeom prst="roundRect">
          <a:avLst>
            <a:gd name="adj" fmla="val 105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Ingenierías</a:t>
          </a:r>
          <a:endParaRPr lang="es-PE" sz="1600" kern="1200" dirty="0">
            <a:solidFill>
              <a:schemeClr val="tx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sp:txBody>
      <dsp:txXfrm>
        <a:off x="262803" y="3934082"/>
        <a:ext cx="1274394" cy="1153632"/>
      </dsp:txXfrm>
    </dsp:sp>
    <dsp:sp modelId="{D0A9AAE7-B31A-461D-BEDC-441E7247B6B0}">
      <dsp:nvSpPr>
        <dsp:cNvPr id="0" name=""/>
        <dsp:cNvSpPr/>
      </dsp:nvSpPr>
      <dsp:spPr>
        <a:xfrm>
          <a:off x="1800000" y="1350000"/>
          <a:ext cx="6975000" cy="3780000"/>
        </a:xfrm>
        <a:prstGeom prst="roundRect">
          <a:avLst>
            <a:gd name="adj" fmla="val 105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240030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solidFill>
                <a:schemeClr val="tx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Áreas del conocimiento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Ejemplos:</a:t>
          </a:r>
          <a:endParaRPr lang="es-PE" sz="1600" kern="1200" dirty="0">
            <a:solidFill>
              <a:schemeClr val="tx1"/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sp:txBody>
      <dsp:txXfrm>
        <a:off x="1916248" y="1466248"/>
        <a:ext cx="6742504" cy="3547504"/>
      </dsp:txXfrm>
    </dsp:sp>
    <dsp:sp modelId="{F138C023-82B8-4839-AD5B-85CA51C55E23}">
      <dsp:nvSpPr>
        <dsp:cNvPr id="0" name=""/>
        <dsp:cNvSpPr/>
      </dsp:nvSpPr>
      <dsp:spPr>
        <a:xfrm>
          <a:off x="1974375" y="2673000"/>
          <a:ext cx="1395000" cy="695137"/>
        </a:xfrm>
        <a:prstGeom prst="roundRect">
          <a:avLst>
            <a:gd name="adj" fmla="val 10500"/>
          </a:avLst>
        </a:prstGeom>
        <a:solidFill>
          <a:srgbClr val="44546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bg1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Medicina</a:t>
          </a:r>
          <a:endParaRPr lang="es-PE" sz="1600" kern="1200" dirty="0">
            <a:solidFill>
              <a:schemeClr val="bg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sp:txBody>
      <dsp:txXfrm>
        <a:off x="1995753" y="2694378"/>
        <a:ext cx="1352244" cy="652381"/>
      </dsp:txXfrm>
    </dsp:sp>
    <dsp:sp modelId="{55FC2ECD-6D5E-4B03-B99C-53A7848F7E4F}">
      <dsp:nvSpPr>
        <dsp:cNvPr id="0" name=""/>
        <dsp:cNvSpPr/>
      </dsp:nvSpPr>
      <dsp:spPr>
        <a:xfrm>
          <a:off x="1974375" y="3411314"/>
          <a:ext cx="1395000" cy="695137"/>
        </a:xfrm>
        <a:prstGeom prst="roundRect">
          <a:avLst>
            <a:gd name="adj" fmla="val 10500"/>
          </a:avLst>
        </a:prstGeom>
        <a:solidFill>
          <a:srgbClr val="44546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bg1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Nutrición</a:t>
          </a:r>
          <a:endParaRPr lang="es-PE" sz="1600" kern="1200" dirty="0">
            <a:solidFill>
              <a:schemeClr val="bg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sp:txBody>
      <dsp:txXfrm>
        <a:off x="1995753" y="3432692"/>
        <a:ext cx="1352244" cy="652381"/>
      </dsp:txXfrm>
    </dsp:sp>
    <dsp:sp modelId="{A686FF19-2296-4A44-89D9-1B7081DA3D30}">
      <dsp:nvSpPr>
        <dsp:cNvPr id="0" name=""/>
        <dsp:cNvSpPr/>
      </dsp:nvSpPr>
      <dsp:spPr>
        <a:xfrm>
          <a:off x="1974375" y="4149628"/>
          <a:ext cx="1395000" cy="695137"/>
        </a:xfrm>
        <a:prstGeom prst="roundRect">
          <a:avLst>
            <a:gd name="adj" fmla="val 10500"/>
          </a:avLst>
        </a:prstGeom>
        <a:solidFill>
          <a:srgbClr val="44546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bg1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Biología</a:t>
          </a:r>
          <a:endParaRPr lang="es-PE" sz="1600" kern="1200" dirty="0">
            <a:solidFill>
              <a:schemeClr val="bg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sp:txBody>
      <dsp:txXfrm>
        <a:off x="1995753" y="4171006"/>
        <a:ext cx="1352244" cy="652381"/>
      </dsp:txXfrm>
    </dsp:sp>
    <dsp:sp modelId="{91AE78C0-CD46-4452-9FF3-66C1B9A0BF2F}">
      <dsp:nvSpPr>
        <dsp:cNvPr id="0" name=""/>
        <dsp:cNvSpPr/>
      </dsp:nvSpPr>
      <dsp:spPr>
        <a:xfrm>
          <a:off x="3555000" y="2700000"/>
          <a:ext cx="4995000" cy="2160000"/>
        </a:xfrm>
        <a:prstGeom prst="roundRect">
          <a:avLst>
            <a:gd name="adj" fmla="val 10500"/>
          </a:avLst>
        </a:prstGeom>
        <a:solidFill>
          <a:srgbClr val="44546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1219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Líneas</a:t>
          </a:r>
          <a:r>
            <a:rPr lang="es-ES" sz="2600" kern="1200" dirty="0">
              <a:solidFill>
                <a:schemeClr val="tx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 </a:t>
          </a:r>
          <a:r>
            <a:rPr lang="es-ES" sz="2600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de</a:t>
          </a:r>
          <a:r>
            <a:rPr lang="es-ES" sz="2600" kern="1200" dirty="0">
              <a:solidFill>
                <a:schemeClr val="tx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 </a:t>
          </a:r>
          <a:r>
            <a:rPr lang="es-ES" sz="2600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investigación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Ejemplos:</a:t>
          </a:r>
          <a:endParaRPr lang="es-PE" sz="1700" kern="1200" dirty="0">
            <a:solidFill>
              <a:schemeClr val="bg1"/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sp:txBody>
      <dsp:txXfrm>
        <a:off x="3621427" y="2766427"/>
        <a:ext cx="4862146" cy="2027146"/>
      </dsp:txXfrm>
    </dsp:sp>
    <dsp:sp modelId="{2505B73C-A884-4D9E-889B-2F4360F7D4B5}">
      <dsp:nvSpPr>
        <dsp:cNvPr id="0" name=""/>
        <dsp:cNvSpPr/>
      </dsp:nvSpPr>
      <dsp:spPr>
        <a:xfrm>
          <a:off x="3679875" y="3912307"/>
          <a:ext cx="1550084" cy="719999"/>
        </a:xfrm>
        <a:prstGeom prst="roundRect">
          <a:avLst>
            <a:gd name="adj" fmla="val 10500"/>
          </a:avLst>
        </a:prstGeom>
        <a:solidFill>
          <a:srgbClr val="8BBC00"/>
        </a:solidFill>
        <a:ln w="381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bg1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Diabetes</a:t>
          </a:r>
          <a:endParaRPr lang="es-PE" sz="1600" kern="1200" dirty="0">
            <a:solidFill>
              <a:schemeClr val="bg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sp:txBody>
      <dsp:txXfrm>
        <a:off x="3702017" y="3934449"/>
        <a:ext cx="1505800" cy="675715"/>
      </dsp:txXfrm>
    </dsp:sp>
    <dsp:sp modelId="{A7C8F760-7842-4C18-B58F-7E83CB55C850}">
      <dsp:nvSpPr>
        <dsp:cNvPr id="0" name=""/>
        <dsp:cNvSpPr/>
      </dsp:nvSpPr>
      <dsp:spPr>
        <a:xfrm>
          <a:off x="5274058" y="3912307"/>
          <a:ext cx="1550084" cy="719999"/>
        </a:xfrm>
        <a:prstGeom prst="roundRect">
          <a:avLst>
            <a:gd name="adj" fmla="val 10500"/>
          </a:avLst>
        </a:prstGeom>
        <a:solidFill>
          <a:srgbClr val="FF9C0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bg1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Hipertensión</a:t>
          </a:r>
        </a:p>
      </dsp:txBody>
      <dsp:txXfrm>
        <a:off x="5296200" y="3934449"/>
        <a:ext cx="1505800" cy="675715"/>
      </dsp:txXfrm>
    </dsp:sp>
    <dsp:sp modelId="{70723DB5-371F-42B8-A0A7-AEEDC144E048}">
      <dsp:nvSpPr>
        <dsp:cNvPr id="0" name=""/>
        <dsp:cNvSpPr/>
      </dsp:nvSpPr>
      <dsp:spPr>
        <a:xfrm>
          <a:off x="6868241" y="3912307"/>
          <a:ext cx="1550084" cy="719999"/>
        </a:xfrm>
        <a:prstGeom prst="roundRect">
          <a:avLst>
            <a:gd name="adj" fmla="val 10500"/>
          </a:avLst>
        </a:prstGeom>
        <a:solidFill>
          <a:srgbClr val="FE7058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bg1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Cáncer de pulmón</a:t>
          </a:r>
        </a:p>
      </dsp:txBody>
      <dsp:txXfrm>
        <a:off x="6890383" y="3934449"/>
        <a:ext cx="1505800" cy="67571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CDCD24-F1BB-4DDF-9069-99991964898E}">
      <dsp:nvSpPr>
        <dsp:cNvPr id="0" name=""/>
        <dsp:cNvSpPr/>
      </dsp:nvSpPr>
      <dsp:spPr>
        <a:xfrm>
          <a:off x="148003" y="2127"/>
          <a:ext cx="5549109" cy="1185190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81659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solidFill>
                <a:srgbClr val="816593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Existen al menos tres situaciones en las que recurrimos al muestreo</a:t>
          </a:r>
          <a:endParaRPr lang="es-PE" sz="2400" kern="1200" dirty="0">
            <a:solidFill>
              <a:srgbClr val="816593"/>
            </a:solidFill>
            <a:latin typeface="Open Sans bold" panose="020B0806030504020204" pitchFamily="34" charset="0"/>
            <a:ea typeface="Open Sans bold" panose="020B0806030504020204" pitchFamily="34" charset="0"/>
            <a:cs typeface="Open Sans bold" panose="020B0806030504020204" pitchFamily="34" charset="0"/>
          </a:endParaRPr>
        </a:p>
      </dsp:txBody>
      <dsp:txXfrm>
        <a:off x="182716" y="36840"/>
        <a:ext cx="5479683" cy="1115764"/>
      </dsp:txXfrm>
    </dsp:sp>
    <dsp:sp modelId="{A70BD83E-E6BF-4E3F-AEBA-2C936C7B5035}">
      <dsp:nvSpPr>
        <dsp:cNvPr id="0" name=""/>
        <dsp:cNvSpPr/>
      </dsp:nvSpPr>
      <dsp:spPr>
        <a:xfrm>
          <a:off x="702914" y="1187318"/>
          <a:ext cx="554910" cy="6662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6237"/>
              </a:lnTo>
              <a:lnTo>
                <a:pt x="554910" y="666237"/>
              </a:lnTo>
            </a:path>
          </a:pathLst>
        </a:custGeom>
        <a:noFill/>
        <a:ln w="19050" cap="flat" cmpd="sng" algn="ctr">
          <a:solidFill>
            <a:srgbClr val="73548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E9C42E-5E4D-462E-A92E-F3FA1275D750}">
      <dsp:nvSpPr>
        <dsp:cNvPr id="0" name=""/>
        <dsp:cNvSpPr/>
      </dsp:nvSpPr>
      <dsp:spPr>
        <a:xfrm>
          <a:off x="1257825" y="1483615"/>
          <a:ext cx="5549100" cy="739878"/>
        </a:xfrm>
        <a:prstGeom prst="roundRect">
          <a:avLst>
            <a:gd name="adj" fmla="val 10000"/>
          </a:avLst>
        </a:prstGeom>
        <a:solidFill>
          <a:srgbClr val="735487">
            <a:alpha val="90000"/>
          </a:srgbClr>
        </a:solidFill>
        <a:ln w="19050" cap="flat" cmpd="sng" algn="ctr">
          <a:solidFill>
            <a:srgbClr val="73548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180975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PE" sz="1500" b="1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Cuando la población es inalcanzable por su magnitud.</a:t>
          </a:r>
          <a:endParaRPr lang="es-PE" sz="1500" kern="1200" dirty="0">
            <a:solidFill>
              <a:schemeClr val="bg1"/>
            </a:solidFill>
            <a:latin typeface="Open Sans bold" panose="020B0806030504020204" pitchFamily="34" charset="0"/>
            <a:ea typeface="Open Sans bold" panose="020B0806030504020204" pitchFamily="34" charset="0"/>
            <a:cs typeface="Open Sans bold" panose="020B0806030504020204" pitchFamily="34" charset="0"/>
          </a:endParaRPr>
        </a:p>
      </dsp:txBody>
      <dsp:txXfrm>
        <a:off x="1279495" y="1505285"/>
        <a:ext cx="5505760" cy="696538"/>
      </dsp:txXfrm>
    </dsp:sp>
    <dsp:sp modelId="{3203D5F0-3C23-43FE-AC7C-3BB454E68ADD}">
      <dsp:nvSpPr>
        <dsp:cNvPr id="0" name=""/>
        <dsp:cNvSpPr/>
      </dsp:nvSpPr>
      <dsp:spPr>
        <a:xfrm>
          <a:off x="702914" y="1187318"/>
          <a:ext cx="554910" cy="17003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0386"/>
              </a:lnTo>
              <a:lnTo>
                <a:pt x="554910" y="1700386"/>
              </a:lnTo>
            </a:path>
          </a:pathLst>
        </a:custGeom>
        <a:noFill/>
        <a:ln w="19050" cap="flat" cmpd="sng" algn="ctr">
          <a:solidFill>
            <a:srgbClr val="73548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2E56B4-B78E-4202-84BB-C8BD6E1D902C}">
      <dsp:nvSpPr>
        <dsp:cNvPr id="0" name=""/>
        <dsp:cNvSpPr/>
      </dsp:nvSpPr>
      <dsp:spPr>
        <a:xfrm>
          <a:off x="1257825" y="2519792"/>
          <a:ext cx="5549100" cy="735825"/>
        </a:xfrm>
        <a:prstGeom prst="roundRect">
          <a:avLst>
            <a:gd name="adj" fmla="val 10000"/>
          </a:avLst>
        </a:prstGeom>
        <a:solidFill>
          <a:srgbClr val="735487">
            <a:alpha val="90000"/>
          </a:srgbClr>
        </a:solidFill>
        <a:ln w="19050" cap="flat" cmpd="sng" algn="ctr">
          <a:solidFill>
            <a:srgbClr val="73548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180975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500" b="1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Cuando la población es desconocida en tamaño.</a:t>
          </a:r>
          <a:endParaRPr lang="es-ES" sz="1500" kern="1200" dirty="0">
            <a:solidFill>
              <a:schemeClr val="bg1"/>
            </a:solidFill>
            <a:latin typeface="Open Sans bold" panose="020B0806030504020204" pitchFamily="34" charset="0"/>
            <a:ea typeface="Open Sans bold" panose="020B0806030504020204" pitchFamily="34" charset="0"/>
            <a:cs typeface="Open Sans bold" panose="020B0806030504020204" pitchFamily="34" charset="0"/>
          </a:endParaRPr>
        </a:p>
      </dsp:txBody>
      <dsp:txXfrm>
        <a:off x="1279377" y="2541344"/>
        <a:ext cx="5505996" cy="692721"/>
      </dsp:txXfrm>
    </dsp:sp>
    <dsp:sp modelId="{B148CCF1-39A8-4A82-8D95-003728909185}">
      <dsp:nvSpPr>
        <dsp:cNvPr id="0" name=""/>
        <dsp:cNvSpPr/>
      </dsp:nvSpPr>
      <dsp:spPr>
        <a:xfrm>
          <a:off x="702914" y="1187318"/>
          <a:ext cx="554910" cy="27325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32510"/>
              </a:lnTo>
              <a:lnTo>
                <a:pt x="554910" y="2732510"/>
              </a:lnTo>
            </a:path>
          </a:pathLst>
        </a:custGeom>
        <a:noFill/>
        <a:ln w="19050" cap="flat" cmpd="sng" algn="ctr">
          <a:solidFill>
            <a:srgbClr val="73548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68C309-0A4A-4A8F-9308-8925E05CF248}">
      <dsp:nvSpPr>
        <dsp:cNvPr id="0" name=""/>
        <dsp:cNvSpPr/>
      </dsp:nvSpPr>
      <dsp:spPr>
        <a:xfrm>
          <a:off x="1257825" y="3551915"/>
          <a:ext cx="5549100" cy="735825"/>
        </a:xfrm>
        <a:prstGeom prst="roundRect">
          <a:avLst>
            <a:gd name="adj" fmla="val 10000"/>
          </a:avLst>
        </a:prstGeom>
        <a:solidFill>
          <a:srgbClr val="735487">
            <a:alpha val="90000"/>
          </a:srgbClr>
        </a:solidFill>
        <a:ln w="19050" cap="flat" cmpd="sng" algn="ctr">
          <a:solidFill>
            <a:srgbClr val="73548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180975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500" b="1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Cuando la población es inaccesible para su completa examinación.</a:t>
          </a:r>
          <a:endParaRPr lang="es-ES" sz="1500" kern="1200" dirty="0">
            <a:solidFill>
              <a:schemeClr val="bg1"/>
            </a:solidFill>
            <a:latin typeface="Open Sans bold" panose="020B0806030504020204" pitchFamily="34" charset="0"/>
            <a:ea typeface="Open Sans bold" panose="020B0806030504020204" pitchFamily="34" charset="0"/>
            <a:cs typeface="Open Sans bold" panose="020B0806030504020204" pitchFamily="34" charset="0"/>
          </a:endParaRPr>
        </a:p>
      </dsp:txBody>
      <dsp:txXfrm>
        <a:off x="1279377" y="3573467"/>
        <a:ext cx="5505996" cy="69272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7EE220-328B-492D-A415-91F2D75CA04F}">
      <dsp:nvSpPr>
        <dsp:cNvPr id="0" name=""/>
        <dsp:cNvSpPr/>
      </dsp:nvSpPr>
      <dsp:spPr>
        <a:xfrm>
          <a:off x="3235523" y="736959"/>
          <a:ext cx="1656953" cy="575294"/>
        </a:xfrm>
        <a:prstGeom prst="roundRect">
          <a:avLst>
            <a:gd name="adj" fmla="val 10000"/>
          </a:avLst>
        </a:prstGeom>
        <a:solidFill>
          <a:srgbClr val="3F8C8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Variables</a:t>
          </a:r>
          <a:endParaRPr lang="es-PE" sz="1200" kern="1200" dirty="0">
            <a:solidFill>
              <a:schemeClr val="bg1"/>
            </a:solidFill>
          </a:endParaRPr>
        </a:p>
      </dsp:txBody>
      <dsp:txXfrm>
        <a:off x="3252373" y="753809"/>
        <a:ext cx="1623253" cy="541594"/>
      </dsp:txXfrm>
    </dsp:sp>
    <dsp:sp modelId="{C19AEB6E-0293-4058-9520-D9FB95C623AD}">
      <dsp:nvSpPr>
        <dsp:cNvPr id="0" name=""/>
        <dsp:cNvSpPr/>
      </dsp:nvSpPr>
      <dsp:spPr>
        <a:xfrm>
          <a:off x="1909960" y="1312253"/>
          <a:ext cx="2154039" cy="441854"/>
        </a:xfrm>
        <a:custGeom>
          <a:avLst/>
          <a:gdLst/>
          <a:ahLst/>
          <a:cxnLst/>
          <a:rect l="0" t="0" r="0" b="0"/>
          <a:pathLst>
            <a:path>
              <a:moveTo>
                <a:pt x="2154039" y="0"/>
              </a:moveTo>
              <a:lnTo>
                <a:pt x="2154039" y="220927"/>
              </a:lnTo>
              <a:lnTo>
                <a:pt x="0" y="220927"/>
              </a:lnTo>
              <a:lnTo>
                <a:pt x="0" y="441854"/>
              </a:lnTo>
            </a:path>
          </a:pathLst>
        </a:custGeom>
        <a:noFill/>
        <a:ln w="38100" cap="flat" cmpd="sng" algn="ctr">
          <a:solidFill>
            <a:srgbClr val="3F8C8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897EC3-A608-48FF-B85F-F6B5DB092B47}">
      <dsp:nvSpPr>
        <dsp:cNvPr id="0" name=""/>
        <dsp:cNvSpPr/>
      </dsp:nvSpPr>
      <dsp:spPr>
        <a:xfrm>
          <a:off x="829958" y="1754107"/>
          <a:ext cx="2160004" cy="536035"/>
        </a:xfrm>
        <a:prstGeom prst="roundRect">
          <a:avLst>
            <a:gd name="adj" fmla="val 10000"/>
          </a:avLst>
        </a:prstGeom>
        <a:solidFill>
          <a:srgbClr val="3F8C8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Indicadores objetivos </a:t>
          </a:r>
          <a:r>
            <a:rPr lang="es-ES" sz="1200" kern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(Magnitudes físicas)</a:t>
          </a:r>
          <a:endParaRPr lang="es-PE" sz="1200" kern="1200" dirty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845658" y="1769807"/>
        <a:ext cx="2128604" cy="504635"/>
      </dsp:txXfrm>
    </dsp:sp>
    <dsp:sp modelId="{3587FBD1-29CB-4D2A-9BA9-6A71FEF090C5}">
      <dsp:nvSpPr>
        <dsp:cNvPr id="0" name=""/>
        <dsp:cNvSpPr/>
      </dsp:nvSpPr>
      <dsp:spPr>
        <a:xfrm>
          <a:off x="832941" y="2290143"/>
          <a:ext cx="1077019" cy="479941"/>
        </a:xfrm>
        <a:custGeom>
          <a:avLst/>
          <a:gdLst/>
          <a:ahLst/>
          <a:cxnLst/>
          <a:rect l="0" t="0" r="0" b="0"/>
          <a:pathLst>
            <a:path>
              <a:moveTo>
                <a:pt x="1077019" y="0"/>
              </a:moveTo>
              <a:lnTo>
                <a:pt x="1077019" y="239970"/>
              </a:lnTo>
              <a:lnTo>
                <a:pt x="0" y="239970"/>
              </a:lnTo>
              <a:lnTo>
                <a:pt x="0" y="479941"/>
              </a:lnTo>
            </a:path>
          </a:pathLst>
        </a:custGeom>
        <a:noFill/>
        <a:ln w="38100" cap="flat" cmpd="sng" algn="ctr">
          <a:solidFill>
            <a:srgbClr val="3F8C8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7CD921-59B9-4359-882B-9CD0AF4BF36D}">
      <dsp:nvSpPr>
        <dsp:cNvPr id="0" name=""/>
        <dsp:cNvSpPr/>
      </dsp:nvSpPr>
      <dsp:spPr>
        <a:xfrm>
          <a:off x="4464" y="2770085"/>
          <a:ext cx="1656953" cy="539769"/>
        </a:xfrm>
        <a:prstGeom prst="roundRect">
          <a:avLst>
            <a:gd name="adj" fmla="val 10000"/>
          </a:avLst>
        </a:prstGeom>
        <a:solidFill>
          <a:srgbClr val="3F8C8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Unidimensionales</a:t>
          </a:r>
          <a:endParaRPr lang="es-PE" sz="1200" kern="1200" dirty="0">
            <a:solidFill>
              <a:schemeClr val="bg1"/>
            </a:solidFill>
          </a:endParaRPr>
        </a:p>
      </dsp:txBody>
      <dsp:txXfrm>
        <a:off x="20273" y="2785894"/>
        <a:ext cx="1625335" cy="508151"/>
      </dsp:txXfrm>
    </dsp:sp>
    <dsp:sp modelId="{51E17DC5-5C55-4A0E-9BA7-F4F4A1E0BED1}">
      <dsp:nvSpPr>
        <dsp:cNvPr id="0" name=""/>
        <dsp:cNvSpPr/>
      </dsp:nvSpPr>
      <dsp:spPr>
        <a:xfrm>
          <a:off x="1909960" y="2290143"/>
          <a:ext cx="1077019" cy="4799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9970"/>
              </a:lnTo>
              <a:lnTo>
                <a:pt x="1077019" y="239970"/>
              </a:lnTo>
              <a:lnTo>
                <a:pt x="1077019" y="479941"/>
              </a:lnTo>
            </a:path>
          </a:pathLst>
        </a:custGeom>
        <a:noFill/>
        <a:ln w="38100" cap="flat" cmpd="sng" algn="ctr">
          <a:solidFill>
            <a:srgbClr val="3F8C8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D04726-41D4-45F9-835D-5FC77CE60F4E}">
      <dsp:nvSpPr>
        <dsp:cNvPr id="0" name=""/>
        <dsp:cNvSpPr/>
      </dsp:nvSpPr>
      <dsp:spPr>
        <a:xfrm>
          <a:off x="2158503" y="2770085"/>
          <a:ext cx="1656953" cy="539769"/>
        </a:xfrm>
        <a:prstGeom prst="roundRect">
          <a:avLst>
            <a:gd name="adj" fmla="val 10000"/>
          </a:avLst>
        </a:prstGeom>
        <a:solidFill>
          <a:srgbClr val="3F8C8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Multidimensionales</a:t>
          </a:r>
          <a:endParaRPr lang="es-PE" sz="1200" kern="1200" dirty="0">
            <a:solidFill>
              <a:schemeClr val="bg1"/>
            </a:solidFill>
          </a:endParaRPr>
        </a:p>
      </dsp:txBody>
      <dsp:txXfrm>
        <a:off x="2174312" y="2785894"/>
        <a:ext cx="1625335" cy="508151"/>
      </dsp:txXfrm>
    </dsp:sp>
    <dsp:sp modelId="{B95ABF72-E292-49EA-8105-673F2B16A16E}">
      <dsp:nvSpPr>
        <dsp:cNvPr id="0" name=""/>
        <dsp:cNvSpPr/>
      </dsp:nvSpPr>
      <dsp:spPr>
        <a:xfrm>
          <a:off x="4064000" y="1312253"/>
          <a:ext cx="2154039" cy="4418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927"/>
              </a:lnTo>
              <a:lnTo>
                <a:pt x="2154039" y="220927"/>
              </a:lnTo>
              <a:lnTo>
                <a:pt x="2154039" y="441854"/>
              </a:lnTo>
            </a:path>
          </a:pathLst>
        </a:custGeom>
        <a:noFill/>
        <a:ln w="38100" cap="flat" cmpd="sng" algn="ctr">
          <a:solidFill>
            <a:srgbClr val="3F8C8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936192-BB1D-4E13-ABAA-369D75BC498A}">
      <dsp:nvSpPr>
        <dsp:cNvPr id="0" name=""/>
        <dsp:cNvSpPr/>
      </dsp:nvSpPr>
      <dsp:spPr>
        <a:xfrm>
          <a:off x="5138037" y="1754107"/>
          <a:ext cx="2160004" cy="583346"/>
        </a:xfrm>
        <a:prstGeom prst="roundRect">
          <a:avLst>
            <a:gd name="adj" fmla="val 10000"/>
          </a:avLst>
        </a:prstGeom>
        <a:solidFill>
          <a:srgbClr val="3F8C8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Indicadores subjetivos </a:t>
          </a:r>
          <a:r>
            <a:rPr lang="es-ES" sz="1200" kern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(Dimensiones lógicas)</a:t>
          </a:r>
        </a:p>
      </dsp:txBody>
      <dsp:txXfrm>
        <a:off x="5155123" y="1771193"/>
        <a:ext cx="2125832" cy="549174"/>
      </dsp:txXfrm>
    </dsp:sp>
    <dsp:sp modelId="{69C75942-512E-4A79-9767-D65FB3C6F34D}">
      <dsp:nvSpPr>
        <dsp:cNvPr id="0" name=""/>
        <dsp:cNvSpPr/>
      </dsp:nvSpPr>
      <dsp:spPr>
        <a:xfrm>
          <a:off x="5141019" y="2337454"/>
          <a:ext cx="1077019" cy="422810"/>
        </a:xfrm>
        <a:custGeom>
          <a:avLst/>
          <a:gdLst/>
          <a:ahLst/>
          <a:cxnLst/>
          <a:rect l="0" t="0" r="0" b="0"/>
          <a:pathLst>
            <a:path>
              <a:moveTo>
                <a:pt x="1077019" y="0"/>
              </a:moveTo>
              <a:lnTo>
                <a:pt x="1077019" y="211405"/>
              </a:lnTo>
              <a:lnTo>
                <a:pt x="0" y="211405"/>
              </a:lnTo>
              <a:lnTo>
                <a:pt x="0" y="422810"/>
              </a:lnTo>
            </a:path>
          </a:pathLst>
        </a:custGeom>
        <a:noFill/>
        <a:ln w="38100" cap="flat" cmpd="sng" algn="ctr">
          <a:solidFill>
            <a:srgbClr val="3F8C8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3EEE2B-1C0E-4974-A818-491068BE7B98}">
      <dsp:nvSpPr>
        <dsp:cNvPr id="0" name=""/>
        <dsp:cNvSpPr/>
      </dsp:nvSpPr>
      <dsp:spPr>
        <a:xfrm>
          <a:off x="4312542" y="2760264"/>
          <a:ext cx="1656953" cy="541381"/>
        </a:xfrm>
        <a:prstGeom prst="roundRect">
          <a:avLst>
            <a:gd name="adj" fmla="val 10000"/>
          </a:avLst>
        </a:prstGeom>
        <a:solidFill>
          <a:srgbClr val="3F8C8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Unidimensionales</a:t>
          </a:r>
          <a:endParaRPr lang="es-PE" sz="1200" kern="1200" dirty="0">
            <a:solidFill>
              <a:schemeClr val="bg1"/>
            </a:solidFill>
          </a:endParaRPr>
        </a:p>
      </dsp:txBody>
      <dsp:txXfrm>
        <a:off x="4328399" y="2776121"/>
        <a:ext cx="1625239" cy="509667"/>
      </dsp:txXfrm>
    </dsp:sp>
    <dsp:sp modelId="{9FAAB41E-388B-4E8C-9DB9-CE14D753E60A}">
      <dsp:nvSpPr>
        <dsp:cNvPr id="0" name=""/>
        <dsp:cNvSpPr/>
      </dsp:nvSpPr>
      <dsp:spPr>
        <a:xfrm>
          <a:off x="6218039" y="2337454"/>
          <a:ext cx="1077019" cy="4418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927"/>
              </a:lnTo>
              <a:lnTo>
                <a:pt x="1077019" y="220927"/>
              </a:lnTo>
              <a:lnTo>
                <a:pt x="1077019" y="441854"/>
              </a:lnTo>
            </a:path>
          </a:pathLst>
        </a:custGeom>
        <a:noFill/>
        <a:ln w="38100" cap="flat" cmpd="sng" algn="ctr">
          <a:solidFill>
            <a:srgbClr val="3F8C8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83F060-8DC8-459D-9E06-CBA1D537B0EE}">
      <dsp:nvSpPr>
        <dsp:cNvPr id="0" name=""/>
        <dsp:cNvSpPr/>
      </dsp:nvSpPr>
      <dsp:spPr>
        <a:xfrm>
          <a:off x="6466582" y="2779308"/>
          <a:ext cx="1656953" cy="529230"/>
        </a:xfrm>
        <a:prstGeom prst="roundRect">
          <a:avLst>
            <a:gd name="adj" fmla="val 10000"/>
          </a:avLst>
        </a:prstGeom>
        <a:solidFill>
          <a:srgbClr val="3F8C8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Multidimensionales</a:t>
          </a:r>
          <a:endParaRPr lang="es-PE" sz="1200" kern="1200" dirty="0">
            <a:solidFill>
              <a:schemeClr val="bg1"/>
            </a:solidFill>
          </a:endParaRPr>
        </a:p>
      </dsp:txBody>
      <dsp:txXfrm>
        <a:off x="6482083" y="2794809"/>
        <a:ext cx="1625951" cy="49822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BE1B67-78EB-43BD-8E14-14B365E9787D}">
      <dsp:nvSpPr>
        <dsp:cNvPr id="0" name=""/>
        <dsp:cNvSpPr/>
      </dsp:nvSpPr>
      <dsp:spPr>
        <a:xfrm>
          <a:off x="7127111" y="1094890"/>
          <a:ext cx="284464" cy="28572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57228"/>
              </a:lnTo>
              <a:lnTo>
                <a:pt x="284464" y="2857228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716D5B-5E7A-4469-B2E7-525D52C58D12}">
      <dsp:nvSpPr>
        <dsp:cNvPr id="0" name=""/>
        <dsp:cNvSpPr/>
      </dsp:nvSpPr>
      <dsp:spPr>
        <a:xfrm>
          <a:off x="7127111" y="1094890"/>
          <a:ext cx="284464" cy="22424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42491"/>
              </a:lnTo>
              <a:lnTo>
                <a:pt x="284464" y="224249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E41EB9-0372-4A3C-8D27-91AD32E601B9}">
      <dsp:nvSpPr>
        <dsp:cNvPr id="0" name=""/>
        <dsp:cNvSpPr/>
      </dsp:nvSpPr>
      <dsp:spPr>
        <a:xfrm>
          <a:off x="7127111" y="1094890"/>
          <a:ext cx="284464" cy="16277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27754"/>
              </a:lnTo>
              <a:lnTo>
                <a:pt x="284464" y="1627754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4F6E5E-5480-48FD-9A45-BCA532893966}">
      <dsp:nvSpPr>
        <dsp:cNvPr id="0" name=""/>
        <dsp:cNvSpPr/>
      </dsp:nvSpPr>
      <dsp:spPr>
        <a:xfrm>
          <a:off x="7127111" y="1094890"/>
          <a:ext cx="284464" cy="10130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3017"/>
              </a:lnTo>
              <a:lnTo>
                <a:pt x="284464" y="101301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5FD5E9-D567-41CE-80A9-FD93D8122415}">
      <dsp:nvSpPr>
        <dsp:cNvPr id="0" name=""/>
        <dsp:cNvSpPr/>
      </dsp:nvSpPr>
      <dsp:spPr>
        <a:xfrm>
          <a:off x="7127111" y="1094890"/>
          <a:ext cx="284464" cy="3982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8280"/>
              </a:lnTo>
              <a:lnTo>
                <a:pt x="284464" y="39828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A06BC4-0797-4677-9655-EFC91E4267B0}">
      <dsp:nvSpPr>
        <dsp:cNvPr id="0" name=""/>
        <dsp:cNvSpPr/>
      </dsp:nvSpPr>
      <dsp:spPr>
        <a:xfrm>
          <a:off x="4445930" y="478200"/>
          <a:ext cx="3439751" cy="1837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864"/>
              </a:lnTo>
              <a:lnTo>
                <a:pt x="3439751" y="92864"/>
              </a:lnTo>
              <a:lnTo>
                <a:pt x="3439751" y="18377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080BB0-E2C1-4881-AF57-19F443773159}">
      <dsp:nvSpPr>
        <dsp:cNvPr id="0" name=""/>
        <dsp:cNvSpPr/>
      </dsp:nvSpPr>
      <dsp:spPr>
        <a:xfrm>
          <a:off x="4829709" y="1104990"/>
          <a:ext cx="290412" cy="28185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18551"/>
              </a:lnTo>
              <a:lnTo>
                <a:pt x="290412" y="281855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E4B543-D932-46E3-A137-C6C4C6E1F683}">
      <dsp:nvSpPr>
        <dsp:cNvPr id="0" name=""/>
        <dsp:cNvSpPr/>
      </dsp:nvSpPr>
      <dsp:spPr>
        <a:xfrm>
          <a:off x="4829709" y="1104990"/>
          <a:ext cx="290412" cy="22038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3814"/>
              </a:lnTo>
              <a:lnTo>
                <a:pt x="290412" y="2203814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6C83C8-A313-4F03-8409-338179D8A928}">
      <dsp:nvSpPr>
        <dsp:cNvPr id="0" name=""/>
        <dsp:cNvSpPr/>
      </dsp:nvSpPr>
      <dsp:spPr>
        <a:xfrm>
          <a:off x="4829709" y="1104990"/>
          <a:ext cx="290412" cy="15890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9077"/>
              </a:lnTo>
              <a:lnTo>
                <a:pt x="290412" y="158907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80DC28-B307-44B1-BF80-B53CAC8DC521}">
      <dsp:nvSpPr>
        <dsp:cNvPr id="0" name=""/>
        <dsp:cNvSpPr/>
      </dsp:nvSpPr>
      <dsp:spPr>
        <a:xfrm>
          <a:off x="4829709" y="1104990"/>
          <a:ext cx="290412" cy="9743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74340"/>
              </a:lnTo>
              <a:lnTo>
                <a:pt x="290412" y="97434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94B1E1-9BAF-4BB7-BD18-BF84199E72CF}">
      <dsp:nvSpPr>
        <dsp:cNvPr id="0" name=""/>
        <dsp:cNvSpPr/>
      </dsp:nvSpPr>
      <dsp:spPr>
        <a:xfrm>
          <a:off x="4829709" y="1104990"/>
          <a:ext cx="290412" cy="3596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9603"/>
              </a:lnTo>
              <a:lnTo>
                <a:pt x="290412" y="359603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3245E2-456E-4D2F-9C0F-AF4EA37779F3}">
      <dsp:nvSpPr>
        <dsp:cNvPr id="0" name=""/>
        <dsp:cNvSpPr/>
      </dsp:nvSpPr>
      <dsp:spPr>
        <a:xfrm>
          <a:off x="4445930" y="478200"/>
          <a:ext cx="1142350" cy="1938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964"/>
              </a:lnTo>
              <a:lnTo>
                <a:pt x="1142350" y="102964"/>
              </a:lnTo>
              <a:lnTo>
                <a:pt x="1142350" y="19387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4CEDE1-6125-49EF-A028-CD2A57009086}">
      <dsp:nvSpPr>
        <dsp:cNvPr id="0" name=""/>
        <dsp:cNvSpPr/>
      </dsp:nvSpPr>
      <dsp:spPr>
        <a:xfrm>
          <a:off x="2525450" y="1104990"/>
          <a:ext cx="290412" cy="28185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18555"/>
              </a:lnTo>
              <a:lnTo>
                <a:pt x="290412" y="2818555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7F2BBD-CF39-4F81-9A51-1E8C0E0AC3C7}">
      <dsp:nvSpPr>
        <dsp:cNvPr id="0" name=""/>
        <dsp:cNvSpPr/>
      </dsp:nvSpPr>
      <dsp:spPr>
        <a:xfrm>
          <a:off x="2525450" y="1104990"/>
          <a:ext cx="290412" cy="22038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3818"/>
              </a:lnTo>
              <a:lnTo>
                <a:pt x="290412" y="2203818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4202DD-6179-468A-B44B-ADED735A8A51}">
      <dsp:nvSpPr>
        <dsp:cNvPr id="0" name=""/>
        <dsp:cNvSpPr/>
      </dsp:nvSpPr>
      <dsp:spPr>
        <a:xfrm>
          <a:off x="2525450" y="1104990"/>
          <a:ext cx="290412" cy="15890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9082"/>
              </a:lnTo>
              <a:lnTo>
                <a:pt x="290412" y="158908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59E6EC-600B-475D-952F-ABF40DDBD79B}">
      <dsp:nvSpPr>
        <dsp:cNvPr id="0" name=""/>
        <dsp:cNvSpPr/>
      </dsp:nvSpPr>
      <dsp:spPr>
        <a:xfrm>
          <a:off x="2525450" y="1104990"/>
          <a:ext cx="290412" cy="9743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74345"/>
              </a:lnTo>
              <a:lnTo>
                <a:pt x="290412" y="974345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34F48F-7290-42C9-870B-B2EC503EF8A1}">
      <dsp:nvSpPr>
        <dsp:cNvPr id="0" name=""/>
        <dsp:cNvSpPr/>
      </dsp:nvSpPr>
      <dsp:spPr>
        <a:xfrm>
          <a:off x="2525450" y="1104990"/>
          <a:ext cx="290412" cy="3596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9608"/>
              </a:lnTo>
              <a:lnTo>
                <a:pt x="290412" y="359608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18938C-B484-4604-AA47-A76415FAE4D5}">
      <dsp:nvSpPr>
        <dsp:cNvPr id="0" name=""/>
        <dsp:cNvSpPr/>
      </dsp:nvSpPr>
      <dsp:spPr>
        <a:xfrm>
          <a:off x="3284021" y="478200"/>
          <a:ext cx="1161909" cy="193876"/>
        </a:xfrm>
        <a:custGeom>
          <a:avLst/>
          <a:gdLst/>
          <a:ahLst/>
          <a:cxnLst/>
          <a:rect l="0" t="0" r="0" b="0"/>
          <a:pathLst>
            <a:path>
              <a:moveTo>
                <a:pt x="1161909" y="0"/>
              </a:moveTo>
              <a:lnTo>
                <a:pt x="1161909" y="102964"/>
              </a:lnTo>
              <a:lnTo>
                <a:pt x="0" y="102964"/>
              </a:lnTo>
              <a:lnTo>
                <a:pt x="0" y="19387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A8734D-4F85-40FD-BBC9-AC8315810132}">
      <dsp:nvSpPr>
        <dsp:cNvPr id="0" name=""/>
        <dsp:cNvSpPr/>
      </dsp:nvSpPr>
      <dsp:spPr>
        <a:xfrm>
          <a:off x="189642" y="1104990"/>
          <a:ext cx="291552" cy="28185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18551"/>
              </a:lnTo>
              <a:lnTo>
                <a:pt x="291552" y="281855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68403B-682A-46B5-80CC-F294F2F8B517}">
      <dsp:nvSpPr>
        <dsp:cNvPr id="0" name=""/>
        <dsp:cNvSpPr/>
      </dsp:nvSpPr>
      <dsp:spPr>
        <a:xfrm>
          <a:off x="189642" y="1104990"/>
          <a:ext cx="291552" cy="22038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3814"/>
              </a:lnTo>
              <a:lnTo>
                <a:pt x="291552" y="2203814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DEFC1A-2374-4514-AD82-03A84F3A72EF}">
      <dsp:nvSpPr>
        <dsp:cNvPr id="0" name=""/>
        <dsp:cNvSpPr/>
      </dsp:nvSpPr>
      <dsp:spPr>
        <a:xfrm>
          <a:off x="189642" y="1104990"/>
          <a:ext cx="291552" cy="15890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9077"/>
              </a:lnTo>
              <a:lnTo>
                <a:pt x="291552" y="158907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CE3F5D-A14F-4721-B384-0795FB3E97FA}">
      <dsp:nvSpPr>
        <dsp:cNvPr id="0" name=""/>
        <dsp:cNvSpPr/>
      </dsp:nvSpPr>
      <dsp:spPr>
        <a:xfrm>
          <a:off x="189642" y="1104990"/>
          <a:ext cx="291552" cy="9743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74340"/>
              </a:lnTo>
              <a:lnTo>
                <a:pt x="291552" y="97434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29EE95-2BB2-4418-8B9B-BE08594ED7B7}">
      <dsp:nvSpPr>
        <dsp:cNvPr id="0" name=""/>
        <dsp:cNvSpPr/>
      </dsp:nvSpPr>
      <dsp:spPr>
        <a:xfrm>
          <a:off x="189642" y="1104990"/>
          <a:ext cx="291552" cy="3596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9603"/>
              </a:lnTo>
              <a:lnTo>
                <a:pt x="291552" y="359603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887E8C-1439-413F-9485-854765E05230}">
      <dsp:nvSpPr>
        <dsp:cNvPr id="0" name=""/>
        <dsp:cNvSpPr/>
      </dsp:nvSpPr>
      <dsp:spPr>
        <a:xfrm>
          <a:off x="948214" y="478200"/>
          <a:ext cx="3497716" cy="193876"/>
        </a:xfrm>
        <a:custGeom>
          <a:avLst/>
          <a:gdLst/>
          <a:ahLst/>
          <a:cxnLst/>
          <a:rect l="0" t="0" r="0" b="0"/>
          <a:pathLst>
            <a:path>
              <a:moveTo>
                <a:pt x="3497716" y="0"/>
              </a:moveTo>
              <a:lnTo>
                <a:pt x="3497716" y="102964"/>
              </a:lnTo>
              <a:lnTo>
                <a:pt x="0" y="102964"/>
              </a:lnTo>
              <a:lnTo>
                <a:pt x="0" y="19387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344841-FD4F-4519-AC94-96D8731C9F9E}">
      <dsp:nvSpPr>
        <dsp:cNvPr id="0" name=""/>
        <dsp:cNvSpPr/>
      </dsp:nvSpPr>
      <dsp:spPr>
        <a:xfrm>
          <a:off x="3488287" y="0"/>
          <a:ext cx="1915286" cy="478200"/>
        </a:xfrm>
        <a:prstGeom prst="rect">
          <a:avLst/>
        </a:prstGeom>
        <a:solidFill>
          <a:srgbClr val="CE6C5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Variable subjetiva</a:t>
          </a:r>
        </a:p>
      </dsp:txBody>
      <dsp:txXfrm>
        <a:off x="3488287" y="0"/>
        <a:ext cx="1915286" cy="478200"/>
      </dsp:txXfrm>
    </dsp:sp>
    <dsp:sp modelId="{DAB3BA76-F295-419D-B5AA-68CA977AA22E}">
      <dsp:nvSpPr>
        <dsp:cNvPr id="0" name=""/>
        <dsp:cNvSpPr/>
      </dsp:nvSpPr>
      <dsp:spPr>
        <a:xfrm>
          <a:off x="0" y="672076"/>
          <a:ext cx="1896428" cy="432913"/>
        </a:xfrm>
        <a:prstGeom prst="rect">
          <a:avLst/>
        </a:prstGeom>
        <a:solidFill>
          <a:srgbClr val="8AAC3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Dimensión 1</a:t>
          </a:r>
        </a:p>
      </dsp:txBody>
      <dsp:txXfrm>
        <a:off x="0" y="672076"/>
        <a:ext cx="1896428" cy="432913"/>
      </dsp:txXfrm>
    </dsp:sp>
    <dsp:sp modelId="{7F6B6C0E-48DB-486C-B89D-8D4B092AEF48}">
      <dsp:nvSpPr>
        <dsp:cNvPr id="0" name=""/>
        <dsp:cNvSpPr/>
      </dsp:nvSpPr>
      <dsp:spPr>
        <a:xfrm>
          <a:off x="481195" y="1248137"/>
          <a:ext cx="920114" cy="432913"/>
        </a:xfrm>
        <a:prstGeom prst="rect">
          <a:avLst/>
        </a:prstGeom>
        <a:solidFill>
          <a:srgbClr val="489DA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Ítem 01</a:t>
          </a:r>
        </a:p>
      </dsp:txBody>
      <dsp:txXfrm>
        <a:off x="481195" y="1248137"/>
        <a:ext cx="920114" cy="432913"/>
      </dsp:txXfrm>
    </dsp:sp>
    <dsp:sp modelId="{F285E851-04DE-4049-BFAA-B716F17C3991}">
      <dsp:nvSpPr>
        <dsp:cNvPr id="0" name=""/>
        <dsp:cNvSpPr/>
      </dsp:nvSpPr>
      <dsp:spPr>
        <a:xfrm>
          <a:off x="481195" y="1862874"/>
          <a:ext cx="920114" cy="432913"/>
        </a:xfrm>
        <a:prstGeom prst="rect">
          <a:avLst/>
        </a:prstGeom>
        <a:solidFill>
          <a:srgbClr val="489DA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Ítem 02</a:t>
          </a:r>
        </a:p>
      </dsp:txBody>
      <dsp:txXfrm>
        <a:off x="481195" y="1862874"/>
        <a:ext cx="920114" cy="432913"/>
      </dsp:txXfrm>
    </dsp:sp>
    <dsp:sp modelId="{F7454D1F-199B-4417-AD01-058A44CA4E4A}">
      <dsp:nvSpPr>
        <dsp:cNvPr id="0" name=""/>
        <dsp:cNvSpPr/>
      </dsp:nvSpPr>
      <dsp:spPr>
        <a:xfrm>
          <a:off x="481195" y="2477611"/>
          <a:ext cx="920114" cy="432913"/>
        </a:xfrm>
        <a:prstGeom prst="rect">
          <a:avLst/>
        </a:prstGeom>
        <a:solidFill>
          <a:srgbClr val="489DA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Ítem 03</a:t>
          </a:r>
        </a:p>
      </dsp:txBody>
      <dsp:txXfrm>
        <a:off x="481195" y="2477611"/>
        <a:ext cx="920114" cy="432913"/>
      </dsp:txXfrm>
    </dsp:sp>
    <dsp:sp modelId="{638F83C8-5421-401B-946D-8A9DABB033BB}">
      <dsp:nvSpPr>
        <dsp:cNvPr id="0" name=""/>
        <dsp:cNvSpPr/>
      </dsp:nvSpPr>
      <dsp:spPr>
        <a:xfrm>
          <a:off x="481195" y="3092348"/>
          <a:ext cx="920114" cy="432913"/>
        </a:xfrm>
        <a:prstGeom prst="rect">
          <a:avLst/>
        </a:prstGeom>
        <a:solidFill>
          <a:srgbClr val="489DA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Ítem 04</a:t>
          </a:r>
        </a:p>
      </dsp:txBody>
      <dsp:txXfrm>
        <a:off x="481195" y="3092348"/>
        <a:ext cx="920114" cy="432913"/>
      </dsp:txXfrm>
    </dsp:sp>
    <dsp:sp modelId="{FF623DA3-3D68-47CF-8DA7-2C621025A271}">
      <dsp:nvSpPr>
        <dsp:cNvPr id="0" name=""/>
        <dsp:cNvSpPr/>
      </dsp:nvSpPr>
      <dsp:spPr>
        <a:xfrm>
          <a:off x="481195" y="3707085"/>
          <a:ext cx="920114" cy="432913"/>
        </a:xfrm>
        <a:prstGeom prst="rect">
          <a:avLst/>
        </a:prstGeom>
        <a:solidFill>
          <a:srgbClr val="489DA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Ítem 05</a:t>
          </a:r>
        </a:p>
      </dsp:txBody>
      <dsp:txXfrm>
        <a:off x="481195" y="3707085"/>
        <a:ext cx="920114" cy="432913"/>
      </dsp:txXfrm>
    </dsp:sp>
    <dsp:sp modelId="{BE8B6AF6-5E02-4A65-BC0A-FA1A75B107C4}">
      <dsp:nvSpPr>
        <dsp:cNvPr id="0" name=""/>
        <dsp:cNvSpPr/>
      </dsp:nvSpPr>
      <dsp:spPr>
        <a:xfrm>
          <a:off x="2335807" y="672076"/>
          <a:ext cx="1896428" cy="432913"/>
        </a:xfrm>
        <a:prstGeom prst="rect">
          <a:avLst/>
        </a:prstGeom>
        <a:solidFill>
          <a:srgbClr val="8AAC3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Dimensión 2</a:t>
          </a:r>
        </a:p>
      </dsp:txBody>
      <dsp:txXfrm>
        <a:off x="2335807" y="672076"/>
        <a:ext cx="1896428" cy="432913"/>
      </dsp:txXfrm>
    </dsp:sp>
    <dsp:sp modelId="{844824F7-301B-4AFE-A4AF-26AA3738ED2C}">
      <dsp:nvSpPr>
        <dsp:cNvPr id="0" name=""/>
        <dsp:cNvSpPr/>
      </dsp:nvSpPr>
      <dsp:spPr>
        <a:xfrm>
          <a:off x="2815862" y="1248141"/>
          <a:ext cx="991051" cy="432913"/>
        </a:xfrm>
        <a:prstGeom prst="rect">
          <a:avLst/>
        </a:prstGeom>
        <a:solidFill>
          <a:srgbClr val="489DA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Ítem 06</a:t>
          </a:r>
        </a:p>
      </dsp:txBody>
      <dsp:txXfrm>
        <a:off x="2815862" y="1248141"/>
        <a:ext cx="991051" cy="432913"/>
      </dsp:txXfrm>
    </dsp:sp>
    <dsp:sp modelId="{8E00FA7A-BAFC-48D2-9D69-660F0AA4276D}">
      <dsp:nvSpPr>
        <dsp:cNvPr id="0" name=""/>
        <dsp:cNvSpPr/>
      </dsp:nvSpPr>
      <dsp:spPr>
        <a:xfrm>
          <a:off x="2815862" y="1862878"/>
          <a:ext cx="991051" cy="432913"/>
        </a:xfrm>
        <a:prstGeom prst="rect">
          <a:avLst/>
        </a:prstGeom>
        <a:solidFill>
          <a:srgbClr val="489DA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Ítem 07</a:t>
          </a:r>
        </a:p>
      </dsp:txBody>
      <dsp:txXfrm>
        <a:off x="2815862" y="1862878"/>
        <a:ext cx="991051" cy="432913"/>
      </dsp:txXfrm>
    </dsp:sp>
    <dsp:sp modelId="{C8ED9E07-A601-4A49-89E3-E616EBB2C117}">
      <dsp:nvSpPr>
        <dsp:cNvPr id="0" name=""/>
        <dsp:cNvSpPr/>
      </dsp:nvSpPr>
      <dsp:spPr>
        <a:xfrm>
          <a:off x="2815862" y="2477615"/>
          <a:ext cx="991051" cy="432913"/>
        </a:xfrm>
        <a:prstGeom prst="rect">
          <a:avLst/>
        </a:prstGeom>
        <a:solidFill>
          <a:srgbClr val="489DA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/>
          </a:pPr>
          <a:r>
            <a:rPr lang="es-ES" sz="9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Ítem 08</a:t>
          </a:r>
        </a:p>
      </dsp:txBody>
      <dsp:txXfrm>
        <a:off x="2815862" y="2477615"/>
        <a:ext cx="991051" cy="432913"/>
      </dsp:txXfrm>
    </dsp:sp>
    <dsp:sp modelId="{28A9A6A2-AF85-450E-9A8C-DF56269FA5FE}">
      <dsp:nvSpPr>
        <dsp:cNvPr id="0" name=""/>
        <dsp:cNvSpPr/>
      </dsp:nvSpPr>
      <dsp:spPr>
        <a:xfrm>
          <a:off x="2815862" y="3092352"/>
          <a:ext cx="991051" cy="432913"/>
        </a:xfrm>
        <a:prstGeom prst="rect">
          <a:avLst/>
        </a:prstGeom>
        <a:solidFill>
          <a:srgbClr val="489DA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Ítem 09</a:t>
          </a:r>
        </a:p>
      </dsp:txBody>
      <dsp:txXfrm>
        <a:off x="2815862" y="3092352"/>
        <a:ext cx="991051" cy="432913"/>
      </dsp:txXfrm>
    </dsp:sp>
    <dsp:sp modelId="{498682FA-1263-4500-B793-283BB281F7A4}">
      <dsp:nvSpPr>
        <dsp:cNvPr id="0" name=""/>
        <dsp:cNvSpPr/>
      </dsp:nvSpPr>
      <dsp:spPr>
        <a:xfrm>
          <a:off x="2815862" y="3707089"/>
          <a:ext cx="991051" cy="432913"/>
        </a:xfrm>
        <a:prstGeom prst="rect">
          <a:avLst/>
        </a:prstGeom>
        <a:solidFill>
          <a:srgbClr val="489DA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Ítem 10</a:t>
          </a:r>
        </a:p>
      </dsp:txBody>
      <dsp:txXfrm>
        <a:off x="2815862" y="3707089"/>
        <a:ext cx="991051" cy="432913"/>
      </dsp:txXfrm>
    </dsp:sp>
    <dsp:sp modelId="{925FDA99-62C8-4033-8052-7324CC05D81D}">
      <dsp:nvSpPr>
        <dsp:cNvPr id="0" name=""/>
        <dsp:cNvSpPr/>
      </dsp:nvSpPr>
      <dsp:spPr>
        <a:xfrm>
          <a:off x="4640066" y="672076"/>
          <a:ext cx="1896428" cy="432913"/>
        </a:xfrm>
        <a:prstGeom prst="rect">
          <a:avLst/>
        </a:prstGeom>
        <a:solidFill>
          <a:srgbClr val="8AAC3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Dimensión 3</a:t>
          </a:r>
        </a:p>
      </dsp:txBody>
      <dsp:txXfrm>
        <a:off x="4640066" y="672076"/>
        <a:ext cx="1896428" cy="432913"/>
      </dsp:txXfrm>
    </dsp:sp>
    <dsp:sp modelId="{44B65342-3BAD-44C3-AAEC-B64713F0EE11}">
      <dsp:nvSpPr>
        <dsp:cNvPr id="0" name=""/>
        <dsp:cNvSpPr/>
      </dsp:nvSpPr>
      <dsp:spPr>
        <a:xfrm>
          <a:off x="5120121" y="1248137"/>
          <a:ext cx="886208" cy="432913"/>
        </a:xfrm>
        <a:prstGeom prst="rect">
          <a:avLst/>
        </a:prstGeom>
        <a:solidFill>
          <a:srgbClr val="489DA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Ítem 11</a:t>
          </a:r>
        </a:p>
      </dsp:txBody>
      <dsp:txXfrm>
        <a:off x="5120121" y="1248137"/>
        <a:ext cx="886208" cy="432913"/>
      </dsp:txXfrm>
    </dsp:sp>
    <dsp:sp modelId="{AF4617C1-ABEA-4598-8E15-4EEAAB5B491A}">
      <dsp:nvSpPr>
        <dsp:cNvPr id="0" name=""/>
        <dsp:cNvSpPr/>
      </dsp:nvSpPr>
      <dsp:spPr>
        <a:xfrm>
          <a:off x="5120121" y="1862874"/>
          <a:ext cx="886208" cy="432913"/>
        </a:xfrm>
        <a:prstGeom prst="rect">
          <a:avLst/>
        </a:prstGeom>
        <a:solidFill>
          <a:srgbClr val="489DA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Ítem 12</a:t>
          </a:r>
        </a:p>
      </dsp:txBody>
      <dsp:txXfrm>
        <a:off x="5120121" y="1862874"/>
        <a:ext cx="886208" cy="432913"/>
      </dsp:txXfrm>
    </dsp:sp>
    <dsp:sp modelId="{F823FD5E-7D73-4FA8-B9C8-955F72092CAA}">
      <dsp:nvSpPr>
        <dsp:cNvPr id="0" name=""/>
        <dsp:cNvSpPr/>
      </dsp:nvSpPr>
      <dsp:spPr>
        <a:xfrm>
          <a:off x="5120121" y="2477611"/>
          <a:ext cx="886208" cy="432913"/>
        </a:xfrm>
        <a:prstGeom prst="rect">
          <a:avLst/>
        </a:prstGeom>
        <a:solidFill>
          <a:srgbClr val="489DA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Ítem 13</a:t>
          </a:r>
        </a:p>
      </dsp:txBody>
      <dsp:txXfrm>
        <a:off x="5120121" y="2477611"/>
        <a:ext cx="886208" cy="432913"/>
      </dsp:txXfrm>
    </dsp:sp>
    <dsp:sp modelId="{5A646641-7B87-4AC9-8906-A03CB4FC4563}">
      <dsp:nvSpPr>
        <dsp:cNvPr id="0" name=""/>
        <dsp:cNvSpPr/>
      </dsp:nvSpPr>
      <dsp:spPr>
        <a:xfrm>
          <a:off x="5120121" y="3092348"/>
          <a:ext cx="886208" cy="432913"/>
        </a:xfrm>
        <a:prstGeom prst="rect">
          <a:avLst/>
        </a:prstGeom>
        <a:solidFill>
          <a:srgbClr val="489DA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Ítem 14</a:t>
          </a:r>
        </a:p>
      </dsp:txBody>
      <dsp:txXfrm>
        <a:off x="5120121" y="3092348"/>
        <a:ext cx="886208" cy="432913"/>
      </dsp:txXfrm>
    </dsp:sp>
    <dsp:sp modelId="{5A044F51-9C45-4DED-9928-CD0D5A92366A}">
      <dsp:nvSpPr>
        <dsp:cNvPr id="0" name=""/>
        <dsp:cNvSpPr/>
      </dsp:nvSpPr>
      <dsp:spPr>
        <a:xfrm>
          <a:off x="5120121" y="3707085"/>
          <a:ext cx="886208" cy="432913"/>
        </a:xfrm>
        <a:prstGeom prst="rect">
          <a:avLst/>
        </a:prstGeom>
        <a:solidFill>
          <a:srgbClr val="489DA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Ítem 15</a:t>
          </a:r>
        </a:p>
      </dsp:txBody>
      <dsp:txXfrm>
        <a:off x="5120121" y="3707085"/>
        <a:ext cx="886208" cy="432913"/>
      </dsp:txXfrm>
    </dsp:sp>
    <dsp:sp modelId="{52A9C576-B3A7-4AFF-8F9D-EA965EDC0956}">
      <dsp:nvSpPr>
        <dsp:cNvPr id="0" name=""/>
        <dsp:cNvSpPr/>
      </dsp:nvSpPr>
      <dsp:spPr>
        <a:xfrm>
          <a:off x="6937468" y="661976"/>
          <a:ext cx="1896428" cy="432913"/>
        </a:xfrm>
        <a:prstGeom prst="rect">
          <a:avLst/>
        </a:prstGeom>
        <a:solidFill>
          <a:srgbClr val="8AAC3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Dimensión 4</a:t>
          </a:r>
        </a:p>
      </dsp:txBody>
      <dsp:txXfrm>
        <a:off x="6937468" y="661976"/>
        <a:ext cx="1896428" cy="432913"/>
      </dsp:txXfrm>
    </dsp:sp>
    <dsp:sp modelId="{FFE325D1-E954-4599-8BC4-6B2193F0DD94}">
      <dsp:nvSpPr>
        <dsp:cNvPr id="0" name=""/>
        <dsp:cNvSpPr/>
      </dsp:nvSpPr>
      <dsp:spPr>
        <a:xfrm>
          <a:off x="7411575" y="1276713"/>
          <a:ext cx="865826" cy="432913"/>
        </a:xfrm>
        <a:prstGeom prst="rect">
          <a:avLst/>
        </a:prstGeom>
        <a:solidFill>
          <a:srgbClr val="489DA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Ítem 16</a:t>
          </a:r>
        </a:p>
      </dsp:txBody>
      <dsp:txXfrm>
        <a:off x="7411575" y="1276713"/>
        <a:ext cx="865826" cy="432913"/>
      </dsp:txXfrm>
    </dsp:sp>
    <dsp:sp modelId="{DA3E74F8-67A1-4EF4-9EEA-F45ED2001460}">
      <dsp:nvSpPr>
        <dsp:cNvPr id="0" name=""/>
        <dsp:cNvSpPr/>
      </dsp:nvSpPr>
      <dsp:spPr>
        <a:xfrm>
          <a:off x="7411575" y="1891450"/>
          <a:ext cx="865826" cy="432913"/>
        </a:xfrm>
        <a:prstGeom prst="rect">
          <a:avLst/>
        </a:prstGeom>
        <a:solidFill>
          <a:srgbClr val="489DA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Ítem 17</a:t>
          </a:r>
        </a:p>
      </dsp:txBody>
      <dsp:txXfrm>
        <a:off x="7411575" y="1891450"/>
        <a:ext cx="865826" cy="432913"/>
      </dsp:txXfrm>
    </dsp:sp>
    <dsp:sp modelId="{E4E3DBC1-93CF-43F6-B41C-2ED9DE66B414}">
      <dsp:nvSpPr>
        <dsp:cNvPr id="0" name=""/>
        <dsp:cNvSpPr/>
      </dsp:nvSpPr>
      <dsp:spPr>
        <a:xfrm>
          <a:off x="7411575" y="2506187"/>
          <a:ext cx="865826" cy="432913"/>
        </a:xfrm>
        <a:prstGeom prst="rect">
          <a:avLst/>
        </a:prstGeom>
        <a:solidFill>
          <a:srgbClr val="489DA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Ítem 18</a:t>
          </a:r>
        </a:p>
      </dsp:txBody>
      <dsp:txXfrm>
        <a:off x="7411575" y="2506187"/>
        <a:ext cx="865826" cy="432913"/>
      </dsp:txXfrm>
    </dsp:sp>
    <dsp:sp modelId="{EF3D0FE4-34CD-4B3A-A14D-C630198E61F9}">
      <dsp:nvSpPr>
        <dsp:cNvPr id="0" name=""/>
        <dsp:cNvSpPr/>
      </dsp:nvSpPr>
      <dsp:spPr>
        <a:xfrm>
          <a:off x="7411575" y="3120924"/>
          <a:ext cx="865826" cy="432913"/>
        </a:xfrm>
        <a:prstGeom prst="rect">
          <a:avLst/>
        </a:prstGeom>
        <a:solidFill>
          <a:srgbClr val="489DA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Ítem 19</a:t>
          </a:r>
        </a:p>
      </dsp:txBody>
      <dsp:txXfrm>
        <a:off x="7411575" y="3120924"/>
        <a:ext cx="865826" cy="432913"/>
      </dsp:txXfrm>
    </dsp:sp>
    <dsp:sp modelId="{E46507D5-78B9-4223-8FAF-A990CFEEAC61}">
      <dsp:nvSpPr>
        <dsp:cNvPr id="0" name=""/>
        <dsp:cNvSpPr/>
      </dsp:nvSpPr>
      <dsp:spPr>
        <a:xfrm>
          <a:off x="7411575" y="3735661"/>
          <a:ext cx="886208" cy="432913"/>
        </a:xfrm>
        <a:prstGeom prst="rect">
          <a:avLst/>
        </a:prstGeom>
        <a:solidFill>
          <a:srgbClr val="489DA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Ítem 20</a:t>
          </a:r>
        </a:p>
      </dsp:txBody>
      <dsp:txXfrm>
        <a:off x="7411575" y="3735661"/>
        <a:ext cx="886208" cy="4329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72EB3-A33B-42D4-B430-1E4831AF9DED}">
      <dsp:nvSpPr>
        <dsp:cNvPr id="0" name=""/>
        <dsp:cNvSpPr/>
      </dsp:nvSpPr>
      <dsp:spPr>
        <a:xfrm>
          <a:off x="22126" y="0"/>
          <a:ext cx="3855050" cy="3290831"/>
        </a:xfrm>
        <a:prstGeom prst="roundRect">
          <a:avLst>
            <a:gd name="adj" fmla="val 1000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2000" kern="1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Condiciones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6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(Problemas)</a:t>
          </a:r>
          <a:endParaRPr lang="es-PE" sz="1600" kern="1200" dirty="0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sp:txBody>
      <dsp:txXfrm>
        <a:off x="22126" y="0"/>
        <a:ext cx="3855050" cy="987249"/>
      </dsp:txXfrm>
    </dsp:sp>
    <dsp:sp modelId="{DF46DD6A-E307-4EBB-B9D1-F343F28D72E4}">
      <dsp:nvSpPr>
        <dsp:cNvPr id="0" name=""/>
        <dsp:cNvSpPr/>
      </dsp:nvSpPr>
      <dsp:spPr>
        <a:xfrm>
          <a:off x="389512" y="1008544"/>
          <a:ext cx="3084040" cy="560718"/>
        </a:xfrm>
        <a:prstGeom prst="roundRect">
          <a:avLst>
            <a:gd name="adj" fmla="val 10000"/>
          </a:avLst>
        </a:prstGeom>
        <a:solidFill>
          <a:srgbClr val="8BBC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Diabetes</a:t>
          </a:r>
          <a:r>
            <a:rPr lang="es-ES" sz="17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	</a:t>
          </a:r>
          <a:endParaRPr lang="es-PE" sz="17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405935" y="1024967"/>
        <a:ext cx="3051194" cy="527872"/>
      </dsp:txXfrm>
    </dsp:sp>
    <dsp:sp modelId="{D2ED5E80-8388-48A1-AF39-D7BA83C91371}">
      <dsp:nvSpPr>
        <dsp:cNvPr id="0" name=""/>
        <dsp:cNvSpPr/>
      </dsp:nvSpPr>
      <dsp:spPr>
        <a:xfrm>
          <a:off x="389512" y="1773993"/>
          <a:ext cx="3084040" cy="563134"/>
        </a:xfrm>
        <a:prstGeom prst="roundRect">
          <a:avLst>
            <a:gd name="adj" fmla="val 10000"/>
          </a:avLst>
        </a:prstGeom>
        <a:solidFill>
          <a:srgbClr val="FF9C0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Fracaso escolar</a:t>
          </a:r>
          <a:endParaRPr lang="es-PE" sz="1600" b="1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406006" y="1790487"/>
        <a:ext cx="3051052" cy="530146"/>
      </dsp:txXfrm>
    </dsp:sp>
    <dsp:sp modelId="{2C9118BE-F6F0-47C1-96D0-428174A592FD}">
      <dsp:nvSpPr>
        <dsp:cNvPr id="0" name=""/>
        <dsp:cNvSpPr/>
      </dsp:nvSpPr>
      <dsp:spPr>
        <a:xfrm>
          <a:off x="389512" y="2562409"/>
          <a:ext cx="3084040" cy="563134"/>
        </a:xfrm>
        <a:prstGeom prst="roundRect">
          <a:avLst>
            <a:gd name="adj" fmla="val 10000"/>
          </a:avLst>
        </a:prstGeom>
        <a:solidFill>
          <a:srgbClr val="FE7058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Estrés laboral</a:t>
          </a:r>
          <a:endParaRPr lang="es-PE" sz="1600" b="1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406006" y="2578903"/>
        <a:ext cx="3051052" cy="530146"/>
      </dsp:txXfrm>
    </dsp:sp>
    <dsp:sp modelId="{105166DE-31DF-4993-9543-283E2416691E}">
      <dsp:nvSpPr>
        <dsp:cNvPr id="0" name=""/>
        <dsp:cNvSpPr/>
      </dsp:nvSpPr>
      <dsp:spPr>
        <a:xfrm>
          <a:off x="4152194" y="0"/>
          <a:ext cx="3855050" cy="3290831"/>
        </a:xfrm>
        <a:prstGeom prst="roundRect">
          <a:avLst>
            <a:gd name="adj" fmla="val 1000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2000" kern="1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Situaciones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6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(No son problemas)</a:t>
          </a:r>
          <a:endParaRPr lang="es-PE" sz="1600" kern="1200" dirty="0">
            <a:latin typeface="Open Sans bold" panose="020B0806030504020204" pitchFamily="34" charset="0"/>
            <a:ea typeface="Open Sans bold" panose="020B0806030504020204" pitchFamily="34" charset="0"/>
            <a:cs typeface="Open Sans bold" panose="020B0806030504020204" pitchFamily="34" charset="0"/>
          </a:endParaRPr>
        </a:p>
      </dsp:txBody>
      <dsp:txXfrm>
        <a:off x="4152194" y="0"/>
        <a:ext cx="3855050" cy="987249"/>
      </dsp:txXfrm>
    </dsp:sp>
    <dsp:sp modelId="{BEF97FF7-08F3-4CBC-BE0E-F9FF9328D1BB}">
      <dsp:nvSpPr>
        <dsp:cNvPr id="0" name=""/>
        <dsp:cNvSpPr/>
      </dsp:nvSpPr>
      <dsp:spPr>
        <a:xfrm>
          <a:off x="4533691" y="987402"/>
          <a:ext cx="3084040" cy="559510"/>
        </a:xfrm>
        <a:prstGeom prst="roundRect">
          <a:avLst>
            <a:gd name="adj" fmla="val 10000"/>
          </a:avLst>
        </a:prstGeom>
        <a:solidFill>
          <a:srgbClr val="56657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Rendimiento académico</a:t>
          </a:r>
          <a:endParaRPr lang="es-PE" sz="1600" b="1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4550078" y="1003789"/>
        <a:ext cx="3051266" cy="526736"/>
      </dsp:txXfrm>
    </dsp:sp>
    <dsp:sp modelId="{095FF0B5-DBB7-4331-BCB4-7D2988212D5F}">
      <dsp:nvSpPr>
        <dsp:cNvPr id="0" name=""/>
        <dsp:cNvSpPr/>
      </dsp:nvSpPr>
      <dsp:spPr>
        <a:xfrm>
          <a:off x="4539212" y="1777014"/>
          <a:ext cx="3084040" cy="559510"/>
        </a:xfrm>
        <a:prstGeom prst="roundRect">
          <a:avLst>
            <a:gd name="adj" fmla="val 10000"/>
          </a:avLst>
        </a:prstGeom>
        <a:solidFill>
          <a:srgbClr val="56657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Calidad de vida</a:t>
          </a:r>
          <a:endParaRPr lang="es-PE" sz="1600" b="1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4555599" y="1793401"/>
        <a:ext cx="3051266" cy="526736"/>
      </dsp:txXfrm>
    </dsp:sp>
    <dsp:sp modelId="{49CFEE40-C9E7-4C18-84A9-D6828A3F01B4}">
      <dsp:nvSpPr>
        <dsp:cNvPr id="0" name=""/>
        <dsp:cNvSpPr/>
      </dsp:nvSpPr>
      <dsp:spPr>
        <a:xfrm>
          <a:off x="4533691" y="2566625"/>
          <a:ext cx="3084040" cy="559510"/>
        </a:xfrm>
        <a:prstGeom prst="roundRect">
          <a:avLst>
            <a:gd name="adj" fmla="val 10000"/>
          </a:avLst>
        </a:prstGeom>
        <a:solidFill>
          <a:srgbClr val="56657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Clima laboral</a:t>
          </a:r>
          <a:endParaRPr lang="es-PE" sz="1600" b="1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4550078" y="2583012"/>
        <a:ext cx="3051266" cy="5267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0FA1A3-FBE3-41E8-B004-0C0425BCEB5D}">
      <dsp:nvSpPr>
        <dsp:cNvPr id="0" name=""/>
        <dsp:cNvSpPr/>
      </dsp:nvSpPr>
      <dsp:spPr>
        <a:xfrm>
          <a:off x="0" y="0"/>
          <a:ext cx="10096494" cy="4318000"/>
        </a:xfrm>
        <a:prstGeom prst="rightArrow">
          <a:avLst/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000451F-7668-489E-8E80-E00522DF16DA}">
      <dsp:nvSpPr>
        <dsp:cNvPr id="0" name=""/>
        <dsp:cNvSpPr/>
      </dsp:nvSpPr>
      <dsp:spPr>
        <a:xfrm>
          <a:off x="144352" y="1438999"/>
          <a:ext cx="1330306" cy="1440001"/>
        </a:xfrm>
        <a:prstGeom prst="roundRect">
          <a:avLst/>
        </a:prstGeom>
        <a:solidFill>
          <a:srgbClr val="566579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Estudio 1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Diagnóstico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de la diabetes</a:t>
          </a:r>
          <a:endParaRPr lang="es-PE" sz="1400" kern="1200" dirty="0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sp:txBody>
      <dsp:txXfrm>
        <a:off x="209292" y="1503939"/>
        <a:ext cx="1200426" cy="1310121"/>
      </dsp:txXfrm>
    </dsp:sp>
    <dsp:sp modelId="{6045E224-7CDB-4A24-8469-C91F49F70881}">
      <dsp:nvSpPr>
        <dsp:cNvPr id="0" name=""/>
        <dsp:cNvSpPr/>
      </dsp:nvSpPr>
      <dsp:spPr>
        <a:xfrm>
          <a:off x="1748113" y="1438999"/>
          <a:ext cx="1330306" cy="1440001"/>
        </a:xfrm>
        <a:prstGeom prst="roundRect">
          <a:avLst/>
        </a:prstGeom>
        <a:solidFill>
          <a:srgbClr val="566579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Estudio 2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Prevalencia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de la diabetes</a:t>
          </a:r>
          <a:endParaRPr lang="es-PE" sz="1400" kern="1200" dirty="0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sp:txBody>
      <dsp:txXfrm>
        <a:off x="1813053" y="1503939"/>
        <a:ext cx="1200426" cy="1310121"/>
      </dsp:txXfrm>
    </dsp:sp>
    <dsp:sp modelId="{D0EF9B13-1F66-4E94-A595-6621CC3C13F3}">
      <dsp:nvSpPr>
        <dsp:cNvPr id="0" name=""/>
        <dsp:cNvSpPr/>
      </dsp:nvSpPr>
      <dsp:spPr>
        <a:xfrm>
          <a:off x="3351874" y="1438999"/>
          <a:ext cx="1330306" cy="1440001"/>
        </a:xfrm>
        <a:prstGeom prst="roundRect">
          <a:avLst/>
        </a:prstGeom>
        <a:solidFill>
          <a:srgbClr val="566579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Estudio 3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Factores de riesgo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de la diabetes</a:t>
          </a:r>
          <a:endParaRPr lang="es-PE" sz="1400" kern="1200" dirty="0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sp:txBody>
      <dsp:txXfrm>
        <a:off x="3416814" y="1503939"/>
        <a:ext cx="1200426" cy="1310121"/>
      </dsp:txXfrm>
    </dsp:sp>
    <dsp:sp modelId="{9B281340-A275-4DDA-ABD5-33AA8FCAD5B2}">
      <dsp:nvSpPr>
        <dsp:cNvPr id="0" name=""/>
        <dsp:cNvSpPr/>
      </dsp:nvSpPr>
      <dsp:spPr>
        <a:xfrm>
          <a:off x="4955636" y="1438999"/>
          <a:ext cx="1330306" cy="1440001"/>
        </a:xfrm>
        <a:prstGeom prst="roundRect">
          <a:avLst/>
        </a:prstGeom>
        <a:solidFill>
          <a:srgbClr val="566579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Estudio 4</a:t>
          </a:r>
          <a:endParaRPr lang="es-ES" sz="1400" kern="1200" dirty="0">
            <a:latin typeface="Open Sans bold" panose="020B0806030504020204" pitchFamily="34" charset="0"/>
            <a:ea typeface="Open Sans bold" panose="020B0806030504020204" pitchFamily="34" charset="0"/>
            <a:cs typeface="Open Sans bold" panose="020B0806030504020204" pitchFamily="34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Causas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de la diabetes </a:t>
          </a:r>
          <a:endParaRPr lang="es-PE" sz="1400" kern="1200" dirty="0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sp:txBody>
      <dsp:txXfrm>
        <a:off x="5020576" y="1503939"/>
        <a:ext cx="1200426" cy="1310121"/>
      </dsp:txXfrm>
    </dsp:sp>
    <dsp:sp modelId="{B1E6ABE5-CBA1-4C39-8CD3-434E34C5432C}">
      <dsp:nvSpPr>
        <dsp:cNvPr id="0" name=""/>
        <dsp:cNvSpPr/>
      </dsp:nvSpPr>
      <dsp:spPr>
        <a:xfrm>
          <a:off x="6573111" y="1438999"/>
          <a:ext cx="1330306" cy="1440001"/>
        </a:xfrm>
        <a:prstGeom prst="roundRect">
          <a:avLst/>
        </a:prstGeom>
        <a:solidFill>
          <a:srgbClr val="566579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Estudio 5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Pronóstico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de la diabetes</a:t>
          </a:r>
          <a:endParaRPr lang="es-PE" sz="1400" kern="1200" dirty="0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sp:txBody>
      <dsp:txXfrm>
        <a:off x="6638051" y="1503939"/>
        <a:ext cx="1200426" cy="1310121"/>
      </dsp:txXfrm>
    </dsp:sp>
    <dsp:sp modelId="{5544FCBA-306B-4215-9502-2F41E8328C35}">
      <dsp:nvSpPr>
        <dsp:cNvPr id="0" name=""/>
        <dsp:cNvSpPr/>
      </dsp:nvSpPr>
      <dsp:spPr>
        <a:xfrm>
          <a:off x="8244651" y="1438999"/>
          <a:ext cx="1330306" cy="1440001"/>
        </a:xfrm>
        <a:prstGeom prst="roundRect">
          <a:avLst/>
        </a:prstGeom>
        <a:solidFill>
          <a:srgbClr val="566579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Estudio 6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Tratamiento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de la diabetes</a:t>
          </a:r>
          <a:endParaRPr lang="es-PE" sz="1400" kern="1200" dirty="0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sp:txBody>
      <dsp:txXfrm>
        <a:off x="8309591" y="1503939"/>
        <a:ext cx="1200426" cy="131012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7EE220-328B-492D-A415-91F2D75CA04F}">
      <dsp:nvSpPr>
        <dsp:cNvPr id="0" name=""/>
        <dsp:cNvSpPr/>
      </dsp:nvSpPr>
      <dsp:spPr>
        <a:xfrm>
          <a:off x="1764864" y="500249"/>
          <a:ext cx="1486395" cy="550994"/>
        </a:xfrm>
        <a:prstGeom prst="roundRect">
          <a:avLst>
            <a:gd name="adj" fmla="val 10000"/>
          </a:avLst>
        </a:prstGeom>
        <a:solidFill>
          <a:srgbClr val="49494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bg1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Población objeto de estudio</a:t>
          </a:r>
          <a:endParaRPr lang="es-PE" sz="1200" kern="1200" dirty="0">
            <a:solidFill>
              <a:schemeClr val="bg1"/>
            </a:solidFill>
            <a:latin typeface="Open Sans "/>
          </a:endParaRPr>
        </a:p>
      </dsp:txBody>
      <dsp:txXfrm>
        <a:off x="1781002" y="516387"/>
        <a:ext cx="1454119" cy="518718"/>
      </dsp:txXfrm>
    </dsp:sp>
    <dsp:sp modelId="{C19AEB6E-0293-4058-9520-D9FB95C623AD}">
      <dsp:nvSpPr>
        <dsp:cNvPr id="0" name=""/>
        <dsp:cNvSpPr/>
      </dsp:nvSpPr>
      <dsp:spPr>
        <a:xfrm>
          <a:off x="1666063" y="1051244"/>
          <a:ext cx="841998" cy="279217"/>
        </a:xfrm>
        <a:custGeom>
          <a:avLst/>
          <a:gdLst/>
          <a:ahLst/>
          <a:cxnLst/>
          <a:rect l="0" t="0" r="0" b="0"/>
          <a:pathLst>
            <a:path>
              <a:moveTo>
                <a:pt x="841998" y="0"/>
              </a:moveTo>
              <a:lnTo>
                <a:pt x="841998" y="139608"/>
              </a:lnTo>
              <a:lnTo>
                <a:pt x="0" y="139608"/>
              </a:lnTo>
              <a:lnTo>
                <a:pt x="0" y="279217"/>
              </a:lnTo>
            </a:path>
          </a:pathLst>
        </a:custGeom>
        <a:noFill/>
        <a:ln w="38100" cap="flat" cmpd="sng" algn="ctr">
          <a:solidFill>
            <a:srgbClr val="49494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897EC3-A608-48FF-B85F-F6B5DB092B47}">
      <dsp:nvSpPr>
        <dsp:cNvPr id="0" name=""/>
        <dsp:cNvSpPr/>
      </dsp:nvSpPr>
      <dsp:spPr>
        <a:xfrm>
          <a:off x="983584" y="1330461"/>
          <a:ext cx="1364956" cy="338733"/>
        </a:xfrm>
        <a:prstGeom prst="roundRect">
          <a:avLst>
            <a:gd name="adj" fmla="val 10000"/>
          </a:avLst>
        </a:prstGeom>
        <a:solidFill>
          <a:srgbClr val="49494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bg1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Sujetos</a:t>
          </a:r>
          <a:endParaRPr lang="es-PE" sz="1200" kern="1200" dirty="0">
            <a:solidFill>
              <a:schemeClr val="bg1"/>
            </a:solidFill>
            <a:latin typeface="Open Sans "/>
          </a:endParaRPr>
        </a:p>
      </dsp:txBody>
      <dsp:txXfrm>
        <a:off x="993505" y="1340382"/>
        <a:ext cx="1345114" cy="318891"/>
      </dsp:txXfrm>
    </dsp:sp>
    <dsp:sp modelId="{B95ABF72-E292-49EA-8105-673F2B16A16E}">
      <dsp:nvSpPr>
        <dsp:cNvPr id="0" name=""/>
        <dsp:cNvSpPr/>
      </dsp:nvSpPr>
      <dsp:spPr>
        <a:xfrm>
          <a:off x="2462342" y="1051244"/>
          <a:ext cx="91440" cy="77946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79467"/>
              </a:lnTo>
            </a:path>
          </a:pathLst>
        </a:custGeom>
        <a:noFill/>
        <a:ln w="38100" cap="flat" cmpd="sng" algn="ctr">
          <a:solidFill>
            <a:srgbClr val="49494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936192-BB1D-4E13-ABAA-369D75BC498A}">
      <dsp:nvSpPr>
        <dsp:cNvPr id="0" name=""/>
        <dsp:cNvSpPr/>
      </dsp:nvSpPr>
      <dsp:spPr>
        <a:xfrm>
          <a:off x="1679465" y="1830711"/>
          <a:ext cx="1657192" cy="578504"/>
        </a:xfrm>
        <a:prstGeom prst="roundRect">
          <a:avLst>
            <a:gd name="adj" fmla="val 10000"/>
          </a:avLst>
        </a:prstGeom>
        <a:solidFill>
          <a:srgbClr val="49494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bg1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Hechos, fenómenos o acontecimientos</a:t>
          </a:r>
        </a:p>
      </dsp:txBody>
      <dsp:txXfrm>
        <a:off x="1696409" y="1847655"/>
        <a:ext cx="1623304" cy="544616"/>
      </dsp:txXfrm>
    </dsp:sp>
    <dsp:sp modelId="{7BD74083-B012-4D01-9E4D-2B7E7315ABFE}">
      <dsp:nvSpPr>
        <dsp:cNvPr id="0" name=""/>
        <dsp:cNvSpPr/>
      </dsp:nvSpPr>
      <dsp:spPr>
        <a:xfrm>
          <a:off x="2508062" y="1051244"/>
          <a:ext cx="822334" cy="2792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9608"/>
              </a:lnTo>
              <a:lnTo>
                <a:pt x="822334" y="139608"/>
              </a:lnTo>
              <a:lnTo>
                <a:pt x="822334" y="279217"/>
              </a:lnTo>
            </a:path>
          </a:pathLst>
        </a:custGeom>
        <a:noFill/>
        <a:ln w="34925" cap="flat" cmpd="sng" algn="ctr">
          <a:solidFill>
            <a:srgbClr val="49494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404F9A-5999-4688-A109-5EBF5AC4D5C3}">
      <dsp:nvSpPr>
        <dsp:cNvPr id="0" name=""/>
        <dsp:cNvSpPr/>
      </dsp:nvSpPr>
      <dsp:spPr>
        <a:xfrm>
          <a:off x="2647918" y="1330461"/>
          <a:ext cx="1364956" cy="368630"/>
        </a:xfrm>
        <a:prstGeom prst="roundRect">
          <a:avLst>
            <a:gd name="adj" fmla="val 10000"/>
          </a:avLst>
        </a:prstGeom>
        <a:solidFill>
          <a:srgbClr val="49494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bg1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Objetos</a:t>
          </a:r>
        </a:p>
      </dsp:txBody>
      <dsp:txXfrm>
        <a:off x="2658715" y="1341258"/>
        <a:ext cx="1343362" cy="3470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7EE220-328B-492D-A415-91F2D75CA04F}">
      <dsp:nvSpPr>
        <dsp:cNvPr id="0" name=""/>
        <dsp:cNvSpPr/>
      </dsp:nvSpPr>
      <dsp:spPr>
        <a:xfrm>
          <a:off x="3235523" y="736959"/>
          <a:ext cx="1656953" cy="575294"/>
        </a:xfrm>
        <a:prstGeom prst="roundRect">
          <a:avLst>
            <a:gd name="adj" fmla="val 10000"/>
          </a:avLst>
        </a:prstGeom>
        <a:gradFill flip="none" rotWithShape="1">
          <a:gsLst>
            <a:gs pos="50000">
              <a:srgbClr val="CE6C5D"/>
            </a:gs>
            <a:gs pos="50000">
              <a:srgbClr val="566579"/>
            </a:gs>
          </a:gsLst>
          <a:lin ang="0" scaled="1"/>
          <a:tileRect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Variables</a:t>
          </a:r>
          <a:endParaRPr lang="es-PE" sz="1200" kern="1200" dirty="0">
            <a:solidFill>
              <a:schemeClr val="bg1"/>
            </a:solidFill>
          </a:endParaRPr>
        </a:p>
      </dsp:txBody>
      <dsp:txXfrm>
        <a:off x="3252373" y="753809"/>
        <a:ext cx="1623253" cy="541594"/>
      </dsp:txXfrm>
    </dsp:sp>
    <dsp:sp modelId="{C19AEB6E-0293-4058-9520-D9FB95C623AD}">
      <dsp:nvSpPr>
        <dsp:cNvPr id="0" name=""/>
        <dsp:cNvSpPr/>
      </dsp:nvSpPr>
      <dsp:spPr>
        <a:xfrm>
          <a:off x="1909960" y="1312253"/>
          <a:ext cx="2154039" cy="441854"/>
        </a:xfrm>
        <a:custGeom>
          <a:avLst/>
          <a:gdLst/>
          <a:ahLst/>
          <a:cxnLst/>
          <a:rect l="0" t="0" r="0" b="0"/>
          <a:pathLst>
            <a:path>
              <a:moveTo>
                <a:pt x="2154039" y="0"/>
              </a:moveTo>
              <a:lnTo>
                <a:pt x="2154039" y="220927"/>
              </a:lnTo>
              <a:lnTo>
                <a:pt x="0" y="220927"/>
              </a:lnTo>
              <a:lnTo>
                <a:pt x="0" y="441854"/>
              </a:lnTo>
            </a:path>
          </a:pathLst>
        </a:custGeom>
        <a:noFill/>
        <a:ln w="38100" cap="flat" cmpd="sng" algn="ctr">
          <a:solidFill>
            <a:srgbClr val="CE6C5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897EC3-A608-48FF-B85F-F6B5DB092B47}">
      <dsp:nvSpPr>
        <dsp:cNvPr id="0" name=""/>
        <dsp:cNvSpPr/>
      </dsp:nvSpPr>
      <dsp:spPr>
        <a:xfrm>
          <a:off x="829958" y="1754107"/>
          <a:ext cx="2160004" cy="536035"/>
        </a:xfrm>
        <a:prstGeom prst="roundRect">
          <a:avLst>
            <a:gd name="adj" fmla="val 10000"/>
          </a:avLst>
        </a:prstGeom>
        <a:solidFill>
          <a:srgbClr val="CE6C5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Indicadores subjetivos </a:t>
          </a:r>
          <a:r>
            <a:rPr lang="es-ES" sz="1200" kern="1200" dirty="0">
              <a:solidFill>
                <a:schemeClr val="bg1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(Dimensiones lógicas)</a:t>
          </a:r>
          <a:endParaRPr lang="es-PE" sz="1200" kern="1200" dirty="0">
            <a:solidFill>
              <a:schemeClr val="bg1"/>
            </a:solidFill>
            <a:latin typeface="Open Sans "/>
          </a:endParaRPr>
        </a:p>
      </dsp:txBody>
      <dsp:txXfrm>
        <a:off x="845658" y="1769807"/>
        <a:ext cx="2128604" cy="504635"/>
      </dsp:txXfrm>
    </dsp:sp>
    <dsp:sp modelId="{3587FBD1-29CB-4D2A-9BA9-6A71FEF090C5}">
      <dsp:nvSpPr>
        <dsp:cNvPr id="0" name=""/>
        <dsp:cNvSpPr/>
      </dsp:nvSpPr>
      <dsp:spPr>
        <a:xfrm>
          <a:off x="832941" y="2290143"/>
          <a:ext cx="1077019" cy="479941"/>
        </a:xfrm>
        <a:custGeom>
          <a:avLst/>
          <a:gdLst/>
          <a:ahLst/>
          <a:cxnLst/>
          <a:rect l="0" t="0" r="0" b="0"/>
          <a:pathLst>
            <a:path>
              <a:moveTo>
                <a:pt x="1077019" y="0"/>
              </a:moveTo>
              <a:lnTo>
                <a:pt x="1077019" y="239970"/>
              </a:lnTo>
              <a:lnTo>
                <a:pt x="0" y="239970"/>
              </a:lnTo>
              <a:lnTo>
                <a:pt x="0" y="479941"/>
              </a:lnTo>
            </a:path>
          </a:pathLst>
        </a:custGeom>
        <a:noFill/>
        <a:ln w="38100" cap="flat" cmpd="sng" algn="ctr">
          <a:solidFill>
            <a:srgbClr val="CE6C5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7CD921-59B9-4359-882B-9CD0AF4BF36D}">
      <dsp:nvSpPr>
        <dsp:cNvPr id="0" name=""/>
        <dsp:cNvSpPr/>
      </dsp:nvSpPr>
      <dsp:spPr>
        <a:xfrm>
          <a:off x="4464" y="2770085"/>
          <a:ext cx="1656953" cy="539769"/>
        </a:xfrm>
        <a:prstGeom prst="roundRect">
          <a:avLst>
            <a:gd name="adj" fmla="val 10000"/>
          </a:avLst>
        </a:prstGeom>
        <a:solidFill>
          <a:srgbClr val="CE6C5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Unidimensionales</a:t>
          </a:r>
          <a:endParaRPr lang="es-PE" sz="1200" kern="1200" dirty="0">
            <a:solidFill>
              <a:schemeClr val="bg1"/>
            </a:solidFill>
          </a:endParaRPr>
        </a:p>
      </dsp:txBody>
      <dsp:txXfrm>
        <a:off x="20273" y="2785894"/>
        <a:ext cx="1625335" cy="508151"/>
      </dsp:txXfrm>
    </dsp:sp>
    <dsp:sp modelId="{51E17DC5-5C55-4A0E-9BA7-F4F4A1E0BED1}">
      <dsp:nvSpPr>
        <dsp:cNvPr id="0" name=""/>
        <dsp:cNvSpPr/>
      </dsp:nvSpPr>
      <dsp:spPr>
        <a:xfrm>
          <a:off x="1909960" y="2290143"/>
          <a:ext cx="1077019" cy="4799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9970"/>
              </a:lnTo>
              <a:lnTo>
                <a:pt x="1077019" y="239970"/>
              </a:lnTo>
              <a:lnTo>
                <a:pt x="1077019" y="479941"/>
              </a:lnTo>
            </a:path>
          </a:pathLst>
        </a:custGeom>
        <a:noFill/>
        <a:ln w="38100" cap="flat" cmpd="sng" algn="ctr">
          <a:solidFill>
            <a:srgbClr val="CE6C5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D04726-41D4-45F9-835D-5FC77CE60F4E}">
      <dsp:nvSpPr>
        <dsp:cNvPr id="0" name=""/>
        <dsp:cNvSpPr/>
      </dsp:nvSpPr>
      <dsp:spPr>
        <a:xfrm>
          <a:off x="2158503" y="2770085"/>
          <a:ext cx="1656953" cy="539769"/>
        </a:xfrm>
        <a:prstGeom prst="roundRect">
          <a:avLst>
            <a:gd name="adj" fmla="val 10000"/>
          </a:avLst>
        </a:prstGeom>
        <a:solidFill>
          <a:srgbClr val="CE6C5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Multidimensionales</a:t>
          </a:r>
          <a:endParaRPr lang="es-PE" sz="1200" kern="1200" dirty="0">
            <a:solidFill>
              <a:schemeClr val="bg1"/>
            </a:solidFill>
          </a:endParaRPr>
        </a:p>
      </dsp:txBody>
      <dsp:txXfrm>
        <a:off x="2174312" y="2785894"/>
        <a:ext cx="1625335" cy="508151"/>
      </dsp:txXfrm>
    </dsp:sp>
    <dsp:sp modelId="{B95ABF72-E292-49EA-8105-673F2B16A16E}">
      <dsp:nvSpPr>
        <dsp:cNvPr id="0" name=""/>
        <dsp:cNvSpPr/>
      </dsp:nvSpPr>
      <dsp:spPr>
        <a:xfrm>
          <a:off x="4064000" y="1312253"/>
          <a:ext cx="2154039" cy="4418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927"/>
              </a:lnTo>
              <a:lnTo>
                <a:pt x="2154039" y="220927"/>
              </a:lnTo>
              <a:lnTo>
                <a:pt x="2154039" y="441854"/>
              </a:lnTo>
            </a:path>
          </a:pathLst>
        </a:custGeom>
        <a:noFill/>
        <a:ln w="38100" cap="flat" cmpd="sng" algn="ctr">
          <a:solidFill>
            <a:srgbClr val="56657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936192-BB1D-4E13-ABAA-369D75BC498A}">
      <dsp:nvSpPr>
        <dsp:cNvPr id="0" name=""/>
        <dsp:cNvSpPr/>
      </dsp:nvSpPr>
      <dsp:spPr>
        <a:xfrm>
          <a:off x="5138037" y="1754107"/>
          <a:ext cx="2160004" cy="583346"/>
        </a:xfrm>
        <a:prstGeom prst="roundRect">
          <a:avLst>
            <a:gd name="adj" fmla="val 10000"/>
          </a:avLst>
        </a:prstGeom>
        <a:solidFill>
          <a:srgbClr val="56657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Indicadores objetivos </a:t>
          </a:r>
          <a:r>
            <a:rPr lang="es-ES" sz="1200" kern="1200" dirty="0">
              <a:solidFill>
                <a:schemeClr val="bg1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rPr>
            <a:t>(Magnitudes físicas)</a:t>
          </a:r>
        </a:p>
      </dsp:txBody>
      <dsp:txXfrm>
        <a:off x="5155123" y="1771193"/>
        <a:ext cx="2125832" cy="549174"/>
      </dsp:txXfrm>
    </dsp:sp>
    <dsp:sp modelId="{69C75942-512E-4A79-9767-D65FB3C6F34D}">
      <dsp:nvSpPr>
        <dsp:cNvPr id="0" name=""/>
        <dsp:cNvSpPr/>
      </dsp:nvSpPr>
      <dsp:spPr>
        <a:xfrm>
          <a:off x="5141019" y="2337454"/>
          <a:ext cx="1077019" cy="422810"/>
        </a:xfrm>
        <a:custGeom>
          <a:avLst/>
          <a:gdLst/>
          <a:ahLst/>
          <a:cxnLst/>
          <a:rect l="0" t="0" r="0" b="0"/>
          <a:pathLst>
            <a:path>
              <a:moveTo>
                <a:pt x="1077019" y="0"/>
              </a:moveTo>
              <a:lnTo>
                <a:pt x="1077019" y="211405"/>
              </a:lnTo>
              <a:lnTo>
                <a:pt x="0" y="211405"/>
              </a:lnTo>
              <a:lnTo>
                <a:pt x="0" y="422810"/>
              </a:lnTo>
            </a:path>
          </a:pathLst>
        </a:custGeom>
        <a:noFill/>
        <a:ln w="38100" cap="flat" cmpd="sng" algn="ctr">
          <a:solidFill>
            <a:srgbClr val="56657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3EEE2B-1C0E-4974-A818-491068BE7B98}">
      <dsp:nvSpPr>
        <dsp:cNvPr id="0" name=""/>
        <dsp:cNvSpPr/>
      </dsp:nvSpPr>
      <dsp:spPr>
        <a:xfrm>
          <a:off x="4312542" y="2760264"/>
          <a:ext cx="1656953" cy="541381"/>
        </a:xfrm>
        <a:prstGeom prst="roundRect">
          <a:avLst>
            <a:gd name="adj" fmla="val 10000"/>
          </a:avLst>
        </a:prstGeom>
        <a:solidFill>
          <a:srgbClr val="56657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Unidimensionales</a:t>
          </a:r>
          <a:endParaRPr lang="es-PE" sz="1200" kern="1200" dirty="0">
            <a:solidFill>
              <a:schemeClr val="bg1"/>
            </a:solidFill>
          </a:endParaRPr>
        </a:p>
      </dsp:txBody>
      <dsp:txXfrm>
        <a:off x="4328399" y="2776121"/>
        <a:ext cx="1625239" cy="509667"/>
      </dsp:txXfrm>
    </dsp:sp>
    <dsp:sp modelId="{9FAAB41E-388B-4E8C-9DB9-CE14D753E60A}">
      <dsp:nvSpPr>
        <dsp:cNvPr id="0" name=""/>
        <dsp:cNvSpPr/>
      </dsp:nvSpPr>
      <dsp:spPr>
        <a:xfrm>
          <a:off x="6218039" y="2337454"/>
          <a:ext cx="1077019" cy="4418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927"/>
              </a:lnTo>
              <a:lnTo>
                <a:pt x="1077019" y="220927"/>
              </a:lnTo>
              <a:lnTo>
                <a:pt x="1077019" y="441854"/>
              </a:lnTo>
            </a:path>
          </a:pathLst>
        </a:custGeom>
        <a:noFill/>
        <a:ln w="38100" cap="flat" cmpd="sng" algn="ctr">
          <a:solidFill>
            <a:srgbClr val="56657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83F060-8DC8-459D-9E06-CBA1D537B0EE}">
      <dsp:nvSpPr>
        <dsp:cNvPr id="0" name=""/>
        <dsp:cNvSpPr/>
      </dsp:nvSpPr>
      <dsp:spPr>
        <a:xfrm>
          <a:off x="6466582" y="2779308"/>
          <a:ext cx="1656953" cy="529230"/>
        </a:xfrm>
        <a:prstGeom prst="roundRect">
          <a:avLst>
            <a:gd name="adj" fmla="val 10000"/>
          </a:avLst>
        </a:prstGeom>
        <a:solidFill>
          <a:srgbClr val="56657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Multidimensionales</a:t>
          </a:r>
          <a:endParaRPr lang="es-PE" sz="1200" kern="1200" dirty="0">
            <a:solidFill>
              <a:schemeClr val="bg1"/>
            </a:solidFill>
          </a:endParaRPr>
        </a:p>
      </dsp:txBody>
      <dsp:txXfrm>
        <a:off x="6482083" y="2794809"/>
        <a:ext cx="1625951" cy="49822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7EE220-328B-492D-A415-91F2D75CA04F}">
      <dsp:nvSpPr>
        <dsp:cNvPr id="0" name=""/>
        <dsp:cNvSpPr/>
      </dsp:nvSpPr>
      <dsp:spPr>
        <a:xfrm>
          <a:off x="3235523" y="736959"/>
          <a:ext cx="1656953" cy="575294"/>
        </a:xfrm>
        <a:prstGeom prst="roundRect">
          <a:avLst>
            <a:gd name="adj" fmla="val 10000"/>
          </a:avLst>
        </a:prstGeom>
        <a:solidFill>
          <a:srgbClr val="56657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Variables</a:t>
          </a:r>
          <a:endParaRPr lang="es-PE" sz="1200" kern="1200" dirty="0">
            <a:solidFill>
              <a:schemeClr val="bg1"/>
            </a:solidFill>
          </a:endParaRPr>
        </a:p>
      </dsp:txBody>
      <dsp:txXfrm>
        <a:off x="3252373" y="753809"/>
        <a:ext cx="1623253" cy="541594"/>
      </dsp:txXfrm>
    </dsp:sp>
    <dsp:sp modelId="{C19AEB6E-0293-4058-9520-D9FB95C623AD}">
      <dsp:nvSpPr>
        <dsp:cNvPr id="0" name=""/>
        <dsp:cNvSpPr/>
      </dsp:nvSpPr>
      <dsp:spPr>
        <a:xfrm>
          <a:off x="1909960" y="1312253"/>
          <a:ext cx="2154039" cy="441854"/>
        </a:xfrm>
        <a:custGeom>
          <a:avLst/>
          <a:gdLst/>
          <a:ahLst/>
          <a:cxnLst/>
          <a:rect l="0" t="0" r="0" b="0"/>
          <a:pathLst>
            <a:path>
              <a:moveTo>
                <a:pt x="2154039" y="0"/>
              </a:moveTo>
              <a:lnTo>
                <a:pt x="2154039" y="220927"/>
              </a:lnTo>
              <a:lnTo>
                <a:pt x="0" y="220927"/>
              </a:lnTo>
              <a:lnTo>
                <a:pt x="0" y="441854"/>
              </a:lnTo>
            </a:path>
          </a:pathLst>
        </a:custGeom>
        <a:noFill/>
        <a:ln w="38100" cap="flat" cmpd="sng" algn="ctr">
          <a:solidFill>
            <a:srgbClr val="56657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897EC3-A608-48FF-B85F-F6B5DB092B47}">
      <dsp:nvSpPr>
        <dsp:cNvPr id="0" name=""/>
        <dsp:cNvSpPr/>
      </dsp:nvSpPr>
      <dsp:spPr>
        <a:xfrm>
          <a:off x="829958" y="1754107"/>
          <a:ext cx="2160004" cy="536035"/>
        </a:xfrm>
        <a:prstGeom prst="roundRect">
          <a:avLst>
            <a:gd name="adj" fmla="val 10000"/>
          </a:avLst>
        </a:prstGeom>
        <a:solidFill>
          <a:srgbClr val="56657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Categóricas</a:t>
          </a:r>
          <a:endParaRPr lang="es-PE" sz="1200" kern="1200" dirty="0">
            <a:solidFill>
              <a:schemeClr val="bg1"/>
            </a:solidFill>
            <a:latin typeface="Open Sans "/>
          </a:endParaRPr>
        </a:p>
      </dsp:txBody>
      <dsp:txXfrm>
        <a:off x="845658" y="1769807"/>
        <a:ext cx="2128604" cy="504635"/>
      </dsp:txXfrm>
    </dsp:sp>
    <dsp:sp modelId="{3587FBD1-29CB-4D2A-9BA9-6A71FEF090C5}">
      <dsp:nvSpPr>
        <dsp:cNvPr id="0" name=""/>
        <dsp:cNvSpPr/>
      </dsp:nvSpPr>
      <dsp:spPr>
        <a:xfrm>
          <a:off x="832941" y="2290143"/>
          <a:ext cx="1077019" cy="479941"/>
        </a:xfrm>
        <a:custGeom>
          <a:avLst/>
          <a:gdLst/>
          <a:ahLst/>
          <a:cxnLst/>
          <a:rect l="0" t="0" r="0" b="0"/>
          <a:pathLst>
            <a:path>
              <a:moveTo>
                <a:pt x="1077019" y="0"/>
              </a:moveTo>
              <a:lnTo>
                <a:pt x="1077019" y="239970"/>
              </a:lnTo>
              <a:lnTo>
                <a:pt x="0" y="239970"/>
              </a:lnTo>
              <a:lnTo>
                <a:pt x="0" y="479941"/>
              </a:lnTo>
            </a:path>
          </a:pathLst>
        </a:custGeom>
        <a:noFill/>
        <a:ln w="38100" cap="flat" cmpd="sng" algn="ctr">
          <a:solidFill>
            <a:srgbClr val="56657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7CD921-59B9-4359-882B-9CD0AF4BF36D}">
      <dsp:nvSpPr>
        <dsp:cNvPr id="0" name=""/>
        <dsp:cNvSpPr/>
      </dsp:nvSpPr>
      <dsp:spPr>
        <a:xfrm>
          <a:off x="4464" y="2770085"/>
          <a:ext cx="1656953" cy="539769"/>
        </a:xfrm>
        <a:prstGeom prst="roundRect">
          <a:avLst>
            <a:gd name="adj" fmla="val 10000"/>
          </a:avLst>
        </a:prstGeom>
        <a:solidFill>
          <a:srgbClr val="56657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Nominal</a:t>
          </a:r>
          <a:endParaRPr lang="es-PE" sz="1200" kern="1200" dirty="0">
            <a:solidFill>
              <a:schemeClr val="bg1"/>
            </a:solidFill>
          </a:endParaRPr>
        </a:p>
      </dsp:txBody>
      <dsp:txXfrm>
        <a:off x="20273" y="2785894"/>
        <a:ext cx="1625335" cy="508151"/>
      </dsp:txXfrm>
    </dsp:sp>
    <dsp:sp modelId="{51E17DC5-5C55-4A0E-9BA7-F4F4A1E0BED1}">
      <dsp:nvSpPr>
        <dsp:cNvPr id="0" name=""/>
        <dsp:cNvSpPr/>
      </dsp:nvSpPr>
      <dsp:spPr>
        <a:xfrm>
          <a:off x="1909960" y="2290143"/>
          <a:ext cx="1077019" cy="4799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9970"/>
              </a:lnTo>
              <a:lnTo>
                <a:pt x="1077019" y="239970"/>
              </a:lnTo>
              <a:lnTo>
                <a:pt x="1077019" y="479941"/>
              </a:lnTo>
            </a:path>
          </a:pathLst>
        </a:custGeom>
        <a:noFill/>
        <a:ln w="38100" cap="flat" cmpd="sng" algn="ctr">
          <a:solidFill>
            <a:srgbClr val="56657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D04726-41D4-45F9-835D-5FC77CE60F4E}">
      <dsp:nvSpPr>
        <dsp:cNvPr id="0" name=""/>
        <dsp:cNvSpPr/>
      </dsp:nvSpPr>
      <dsp:spPr>
        <a:xfrm>
          <a:off x="2158503" y="2770085"/>
          <a:ext cx="1656953" cy="539769"/>
        </a:xfrm>
        <a:prstGeom prst="roundRect">
          <a:avLst>
            <a:gd name="adj" fmla="val 10000"/>
          </a:avLst>
        </a:prstGeom>
        <a:solidFill>
          <a:srgbClr val="56657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Ordinal</a:t>
          </a:r>
          <a:endParaRPr lang="es-PE" sz="1200" kern="1200" dirty="0">
            <a:solidFill>
              <a:schemeClr val="bg1"/>
            </a:solidFill>
          </a:endParaRPr>
        </a:p>
      </dsp:txBody>
      <dsp:txXfrm>
        <a:off x="2174312" y="2785894"/>
        <a:ext cx="1625335" cy="508151"/>
      </dsp:txXfrm>
    </dsp:sp>
    <dsp:sp modelId="{B95ABF72-E292-49EA-8105-673F2B16A16E}">
      <dsp:nvSpPr>
        <dsp:cNvPr id="0" name=""/>
        <dsp:cNvSpPr/>
      </dsp:nvSpPr>
      <dsp:spPr>
        <a:xfrm>
          <a:off x="4064000" y="1312253"/>
          <a:ext cx="2154039" cy="4418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927"/>
              </a:lnTo>
              <a:lnTo>
                <a:pt x="2154039" y="220927"/>
              </a:lnTo>
              <a:lnTo>
                <a:pt x="2154039" y="441854"/>
              </a:lnTo>
            </a:path>
          </a:pathLst>
        </a:custGeom>
        <a:noFill/>
        <a:ln w="38100" cap="flat" cmpd="sng" algn="ctr">
          <a:solidFill>
            <a:srgbClr val="56657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936192-BB1D-4E13-ABAA-369D75BC498A}">
      <dsp:nvSpPr>
        <dsp:cNvPr id="0" name=""/>
        <dsp:cNvSpPr/>
      </dsp:nvSpPr>
      <dsp:spPr>
        <a:xfrm>
          <a:off x="5138037" y="1754107"/>
          <a:ext cx="2160004" cy="583346"/>
        </a:xfrm>
        <a:prstGeom prst="roundRect">
          <a:avLst>
            <a:gd name="adj" fmla="val 10000"/>
          </a:avLst>
        </a:prstGeom>
        <a:solidFill>
          <a:srgbClr val="56657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Numéricas</a:t>
          </a:r>
          <a:endParaRPr lang="es-ES" sz="1200" kern="1200" dirty="0">
            <a:solidFill>
              <a:schemeClr val="bg1"/>
            </a:solidFill>
            <a:latin typeface="Open Sans "/>
            <a:ea typeface="Open Sans bold" panose="020B0806030504020204" pitchFamily="34" charset="0"/>
            <a:cs typeface="Open Sans bold" panose="020B0806030504020204" pitchFamily="34" charset="0"/>
          </a:endParaRPr>
        </a:p>
      </dsp:txBody>
      <dsp:txXfrm>
        <a:off x="5155123" y="1771193"/>
        <a:ext cx="2125832" cy="549174"/>
      </dsp:txXfrm>
    </dsp:sp>
    <dsp:sp modelId="{69C75942-512E-4A79-9767-D65FB3C6F34D}">
      <dsp:nvSpPr>
        <dsp:cNvPr id="0" name=""/>
        <dsp:cNvSpPr/>
      </dsp:nvSpPr>
      <dsp:spPr>
        <a:xfrm>
          <a:off x="5141019" y="2337454"/>
          <a:ext cx="1077019" cy="422810"/>
        </a:xfrm>
        <a:custGeom>
          <a:avLst/>
          <a:gdLst/>
          <a:ahLst/>
          <a:cxnLst/>
          <a:rect l="0" t="0" r="0" b="0"/>
          <a:pathLst>
            <a:path>
              <a:moveTo>
                <a:pt x="1077019" y="0"/>
              </a:moveTo>
              <a:lnTo>
                <a:pt x="1077019" y="211405"/>
              </a:lnTo>
              <a:lnTo>
                <a:pt x="0" y="211405"/>
              </a:lnTo>
              <a:lnTo>
                <a:pt x="0" y="422810"/>
              </a:lnTo>
            </a:path>
          </a:pathLst>
        </a:custGeom>
        <a:noFill/>
        <a:ln w="38100" cap="flat" cmpd="sng" algn="ctr">
          <a:solidFill>
            <a:srgbClr val="56657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3EEE2B-1C0E-4974-A818-491068BE7B98}">
      <dsp:nvSpPr>
        <dsp:cNvPr id="0" name=""/>
        <dsp:cNvSpPr/>
      </dsp:nvSpPr>
      <dsp:spPr>
        <a:xfrm>
          <a:off x="4312542" y="2760264"/>
          <a:ext cx="1656953" cy="541381"/>
        </a:xfrm>
        <a:prstGeom prst="roundRect">
          <a:avLst>
            <a:gd name="adj" fmla="val 10000"/>
          </a:avLst>
        </a:prstGeom>
        <a:solidFill>
          <a:srgbClr val="56657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Intervalo</a:t>
          </a:r>
          <a:endParaRPr lang="es-PE" sz="1200" kern="1200" dirty="0">
            <a:solidFill>
              <a:schemeClr val="bg1"/>
            </a:solidFill>
          </a:endParaRPr>
        </a:p>
      </dsp:txBody>
      <dsp:txXfrm>
        <a:off x="4328399" y="2776121"/>
        <a:ext cx="1625239" cy="509667"/>
      </dsp:txXfrm>
    </dsp:sp>
    <dsp:sp modelId="{9FAAB41E-388B-4E8C-9DB9-CE14D753E60A}">
      <dsp:nvSpPr>
        <dsp:cNvPr id="0" name=""/>
        <dsp:cNvSpPr/>
      </dsp:nvSpPr>
      <dsp:spPr>
        <a:xfrm>
          <a:off x="6218039" y="2337454"/>
          <a:ext cx="1077019" cy="4418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927"/>
              </a:lnTo>
              <a:lnTo>
                <a:pt x="1077019" y="220927"/>
              </a:lnTo>
              <a:lnTo>
                <a:pt x="1077019" y="441854"/>
              </a:lnTo>
            </a:path>
          </a:pathLst>
        </a:custGeom>
        <a:noFill/>
        <a:ln w="38100" cap="flat" cmpd="sng" algn="ctr">
          <a:solidFill>
            <a:srgbClr val="56657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83F060-8DC8-459D-9E06-CBA1D537B0EE}">
      <dsp:nvSpPr>
        <dsp:cNvPr id="0" name=""/>
        <dsp:cNvSpPr/>
      </dsp:nvSpPr>
      <dsp:spPr>
        <a:xfrm>
          <a:off x="6466582" y="2779308"/>
          <a:ext cx="1656953" cy="529230"/>
        </a:xfrm>
        <a:prstGeom prst="roundRect">
          <a:avLst>
            <a:gd name="adj" fmla="val 10000"/>
          </a:avLst>
        </a:prstGeom>
        <a:solidFill>
          <a:srgbClr val="56657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Razón</a:t>
          </a:r>
          <a:endParaRPr lang="es-PE" sz="1200" kern="1200" dirty="0">
            <a:solidFill>
              <a:schemeClr val="bg1"/>
            </a:solidFill>
          </a:endParaRPr>
        </a:p>
      </dsp:txBody>
      <dsp:txXfrm>
        <a:off x="6482083" y="2794809"/>
        <a:ext cx="1625951" cy="49822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72EB3-A33B-42D4-B430-1E4831AF9DED}">
      <dsp:nvSpPr>
        <dsp:cNvPr id="0" name=""/>
        <dsp:cNvSpPr/>
      </dsp:nvSpPr>
      <dsp:spPr>
        <a:xfrm>
          <a:off x="19134" y="0"/>
          <a:ext cx="3333851" cy="284591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kern="1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Marco 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kern="1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conceptual</a:t>
          </a:r>
        </a:p>
      </dsp:txBody>
      <dsp:txXfrm>
        <a:off x="19134" y="0"/>
        <a:ext cx="3333851" cy="853774"/>
      </dsp:txXfrm>
    </dsp:sp>
    <dsp:sp modelId="{105166DE-31DF-4993-9543-283E2416691E}">
      <dsp:nvSpPr>
        <dsp:cNvPr id="0" name=""/>
        <dsp:cNvSpPr/>
      </dsp:nvSpPr>
      <dsp:spPr>
        <a:xfrm>
          <a:off x="3590822" y="0"/>
          <a:ext cx="3333851" cy="284591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kern="1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Antecedentes investigativos</a:t>
          </a:r>
        </a:p>
      </dsp:txBody>
      <dsp:txXfrm>
        <a:off x="3590822" y="0"/>
        <a:ext cx="3333851" cy="85377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00CB94-0A5F-4765-87BA-A8CA1E726F3D}">
      <dsp:nvSpPr>
        <dsp:cNvPr id="0" name=""/>
        <dsp:cNvSpPr/>
      </dsp:nvSpPr>
      <dsp:spPr>
        <a:xfrm>
          <a:off x="3240000" y="1852275"/>
          <a:ext cx="1773081" cy="6154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7724"/>
              </a:lnTo>
              <a:lnTo>
                <a:pt x="1773081" y="307724"/>
              </a:lnTo>
              <a:lnTo>
                <a:pt x="1773081" y="61544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0F5B85-03D0-4897-801B-F8138962A6B1}">
      <dsp:nvSpPr>
        <dsp:cNvPr id="0" name=""/>
        <dsp:cNvSpPr/>
      </dsp:nvSpPr>
      <dsp:spPr>
        <a:xfrm>
          <a:off x="1465356" y="1852275"/>
          <a:ext cx="1774643" cy="611214"/>
        </a:xfrm>
        <a:custGeom>
          <a:avLst/>
          <a:gdLst/>
          <a:ahLst/>
          <a:cxnLst/>
          <a:rect l="0" t="0" r="0" b="0"/>
          <a:pathLst>
            <a:path>
              <a:moveTo>
                <a:pt x="1774643" y="0"/>
              </a:moveTo>
              <a:lnTo>
                <a:pt x="1774643" y="303489"/>
              </a:lnTo>
              <a:lnTo>
                <a:pt x="0" y="303489"/>
              </a:lnTo>
              <a:lnTo>
                <a:pt x="0" y="611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2E6E96-E927-4AA6-9939-BBAD0A877A5C}">
      <dsp:nvSpPr>
        <dsp:cNvPr id="0" name=""/>
        <dsp:cNvSpPr/>
      </dsp:nvSpPr>
      <dsp:spPr>
        <a:xfrm>
          <a:off x="1774643" y="386918"/>
          <a:ext cx="2930712" cy="1465356"/>
        </a:xfrm>
        <a:prstGeom prst="rect">
          <a:avLst/>
        </a:prstGeom>
        <a:solidFill>
          <a:srgbClr val="FE705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800" kern="1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Marco </a:t>
          </a:r>
          <a:br>
            <a:rPr lang="es-PE" sz="2800" kern="1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</a:br>
          <a:r>
            <a:rPr lang="es-PE" sz="2800" kern="1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Teórico</a:t>
          </a:r>
        </a:p>
      </dsp:txBody>
      <dsp:txXfrm>
        <a:off x="1774643" y="386918"/>
        <a:ext cx="2930712" cy="1465356"/>
      </dsp:txXfrm>
    </dsp:sp>
    <dsp:sp modelId="{23A2A547-D4CF-460B-9230-2724FB06205C}">
      <dsp:nvSpPr>
        <dsp:cNvPr id="0" name=""/>
        <dsp:cNvSpPr/>
      </dsp:nvSpPr>
      <dsp:spPr>
        <a:xfrm>
          <a:off x="0" y="2463489"/>
          <a:ext cx="2930712" cy="1465356"/>
        </a:xfrm>
        <a:prstGeom prst="rect">
          <a:avLst/>
        </a:prstGeom>
        <a:solidFill>
          <a:srgbClr val="00B4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800" kern="1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Marco </a:t>
          </a:r>
          <a:br>
            <a:rPr lang="es-PE" sz="2800" kern="1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</a:br>
          <a:r>
            <a:rPr lang="es-PE" sz="2800" kern="1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Conceptual</a:t>
          </a:r>
        </a:p>
      </dsp:txBody>
      <dsp:txXfrm>
        <a:off x="0" y="2463489"/>
        <a:ext cx="2930712" cy="1465356"/>
      </dsp:txXfrm>
    </dsp:sp>
    <dsp:sp modelId="{DFE2F634-70F5-4D3F-A3D3-0C163E2D5099}">
      <dsp:nvSpPr>
        <dsp:cNvPr id="0" name=""/>
        <dsp:cNvSpPr/>
      </dsp:nvSpPr>
      <dsp:spPr>
        <a:xfrm>
          <a:off x="3547724" y="2467724"/>
          <a:ext cx="2930712" cy="1465356"/>
        </a:xfrm>
        <a:prstGeom prst="rect">
          <a:avLst/>
        </a:prstGeom>
        <a:solidFill>
          <a:srgbClr val="0196F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800" kern="1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Antecedentes </a:t>
          </a:r>
          <a:br>
            <a:rPr lang="es-PE" sz="2800" kern="1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</a:br>
          <a:r>
            <a:rPr lang="es-PE" sz="2800" kern="1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Investigativos</a:t>
          </a:r>
        </a:p>
      </dsp:txBody>
      <dsp:txXfrm>
        <a:off x="3547724" y="2467724"/>
        <a:ext cx="2930712" cy="146535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7EE220-328B-492D-A415-91F2D75CA04F}">
      <dsp:nvSpPr>
        <dsp:cNvPr id="0" name=""/>
        <dsp:cNvSpPr/>
      </dsp:nvSpPr>
      <dsp:spPr>
        <a:xfrm>
          <a:off x="2204243" y="271268"/>
          <a:ext cx="2254249" cy="782675"/>
        </a:xfrm>
        <a:prstGeom prst="roundRect">
          <a:avLst>
            <a:gd name="adj" fmla="val 10000"/>
          </a:avLst>
        </a:prstGeom>
        <a:solidFill>
          <a:srgbClr val="002F3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Intención analítica</a:t>
          </a:r>
          <a:endParaRPr lang="es-PE" sz="1700" kern="1200" dirty="0">
            <a:solidFill>
              <a:schemeClr val="bg1"/>
            </a:solidFill>
          </a:endParaRPr>
        </a:p>
      </dsp:txBody>
      <dsp:txXfrm>
        <a:off x="2227167" y="294192"/>
        <a:ext cx="2208401" cy="736827"/>
      </dsp:txXfrm>
    </dsp:sp>
    <dsp:sp modelId="{C19AEB6E-0293-4058-9520-D9FB95C623AD}">
      <dsp:nvSpPr>
        <dsp:cNvPr id="0" name=""/>
        <dsp:cNvSpPr/>
      </dsp:nvSpPr>
      <dsp:spPr>
        <a:xfrm>
          <a:off x="1133475" y="1053944"/>
          <a:ext cx="2197893" cy="601133"/>
        </a:xfrm>
        <a:custGeom>
          <a:avLst/>
          <a:gdLst/>
          <a:ahLst/>
          <a:cxnLst/>
          <a:rect l="0" t="0" r="0" b="0"/>
          <a:pathLst>
            <a:path>
              <a:moveTo>
                <a:pt x="2197893" y="0"/>
              </a:moveTo>
              <a:lnTo>
                <a:pt x="2197893" y="300566"/>
              </a:lnTo>
              <a:lnTo>
                <a:pt x="0" y="300566"/>
              </a:lnTo>
              <a:lnTo>
                <a:pt x="0" y="601133"/>
              </a:lnTo>
            </a:path>
          </a:pathLst>
        </a:custGeom>
        <a:noFill/>
        <a:ln w="38100" cap="flat" cmpd="sng" algn="ctr">
          <a:solidFill>
            <a:srgbClr val="002F3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897EC3-A608-48FF-B85F-F6B5DB092B47}">
      <dsp:nvSpPr>
        <dsp:cNvPr id="0" name=""/>
        <dsp:cNvSpPr/>
      </dsp:nvSpPr>
      <dsp:spPr>
        <a:xfrm>
          <a:off x="6350" y="1655077"/>
          <a:ext cx="2254249" cy="729264"/>
        </a:xfrm>
        <a:prstGeom prst="roundRect">
          <a:avLst>
            <a:gd name="adj" fmla="val 10000"/>
          </a:avLst>
        </a:prstGeom>
        <a:solidFill>
          <a:srgbClr val="002F3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No inferencial</a:t>
          </a:r>
          <a:endParaRPr lang="es-PE" sz="1700" kern="1200" dirty="0">
            <a:solidFill>
              <a:schemeClr val="bg1"/>
            </a:solidFill>
          </a:endParaRPr>
        </a:p>
      </dsp:txBody>
      <dsp:txXfrm>
        <a:off x="27709" y="1676436"/>
        <a:ext cx="2211531" cy="686546"/>
      </dsp:txXfrm>
    </dsp:sp>
    <dsp:sp modelId="{3587FBD1-29CB-4D2A-9BA9-6A71FEF090C5}">
      <dsp:nvSpPr>
        <dsp:cNvPr id="0" name=""/>
        <dsp:cNvSpPr/>
      </dsp:nvSpPr>
      <dsp:spPr>
        <a:xfrm>
          <a:off x="1087755" y="2384342"/>
          <a:ext cx="91440" cy="6011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01133"/>
              </a:lnTo>
            </a:path>
          </a:pathLst>
        </a:custGeom>
        <a:noFill/>
        <a:ln w="38100" cap="flat" cmpd="sng" algn="ctr">
          <a:solidFill>
            <a:srgbClr val="002F3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7CD921-59B9-4359-882B-9CD0AF4BF36D}">
      <dsp:nvSpPr>
        <dsp:cNvPr id="0" name=""/>
        <dsp:cNvSpPr/>
      </dsp:nvSpPr>
      <dsp:spPr>
        <a:xfrm>
          <a:off x="6350" y="2985476"/>
          <a:ext cx="2254249" cy="734344"/>
        </a:xfrm>
        <a:prstGeom prst="roundRect">
          <a:avLst>
            <a:gd name="adj" fmla="val 10000"/>
          </a:avLst>
        </a:prstGeom>
        <a:solidFill>
          <a:srgbClr val="002F3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Describir o Caracterizar</a:t>
          </a:r>
          <a:endParaRPr lang="es-PE" sz="1700" kern="1200" dirty="0">
            <a:solidFill>
              <a:schemeClr val="bg1"/>
            </a:solidFill>
          </a:endParaRPr>
        </a:p>
      </dsp:txBody>
      <dsp:txXfrm>
        <a:off x="27858" y="3006984"/>
        <a:ext cx="2211233" cy="691328"/>
      </dsp:txXfrm>
    </dsp:sp>
    <dsp:sp modelId="{B95ABF72-E292-49EA-8105-673F2B16A16E}">
      <dsp:nvSpPr>
        <dsp:cNvPr id="0" name=""/>
        <dsp:cNvSpPr/>
      </dsp:nvSpPr>
      <dsp:spPr>
        <a:xfrm>
          <a:off x="3331368" y="1053944"/>
          <a:ext cx="2197893" cy="6011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0566"/>
              </a:lnTo>
              <a:lnTo>
                <a:pt x="2197893" y="300566"/>
              </a:lnTo>
              <a:lnTo>
                <a:pt x="2197893" y="601133"/>
              </a:lnTo>
            </a:path>
          </a:pathLst>
        </a:custGeom>
        <a:noFill/>
        <a:ln w="38100" cap="flat" cmpd="sng" algn="ctr">
          <a:solidFill>
            <a:srgbClr val="002F3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936192-BB1D-4E13-ABAA-369D75BC498A}">
      <dsp:nvSpPr>
        <dsp:cNvPr id="0" name=""/>
        <dsp:cNvSpPr/>
      </dsp:nvSpPr>
      <dsp:spPr>
        <a:xfrm>
          <a:off x="4402137" y="1655077"/>
          <a:ext cx="2254249" cy="793631"/>
        </a:xfrm>
        <a:prstGeom prst="roundRect">
          <a:avLst>
            <a:gd name="adj" fmla="val 10000"/>
          </a:avLst>
        </a:prstGeom>
        <a:solidFill>
          <a:srgbClr val="002F3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Inferencial</a:t>
          </a:r>
          <a:endParaRPr lang="es-PE" sz="1700" kern="1200" dirty="0">
            <a:solidFill>
              <a:schemeClr val="bg1"/>
            </a:solidFill>
          </a:endParaRPr>
        </a:p>
      </dsp:txBody>
      <dsp:txXfrm>
        <a:off x="4425382" y="1678322"/>
        <a:ext cx="2207759" cy="747141"/>
      </dsp:txXfrm>
    </dsp:sp>
    <dsp:sp modelId="{69C75942-512E-4A79-9767-D65FB3C6F34D}">
      <dsp:nvSpPr>
        <dsp:cNvPr id="0" name=""/>
        <dsp:cNvSpPr/>
      </dsp:nvSpPr>
      <dsp:spPr>
        <a:xfrm>
          <a:off x="4064000" y="2448709"/>
          <a:ext cx="1465262" cy="601133"/>
        </a:xfrm>
        <a:custGeom>
          <a:avLst/>
          <a:gdLst/>
          <a:ahLst/>
          <a:cxnLst/>
          <a:rect l="0" t="0" r="0" b="0"/>
          <a:pathLst>
            <a:path>
              <a:moveTo>
                <a:pt x="1465262" y="0"/>
              </a:moveTo>
              <a:lnTo>
                <a:pt x="1465262" y="300566"/>
              </a:lnTo>
              <a:lnTo>
                <a:pt x="0" y="300566"/>
              </a:lnTo>
              <a:lnTo>
                <a:pt x="0" y="601133"/>
              </a:lnTo>
            </a:path>
          </a:pathLst>
        </a:custGeom>
        <a:noFill/>
        <a:ln w="38100" cap="flat" cmpd="sng" algn="ctr">
          <a:solidFill>
            <a:srgbClr val="002F3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3EEE2B-1C0E-4974-A818-491068BE7B98}">
      <dsp:nvSpPr>
        <dsp:cNvPr id="0" name=""/>
        <dsp:cNvSpPr/>
      </dsp:nvSpPr>
      <dsp:spPr>
        <a:xfrm>
          <a:off x="2936875" y="3049842"/>
          <a:ext cx="2254249" cy="736538"/>
        </a:xfrm>
        <a:prstGeom prst="roundRect">
          <a:avLst>
            <a:gd name="adj" fmla="val 10000"/>
          </a:avLst>
        </a:prstGeom>
        <a:solidFill>
          <a:srgbClr val="002F3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Prueba de hipótesis</a:t>
          </a:r>
          <a:endParaRPr lang="es-PE" sz="1700" kern="1200" dirty="0">
            <a:solidFill>
              <a:schemeClr val="bg1"/>
            </a:solidFill>
          </a:endParaRPr>
        </a:p>
      </dsp:txBody>
      <dsp:txXfrm>
        <a:off x="2958447" y="3071414"/>
        <a:ext cx="2211105" cy="693394"/>
      </dsp:txXfrm>
    </dsp:sp>
    <dsp:sp modelId="{9FAAB41E-388B-4E8C-9DB9-CE14D753E60A}">
      <dsp:nvSpPr>
        <dsp:cNvPr id="0" name=""/>
        <dsp:cNvSpPr/>
      </dsp:nvSpPr>
      <dsp:spPr>
        <a:xfrm>
          <a:off x="5529262" y="2448709"/>
          <a:ext cx="1465262" cy="6011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0566"/>
              </a:lnTo>
              <a:lnTo>
                <a:pt x="1465262" y="300566"/>
              </a:lnTo>
              <a:lnTo>
                <a:pt x="1465262" y="601133"/>
              </a:lnTo>
            </a:path>
          </a:pathLst>
        </a:custGeom>
        <a:noFill/>
        <a:ln w="38100" cap="flat" cmpd="sng" algn="ctr">
          <a:solidFill>
            <a:srgbClr val="002F3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83F060-8DC8-459D-9E06-CBA1D537B0EE}">
      <dsp:nvSpPr>
        <dsp:cNvPr id="0" name=""/>
        <dsp:cNvSpPr/>
      </dsp:nvSpPr>
      <dsp:spPr>
        <a:xfrm>
          <a:off x="5867400" y="3049842"/>
          <a:ext cx="2254249" cy="720007"/>
        </a:xfrm>
        <a:prstGeom prst="roundRect">
          <a:avLst>
            <a:gd name="adj" fmla="val 10000"/>
          </a:avLst>
        </a:prstGeom>
        <a:solidFill>
          <a:srgbClr val="002F3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rPr>
            <a:t>Estimación puntual</a:t>
          </a:r>
          <a:endParaRPr lang="es-PE" sz="1700" kern="1200" dirty="0">
            <a:solidFill>
              <a:schemeClr val="bg1"/>
            </a:solidFill>
          </a:endParaRPr>
        </a:p>
      </dsp:txBody>
      <dsp:txXfrm>
        <a:off x="5888488" y="3070930"/>
        <a:ext cx="2212073" cy="6778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2A24B254-E73B-401F-A588-FAC3ACFAE38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BF99982-3268-4686-9536-DB0E5475C48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8BD46-F69C-4EED-92C3-F48866101E75}" type="datetimeFigureOut">
              <a:rPr lang="es-PE" smtClean="0"/>
              <a:t>22/11/2025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81AC76B-D407-4165-B5E4-8AF8ED21CD4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E23D3C3-3C60-4BA3-A895-2E7C88EB6F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5059F-2CAE-45B9-80EB-D3F8DE7DE74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663530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6T17:28:45.77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3746 0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6T17:28:45.77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3746 0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04T02:04:19.65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04T02:04:19.65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04T02:04:19.65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04T02:04:19.65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86D28A-990E-48D1-A505-182C2D152A86}" type="datetimeFigureOut">
              <a:rPr lang="es-ES" smtClean="0"/>
              <a:t>22/11/2025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9068C2-BCC4-4259-AFE2-AEDB6FB318D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75954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E94A7-C4C0-4312-9A43-1209F3AEDD1F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698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Marcador de imagen de diapositiva">
            <a:extLst>
              <a:ext uri="{FF2B5EF4-FFF2-40B4-BE49-F238E27FC236}">
                <a16:creationId xmlns:a16="http://schemas.microsoft.com/office/drawing/2014/main" id="{E4E536E5-1ADC-43BE-96B8-49A59087F6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2 Marcador de notas">
            <a:extLst>
              <a:ext uri="{FF2B5EF4-FFF2-40B4-BE49-F238E27FC236}">
                <a16:creationId xmlns:a16="http://schemas.microsoft.com/office/drawing/2014/main" id="{743CCD8B-7947-4C70-B523-E1035020B0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16388" name="3 Marcador de número de diapositiva">
            <a:extLst>
              <a:ext uri="{FF2B5EF4-FFF2-40B4-BE49-F238E27FC236}">
                <a16:creationId xmlns:a16="http://schemas.microsoft.com/office/drawing/2014/main" id="{BC527A14-2784-47A9-A712-8FE8EF48D5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91E6BD3-F089-40B2-9555-4C1FA9283467}" type="slidenum">
              <a:rPr lang="es-MX" altLang="es-PE"/>
              <a:pPr eaLnBrk="1" hangingPunct="1"/>
              <a:t>153</a:t>
            </a:fld>
            <a:endParaRPr lang="es-MX" altLang="es-P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Marcador de imagen de diapositiva">
            <a:extLst>
              <a:ext uri="{FF2B5EF4-FFF2-40B4-BE49-F238E27FC236}">
                <a16:creationId xmlns:a16="http://schemas.microsoft.com/office/drawing/2014/main" id="{CAAE6BAC-673D-43AC-BE37-3057AC2C670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2 Marcador de notas">
            <a:extLst>
              <a:ext uri="{FF2B5EF4-FFF2-40B4-BE49-F238E27FC236}">
                <a16:creationId xmlns:a16="http://schemas.microsoft.com/office/drawing/2014/main" id="{4AC02CD5-02D9-437E-9C9C-5B6B925DCD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23556" name="3 Marcador de número de diapositiva">
            <a:extLst>
              <a:ext uri="{FF2B5EF4-FFF2-40B4-BE49-F238E27FC236}">
                <a16:creationId xmlns:a16="http://schemas.microsoft.com/office/drawing/2014/main" id="{E2C8D682-74B8-46D7-B5A3-C979292D27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7A163B6-820F-4EC8-9F35-72C545E6E04E}" type="slidenum">
              <a:rPr lang="es-MX" altLang="es-PE"/>
              <a:pPr eaLnBrk="1" hangingPunct="1"/>
              <a:t>154</a:t>
            </a:fld>
            <a:endParaRPr lang="es-MX" altLang="es-P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Marcador de imagen de diapositiva">
            <a:extLst>
              <a:ext uri="{FF2B5EF4-FFF2-40B4-BE49-F238E27FC236}">
                <a16:creationId xmlns:a16="http://schemas.microsoft.com/office/drawing/2014/main" id="{FF0BD963-E3BF-457A-814C-532CA85E75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2 Marcador de notas">
            <a:extLst>
              <a:ext uri="{FF2B5EF4-FFF2-40B4-BE49-F238E27FC236}">
                <a16:creationId xmlns:a16="http://schemas.microsoft.com/office/drawing/2014/main" id="{196E23E4-8BDC-4A81-82C6-A5F2AABB02F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24580" name="3 Marcador de número de diapositiva">
            <a:extLst>
              <a:ext uri="{FF2B5EF4-FFF2-40B4-BE49-F238E27FC236}">
                <a16:creationId xmlns:a16="http://schemas.microsoft.com/office/drawing/2014/main" id="{B955712B-6F3A-43F3-B2E6-143E104679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298279A-472D-43A3-BC96-48E7B3D259B6}" type="slidenum">
              <a:rPr lang="es-MX" altLang="es-PE"/>
              <a:pPr eaLnBrk="1" hangingPunct="1"/>
              <a:t>155</a:t>
            </a:fld>
            <a:endParaRPr lang="es-MX" altLang="es-P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Marcador de imagen de diapositiva">
            <a:extLst>
              <a:ext uri="{FF2B5EF4-FFF2-40B4-BE49-F238E27FC236}">
                <a16:creationId xmlns:a16="http://schemas.microsoft.com/office/drawing/2014/main" id="{6F1681C8-8E54-40E7-9218-5727DC304AA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2 Marcador de notas">
            <a:extLst>
              <a:ext uri="{FF2B5EF4-FFF2-40B4-BE49-F238E27FC236}">
                <a16:creationId xmlns:a16="http://schemas.microsoft.com/office/drawing/2014/main" id="{3055AD76-C89D-430F-8903-0DF8AD7DD7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25604" name="3 Marcador de número de diapositiva">
            <a:extLst>
              <a:ext uri="{FF2B5EF4-FFF2-40B4-BE49-F238E27FC236}">
                <a16:creationId xmlns:a16="http://schemas.microsoft.com/office/drawing/2014/main" id="{BEC3BFAC-80DB-4AC1-8391-D347775CC6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2CDF143-7F93-45F5-99E0-62C402DA14E6}" type="slidenum">
              <a:rPr lang="es-MX" altLang="es-PE"/>
              <a:pPr eaLnBrk="1" hangingPunct="1"/>
              <a:t>156</a:t>
            </a:fld>
            <a:endParaRPr lang="es-MX" altLang="es-P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Marcador de imagen de diapositiva">
            <a:extLst>
              <a:ext uri="{FF2B5EF4-FFF2-40B4-BE49-F238E27FC236}">
                <a16:creationId xmlns:a16="http://schemas.microsoft.com/office/drawing/2014/main" id="{03A7934C-68F1-48E6-9311-7CF275E0AE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2 Marcador de notas">
            <a:extLst>
              <a:ext uri="{FF2B5EF4-FFF2-40B4-BE49-F238E27FC236}">
                <a16:creationId xmlns:a16="http://schemas.microsoft.com/office/drawing/2014/main" id="{AA634D26-7E88-4512-BB78-3B68C27ACE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26628" name="3 Marcador de número de diapositiva">
            <a:extLst>
              <a:ext uri="{FF2B5EF4-FFF2-40B4-BE49-F238E27FC236}">
                <a16:creationId xmlns:a16="http://schemas.microsoft.com/office/drawing/2014/main" id="{BCC4ACA7-12C0-446F-AC80-79FB57BC83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8941719-DCB8-4EC8-82EB-5796722BF437}" type="slidenum">
              <a:rPr lang="es-MX" altLang="es-PE"/>
              <a:pPr eaLnBrk="1" hangingPunct="1"/>
              <a:t>157</a:t>
            </a:fld>
            <a:endParaRPr lang="es-MX" altLang="es-P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Marcador de imagen de diapositiva">
            <a:extLst>
              <a:ext uri="{FF2B5EF4-FFF2-40B4-BE49-F238E27FC236}">
                <a16:creationId xmlns:a16="http://schemas.microsoft.com/office/drawing/2014/main" id="{D0A7F5E2-04A7-4481-8ABE-9CA2088F11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2 Marcador de notas">
            <a:extLst>
              <a:ext uri="{FF2B5EF4-FFF2-40B4-BE49-F238E27FC236}">
                <a16:creationId xmlns:a16="http://schemas.microsoft.com/office/drawing/2014/main" id="{E6642FDD-2BB6-48A4-9E5E-358E8E52493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15364" name="3 Marcador de número de diapositiva">
            <a:extLst>
              <a:ext uri="{FF2B5EF4-FFF2-40B4-BE49-F238E27FC236}">
                <a16:creationId xmlns:a16="http://schemas.microsoft.com/office/drawing/2014/main" id="{930E84FE-D663-4AAE-8BD4-4E6C88D56A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8CC3631-835A-4065-8055-B90799B6F738}" type="slidenum">
              <a:rPr lang="es-MX" altLang="es-PE"/>
              <a:pPr eaLnBrk="1" hangingPunct="1"/>
              <a:t>158</a:t>
            </a:fld>
            <a:endParaRPr lang="es-MX" altLang="es-P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Marcador de imagen de diapositiva">
            <a:extLst>
              <a:ext uri="{FF2B5EF4-FFF2-40B4-BE49-F238E27FC236}">
                <a16:creationId xmlns:a16="http://schemas.microsoft.com/office/drawing/2014/main" id="{D0A7F5E2-04A7-4481-8ABE-9CA2088F11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2 Marcador de notas">
            <a:extLst>
              <a:ext uri="{FF2B5EF4-FFF2-40B4-BE49-F238E27FC236}">
                <a16:creationId xmlns:a16="http://schemas.microsoft.com/office/drawing/2014/main" id="{E6642FDD-2BB6-48A4-9E5E-358E8E52493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15364" name="3 Marcador de número de diapositiva">
            <a:extLst>
              <a:ext uri="{FF2B5EF4-FFF2-40B4-BE49-F238E27FC236}">
                <a16:creationId xmlns:a16="http://schemas.microsoft.com/office/drawing/2014/main" id="{930E84FE-D663-4AAE-8BD4-4E6C88D56A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8CC3631-835A-4065-8055-B90799B6F738}" type="slidenum">
              <a:rPr lang="es-MX" altLang="es-PE"/>
              <a:pPr eaLnBrk="1" hangingPunct="1"/>
              <a:t>159</a:t>
            </a:fld>
            <a:endParaRPr lang="es-MX" altLang="es-PE"/>
          </a:p>
        </p:txBody>
      </p:sp>
    </p:spTree>
    <p:extLst>
      <p:ext uri="{BB962C8B-B14F-4D97-AF65-F5344CB8AC3E}">
        <p14:creationId xmlns:p14="http://schemas.microsoft.com/office/powerpoint/2010/main" val="37507693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Marcador de imagen de diapositiva">
            <a:extLst>
              <a:ext uri="{FF2B5EF4-FFF2-40B4-BE49-F238E27FC236}">
                <a16:creationId xmlns:a16="http://schemas.microsoft.com/office/drawing/2014/main" id="{D0A7F5E2-04A7-4481-8ABE-9CA2088F11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2 Marcador de notas">
            <a:extLst>
              <a:ext uri="{FF2B5EF4-FFF2-40B4-BE49-F238E27FC236}">
                <a16:creationId xmlns:a16="http://schemas.microsoft.com/office/drawing/2014/main" id="{E6642FDD-2BB6-48A4-9E5E-358E8E52493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15364" name="3 Marcador de número de diapositiva">
            <a:extLst>
              <a:ext uri="{FF2B5EF4-FFF2-40B4-BE49-F238E27FC236}">
                <a16:creationId xmlns:a16="http://schemas.microsoft.com/office/drawing/2014/main" id="{930E84FE-D663-4AAE-8BD4-4E6C88D56A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8CC3631-835A-4065-8055-B90799B6F738}" type="slidenum">
              <a:rPr lang="es-MX" altLang="es-PE"/>
              <a:pPr eaLnBrk="1" hangingPunct="1"/>
              <a:t>160</a:t>
            </a:fld>
            <a:endParaRPr lang="es-MX" altLang="es-PE"/>
          </a:p>
        </p:txBody>
      </p:sp>
    </p:spTree>
    <p:extLst>
      <p:ext uri="{BB962C8B-B14F-4D97-AF65-F5344CB8AC3E}">
        <p14:creationId xmlns:p14="http://schemas.microsoft.com/office/powerpoint/2010/main" val="10284803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Marcador de imagen de diapositiva">
            <a:extLst>
              <a:ext uri="{FF2B5EF4-FFF2-40B4-BE49-F238E27FC236}">
                <a16:creationId xmlns:a16="http://schemas.microsoft.com/office/drawing/2014/main" id="{6348E0ED-61E0-4BB7-9FFA-60CEC75AC88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2 Marcador de notas">
            <a:extLst>
              <a:ext uri="{FF2B5EF4-FFF2-40B4-BE49-F238E27FC236}">
                <a16:creationId xmlns:a16="http://schemas.microsoft.com/office/drawing/2014/main" id="{EFCE2A68-9AC9-40CE-9A4C-95E80216116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17412" name="3 Marcador de número de diapositiva">
            <a:extLst>
              <a:ext uri="{FF2B5EF4-FFF2-40B4-BE49-F238E27FC236}">
                <a16:creationId xmlns:a16="http://schemas.microsoft.com/office/drawing/2014/main" id="{B7C616F3-06C4-4413-89BD-CD248D4C62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CE607BE-4941-4C91-A1E5-3C2AF3FDD2C5}" type="slidenum">
              <a:rPr lang="es-MX" altLang="es-PE"/>
              <a:pPr eaLnBrk="1" hangingPunct="1"/>
              <a:t>161</a:t>
            </a:fld>
            <a:endParaRPr lang="es-MX" altLang="es-P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1 Marcador de imagen de diapositiva">
            <a:extLst>
              <a:ext uri="{FF2B5EF4-FFF2-40B4-BE49-F238E27FC236}">
                <a16:creationId xmlns:a16="http://schemas.microsoft.com/office/drawing/2014/main" id="{51100D5D-5ABD-48FE-B646-46E2581A85C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2 Marcador de notas">
            <a:extLst>
              <a:ext uri="{FF2B5EF4-FFF2-40B4-BE49-F238E27FC236}">
                <a16:creationId xmlns:a16="http://schemas.microsoft.com/office/drawing/2014/main" id="{DC8A05D3-591F-40AF-A98C-98E7881A000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11268" name="3 Marcador de número de diapositiva">
            <a:extLst>
              <a:ext uri="{FF2B5EF4-FFF2-40B4-BE49-F238E27FC236}">
                <a16:creationId xmlns:a16="http://schemas.microsoft.com/office/drawing/2014/main" id="{261DDA90-7101-4A30-ABD5-5E5A6FA462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A41C112-391B-42B2-AD36-95FEFAC1C153}" type="slidenum">
              <a:rPr lang="es-MX" altLang="es-PE"/>
              <a:pPr eaLnBrk="1" hangingPunct="1"/>
              <a:t>162</a:t>
            </a:fld>
            <a:endParaRPr lang="es-MX" altLang="es-P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Marcador de imagen de diapositiva">
            <a:extLst>
              <a:ext uri="{FF2B5EF4-FFF2-40B4-BE49-F238E27FC236}">
                <a16:creationId xmlns:a16="http://schemas.microsoft.com/office/drawing/2014/main" id="{BCE3BF00-4655-42E6-A093-D0164237B5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2 Marcador de notas">
            <a:extLst>
              <a:ext uri="{FF2B5EF4-FFF2-40B4-BE49-F238E27FC236}">
                <a16:creationId xmlns:a16="http://schemas.microsoft.com/office/drawing/2014/main" id="{7FD2529A-DA2F-40EF-898E-C3320AD6A9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8196" name="3 Marcador de número de diapositiva">
            <a:extLst>
              <a:ext uri="{FF2B5EF4-FFF2-40B4-BE49-F238E27FC236}">
                <a16:creationId xmlns:a16="http://schemas.microsoft.com/office/drawing/2014/main" id="{8C120172-23B6-4736-8F9B-2CE4342C63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2004138-BB2B-41AB-892F-D0488DFF8948}" type="slidenum">
              <a:rPr lang="es-MX" altLang="es-PE" sz="1300" smtClean="0"/>
              <a:pPr>
                <a:spcBef>
                  <a:spcPct val="0"/>
                </a:spcBef>
              </a:pPr>
              <a:t>113</a:t>
            </a:fld>
            <a:endParaRPr lang="es-MX" altLang="es-PE" sz="1300"/>
          </a:p>
        </p:txBody>
      </p:sp>
    </p:spTree>
    <p:extLst>
      <p:ext uri="{BB962C8B-B14F-4D97-AF65-F5344CB8AC3E}">
        <p14:creationId xmlns:p14="http://schemas.microsoft.com/office/powerpoint/2010/main" val="30141149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Marcador de imagen de diapositiva">
            <a:extLst>
              <a:ext uri="{FF2B5EF4-FFF2-40B4-BE49-F238E27FC236}">
                <a16:creationId xmlns:a16="http://schemas.microsoft.com/office/drawing/2014/main" id="{97BBD64E-0F02-4C4B-A548-30AC71CDCB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2 Marcador de notas">
            <a:extLst>
              <a:ext uri="{FF2B5EF4-FFF2-40B4-BE49-F238E27FC236}">
                <a16:creationId xmlns:a16="http://schemas.microsoft.com/office/drawing/2014/main" id="{AA9968D7-F04D-4CBE-893E-524067F9F4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15364" name="3 Marcador de número de diapositiva">
            <a:extLst>
              <a:ext uri="{FF2B5EF4-FFF2-40B4-BE49-F238E27FC236}">
                <a16:creationId xmlns:a16="http://schemas.microsoft.com/office/drawing/2014/main" id="{FA556827-C3CE-4960-BC8B-56D174779C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8ABEAFE-9637-47F1-B83C-16739325420D}" type="slidenum">
              <a:rPr lang="es-MX" altLang="es-PE"/>
              <a:pPr eaLnBrk="1" hangingPunct="1"/>
              <a:t>163</a:t>
            </a:fld>
            <a:endParaRPr lang="es-MX" altLang="es-P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>
            <a:extLst>
              <a:ext uri="{FF2B5EF4-FFF2-40B4-BE49-F238E27FC236}">
                <a16:creationId xmlns:a16="http://schemas.microsoft.com/office/drawing/2014/main" id="{6038FF21-97DB-4A1C-BA52-16D03B447B9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>
            <a:extLst>
              <a:ext uri="{FF2B5EF4-FFF2-40B4-BE49-F238E27FC236}">
                <a16:creationId xmlns:a16="http://schemas.microsoft.com/office/drawing/2014/main" id="{B393FD6F-0CE4-4D0A-AEC9-2B6A557E9F4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6148" name="3 Marcador de número de diapositiva">
            <a:extLst>
              <a:ext uri="{FF2B5EF4-FFF2-40B4-BE49-F238E27FC236}">
                <a16:creationId xmlns:a16="http://schemas.microsoft.com/office/drawing/2014/main" id="{0E49902A-9CBD-4EA0-ACA5-A481F25D72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66BA3B7-2533-48BC-9E28-743ADDBFD13D}" type="slidenum">
              <a:rPr lang="es-MX" altLang="es-PE" sz="1300" smtClean="0"/>
              <a:pPr>
                <a:spcBef>
                  <a:spcPct val="0"/>
                </a:spcBef>
              </a:pPr>
              <a:t>164</a:t>
            </a:fld>
            <a:endParaRPr lang="es-MX" altLang="es-PE" sz="13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Marcador de imagen de diapositiva">
            <a:extLst>
              <a:ext uri="{FF2B5EF4-FFF2-40B4-BE49-F238E27FC236}">
                <a16:creationId xmlns:a16="http://schemas.microsoft.com/office/drawing/2014/main" id="{7491EC43-FD8A-4132-A064-4592E5D3C2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2 Marcador de notas">
            <a:extLst>
              <a:ext uri="{FF2B5EF4-FFF2-40B4-BE49-F238E27FC236}">
                <a16:creationId xmlns:a16="http://schemas.microsoft.com/office/drawing/2014/main" id="{E8BD8A28-86F7-41DE-9A02-6214B754E3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12292" name="3 Marcador de número de diapositiva">
            <a:extLst>
              <a:ext uri="{FF2B5EF4-FFF2-40B4-BE49-F238E27FC236}">
                <a16:creationId xmlns:a16="http://schemas.microsoft.com/office/drawing/2014/main" id="{0EF882AE-0DFB-46FD-9E58-3EB4B4044C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80703AE-A4CA-48AA-990E-99B7860733FB}" type="slidenum">
              <a:rPr lang="es-MX" altLang="es-PE"/>
              <a:pPr eaLnBrk="1" hangingPunct="1"/>
              <a:t>165</a:t>
            </a:fld>
            <a:endParaRPr lang="es-MX" altLang="es-P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1 Marcador de imagen de diapositiva">
            <a:extLst>
              <a:ext uri="{FF2B5EF4-FFF2-40B4-BE49-F238E27FC236}">
                <a16:creationId xmlns:a16="http://schemas.microsoft.com/office/drawing/2014/main" id="{13836037-ABF7-444F-997C-3B1F7353C77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2 Marcador de notas">
            <a:extLst>
              <a:ext uri="{FF2B5EF4-FFF2-40B4-BE49-F238E27FC236}">
                <a16:creationId xmlns:a16="http://schemas.microsoft.com/office/drawing/2014/main" id="{F86870B5-CB20-4F34-B268-2F82336ED0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11268" name="3 Marcador de número de diapositiva">
            <a:extLst>
              <a:ext uri="{FF2B5EF4-FFF2-40B4-BE49-F238E27FC236}">
                <a16:creationId xmlns:a16="http://schemas.microsoft.com/office/drawing/2014/main" id="{4EEEBFC4-66D8-4807-8E65-B018098333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8C01DEA-96F8-4FB6-B447-4D3071F1C2CA}" type="slidenum">
              <a:rPr lang="es-MX" altLang="es-PE"/>
              <a:pPr eaLnBrk="1" hangingPunct="1"/>
              <a:t>166</a:t>
            </a:fld>
            <a:endParaRPr lang="es-MX" altLang="es-P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Marcador de imagen de diapositiva">
            <a:extLst>
              <a:ext uri="{FF2B5EF4-FFF2-40B4-BE49-F238E27FC236}">
                <a16:creationId xmlns:a16="http://schemas.microsoft.com/office/drawing/2014/main" id="{E0E9507C-D244-4F8A-A56D-B219A49483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2 Marcador de notas">
            <a:extLst>
              <a:ext uri="{FF2B5EF4-FFF2-40B4-BE49-F238E27FC236}">
                <a16:creationId xmlns:a16="http://schemas.microsoft.com/office/drawing/2014/main" id="{3498F872-F583-441F-98FE-530AD807B8F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4100" name="3 Marcador de número de diapositiva">
            <a:extLst>
              <a:ext uri="{FF2B5EF4-FFF2-40B4-BE49-F238E27FC236}">
                <a16:creationId xmlns:a16="http://schemas.microsoft.com/office/drawing/2014/main" id="{383BE41C-87C7-422A-B2E8-4B4FB59EFD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D56BBB1-0124-42ED-BD3E-50D08228DE19}" type="slidenum">
              <a:rPr lang="es-MX" altLang="es-PE"/>
              <a:pPr>
                <a:spcBef>
                  <a:spcPct val="0"/>
                </a:spcBef>
              </a:pPr>
              <a:t>184</a:t>
            </a:fld>
            <a:endParaRPr lang="es-MX" altLang="es-PE"/>
          </a:p>
        </p:txBody>
      </p:sp>
    </p:spTree>
    <p:extLst>
      <p:ext uri="{BB962C8B-B14F-4D97-AF65-F5344CB8AC3E}">
        <p14:creationId xmlns:p14="http://schemas.microsoft.com/office/powerpoint/2010/main" val="1369536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Marcador de imagen de diapositiva">
            <a:extLst>
              <a:ext uri="{FF2B5EF4-FFF2-40B4-BE49-F238E27FC236}">
                <a16:creationId xmlns:a16="http://schemas.microsoft.com/office/drawing/2014/main" id="{E0E9507C-D244-4F8A-A56D-B219A49483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2 Marcador de notas">
            <a:extLst>
              <a:ext uri="{FF2B5EF4-FFF2-40B4-BE49-F238E27FC236}">
                <a16:creationId xmlns:a16="http://schemas.microsoft.com/office/drawing/2014/main" id="{3498F872-F583-441F-98FE-530AD807B8F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4100" name="3 Marcador de número de diapositiva">
            <a:extLst>
              <a:ext uri="{FF2B5EF4-FFF2-40B4-BE49-F238E27FC236}">
                <a16:creationId xmlns:a16="http://schemas.microsoft.com/office/drawing/2014/main" id="{383BE41C-87C7-422A-B2E8-4B4FB59EFD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D56BBB1-0124-42ED-BD3E-50D08228DE19}" type="slidenum">
              <a:rPr lang="es-MX" altLang="es-PE"/>
              <a:pPr>
                <a:spcBef>
                  <a:spcPct val="0"/>
                </a:spcBef>
              </a:pPr>
              <a:t>186</a:t>
            </a:fld>
            <a:endParaRPr lang="es-MX" altLang="es-PE"/>
          </a:p>
        </p:txBody>
      </p:sp>
    </p:spTree>
    <p:extLst>
      <p:ext uri="{BB962C8B-B14F-4D97-AF65-F5344CB8AC3E}">
        <p14:creationId xmlns:p14="http://schemas.microsoft.com/office/powerpoint/2010/main" val="20962319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Marcador de imagen de diapositiva">
            <a:extLst>
              <a:ext uri="{FF2B5EF4-FFF2-40B4-BE49-F238E27FC236}">
                <a16:creationId xmlns:a16="http://schemas.microsoft.com/office/drawing/2014/main" id="{E0E9507C-D244-4F8A-A56D-B219A49483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2 Marcador de notas">
            <a:extLst>
              <a:ext uri="{FF2B5EF4-FFF2-40B4-BE49-F238E27FC236}">
                <a16:creationId xmlns:a16="http://schemas.microsoft.com/office/drawing/2014/main" id="{3498F872-F583-441F-98FE-530AD807B8F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4100" name="3 Marcador de número de diapositiva">
            <a:extLst>
              <a:ext uri="{FF2B5EF4-FFF2-40B4-BE49-F238E27FC236}">
                <a16:creationId xmlns:a16="http://schemas.microsoft.com/office/drawing/2014/main" id="{383BE41C-87C7-422A-B2E8-4B4FB59EFD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D56BBB1-0124-42ED-BD3E-50D08228DE19}" type="slidenum">
              <a:rPr lang="es-MX" altLang="es-PE"/>
              <a:pPr>
                <a:spcBef>
                  <a:spcPct val="0"/>
                </a:spcBef>
              </a:pPr>
              <a:t>187</a:t>
            </a:fld>
            <a:endParaRPr lang="es-MX" altLang="es-PE"/>
          </a:p>
        </p:txBody>
      </p:sp>
    </p:spTree>
    <p:extLst>
      <p:ext uri="{BB962C8B-B14F-4D97-AF65-F5344CB8AC3E}">
        <p14:creationId xmlns:p14="http://schemas.microsoft.com/office/powerpoint/2010/main" val="33860969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Marcador de imagen de diapositiva">
            <a:extLst>
              <a:ext uri="{FF2B5EF4-FFF2-40B4-BE49-F238E27FC236}">
                <a16:creationId xmlns:a16="http://schemas.microsoft.com/office/drawing/2014/main" id="{E0E9507C-D244-4F8A-A56D-B219A49483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2 Marcador de notas">
            <a:extLst>
              <a:ext uri="{FF2B5EF4-FFF2-40B4-BE49-F238E27FC236}">
                <a16:creationId xmlns:a16="http://schemas.microsoft.com/office/drawing/2014/main" id="{3498F872-F583-441F-98FE-530AD807B8F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4100" name="3 Marcador de número de diapositiva">
            <a:extLst>
              <a:ext uri="{FF2B5EF4-FFF2-40B4-BE49-F238E27FC236}">
                <a16:creationId xmlns:a16="http://schemas.microsoft.com/office/drawing/2014/main" id="{383BE41C-87C7-422A-B2E8-4B4FB59EFD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D56BBB1-0124-42ED-BD3E-50D08228DE19}" type="slidenum">
              <a:rPr lang="es-MX" altLang="es-PE"/>
              <a:pPr>
                <a:spcBef>
                  <a:spcPct val="0"/>
                </a:spcBef>
              </a:pPr>
              <a:t>188</a:t>
            </a:fld>
            <a:endParaRPr lang="es-MX" altLang="es-PE"/>
          </a:p>
        </p:txBody>
      </p:sp>
    </p:spTree>
    <p:extLst>
      <p:ext uri="{BB962C8B-B14F-4D97-AF65-F5344CB8AC3E}">
        <p14:creationId xmlns:p14="http://schemas.microsoft.com/office/powerpoint/2010/main" val="30048928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Marcador de imagen de diapositiva">
            <a:extLst>
              <a:ext uri="{FF2B5EF4-FFF2-40B4-BE49-F238E27FC236}">
                <a16:creationId xmlns:a16="http://schemas.microsoft.com/office/drawing/2014/main" id="{E0E9507C-D244-4F8A-A56D-B219A49483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2 Marcador de notas">
            <a:extLst>
              <a:ext uri="{FF2B5EF4-FFF2-40B4-BE49-F238E27FC236}">
                <a16:creationId xmlns:a16="http://schemas.microsoft.com/office/drawing/2014/main" id="{3498F872-F583-441F-98FE-530AD807B8F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4100" name="3 Marcador de número de diapositiva">
            <a:extLst>
              <a:ext uri="{FF2B5EF4-FFF2-40B4-BE49-F238E27FC236}">
                <a16:creationId xmlns:a16="http://schemas.microsoft.com/office/drawing/2014/main" id="{383BE41C-87C7-422A-B2E8-4B4FB59EFD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D56BBB1-0124-42ED-BD3E-50D08228DE19}" type="slidenum">
              <a:rPr lang="es-MX" altLang="es-PE"/>
              <a:pPr>
                <a:spcBef>
                  <a:spcPct val="0"/>
                </a:spcBef>
              </a:pPr>
              <a:t>189</a:t>
            </a:fld>
            <a:endParaRPr lang="es-MX" altLang="es-PE"/>
          </a:p>
        </p:txBody>
      </p:sp>
    </p:spTree>
    <p:extLst>
      <p:ext uri="{BB962C8B-B14F-4D97-AF65-F5344CB8AC3E}">
        <p14:creationId xmlns:p14="http://schemas.microsoft.com/office/powerpoint/2010/main" val="41639353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Marcador de imagen de diapositiva">
            <a:extLst>
              <a:ext uri="{FF2B5EF4-FFF2-40B4-BE49-F238E27FC236}">
                <a16:creationId xmlns:a16="http://schemas.microsoft.com/office/drawing/2014/main" id="{E0E9507C-D244-4F8A-A56D-B219A49483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2 Marcador de notas">
            <a:extLst>
              <a:ext uri="{FF2B5EF4-FFF2-40B4-BE49-F238E27FC236}">
                <a16:creationId xmlns:a16="http://schemas.microsoft.com/office/drawing/2014/main" id="{3498F872-F583-441F-98FE-530AD807B8F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4100" name="3 Marcador de número de diapositiva">
            <a:extLst>
              <a:ext uri="{FF2B5EF4-FFF2-40B4-BE49-F238E27FC236}">
                <a16:creationId xmlns:a16="http://schemas.microsoft.com/office/drawing/2014/main" id="{383BE41C-87C7-422A-B2E8-4B4FB59EFD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D56BBB1-0124-42ED-BD3E-50D08228DE19}" type="slidenum">
              <a:rPr lang="es-MX" altLang="es-PE"/>
              <a:pPr>
                <a:spcBef>
                  <a:spcPct val="0"/>
                </a:spcBef>
              </a:pPr>
              <a:t>190</a:t>
            </a:fld>
            <a:endParaRPr lang="es-MX" altLang="es-PE"/>
          </a:p>
        </p:txBody>
      </p:sp>
    </p:spTree>
    <p:extLst>
      <p:ext uri="{BB962C8B-B14F-4D97-AF65-F5344CB8AC3E}">
        <p14:creationId xmlns:p14="http://schemas.microsoft.com/office/powerpoint/2010/main" val="1480430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Marcador de imagen de diapositiva">
            <a:extLst>
              <a:ext uri="{FF2B5EF4-FFF2-40B4-BE49-F238E27FC236}">
                <a16:creationId xmlns:a16="http://schemas.microsoft.com/office/drawing/2014/main" id="{BCE3BF00-4655-42E6-A093-D0164237B5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2 Marcador de notas">
            <a:extLst>
              <a:ext uri="{FF2B5EF4-FFF2-40B4-BE49-F238E27FC236}">
                <a16:creationId xmlns:a16="http://schemas.microsoft.com/office/drawing/2014/main" id="{7FD2529A-DA2F-40EF-898E-C3320AD6A9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8196" name="3 Marcador de número de diapositiva">
            <a:extLst>
              <a:ext uri="{FF2B5EF4-FFF2-40B4-BE49-F238E27FC236}">
                <a16:creationId xmlns:a16="http://schemas.microsoft.com/office/drawing/2014/main" id="{8C120172-23B6-4736-8F9B-2CE4342C63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2004138-BB2B-41AB-892F-D0488DFF8948}" type="slidenum">
              <a:rPr lang="es-MX" altLang="es-PE" sz="1300" smtClean="0"/>
              <a:pPr>
                <a:spcBef>
                  <a:spcPct val="0"/>
                </a:spcBef>
              </a:pPr>
              <a:t>114</a:t>
            </a:fld>
            <a:endParaRPr lang="es-MX" altLang="es-PE" sz="1300"/>
          </a:p>
        </p:txBody>
      </p:sp>
    </p:spTree>
    <p:extLst>
      <p:ext uri="{BB962C8B-B14F-4D97-AF65-F5344CB8AC3E}">
        <p14:creationId xmlns:p14="http://schemas.microsoft.com/office/powerpoint/2010/main" val="17386107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Marcador de imagen de diapositiva">
            <a:extLst>
              <a:ext uri="{FF2B5EF4-FFF2-40B4-BE49-F238E27FC236}">
                <a16:creationId xmlns:a16="http://schemas.microsoft.com/office/drawing/2014/main" id="{E0E9507C-D244-4F8A-A56D-B219A49483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2 Marcador de notas">
            <a:extLst>
              <a:ext uri="{FF2B5EF4-FFF2-40B4-BE49-F238E27FC236}">
                <a16:creationId xmlns:a16="http://schemas.microsoft.com/office/drawing/2014/main" id="{3498F872-F583-441F-98FE-530AD807B8F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4100" name="3 Marcador de número de diapositiva">
            <a:extLst>
              <a:ext uri="{FF2B5EF4-FFF2-40B4-BE49-F238E27FC236}">
                <a16:creationId xmlns:a16="http://schemas.microsoft.com/office/drawing/2014/main" id="{383BE41C-87C7-422A-B2E8-4B4FB59EFD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D56BBB1-0124-42ED-BD3E-50D08228DE19}" type="slidenum">
              <a:rPr lang="es-MX" altLang="es-PE"/>
              <a:pPr>
                <a:spcBef>
                  <a:spcPct val="0"/>
                </a:spcBef>
              </a:pPr>
              <a:t>191</a:t>
            </a:fld>
            <a:endParaRPr lang="es-MX" altLang="es-PE"/>
          </a:p>
        </p:txBody>
      </p:sp>
    </p:spTree>
    <p:extLst>
      <p:ext uri="{BB962C8B-B14F-4D97-AF65-F5344CB8AC3E}">
        <p14:creationId xmlns:p14="http://schemas.microsoft.com/office/powerpoint/2010/main" val="38058115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Marcador de imagen de diapositiva">
            <a:extLst>
              <a:ext uri="{FF2B5EF4-FFF2-40B4-BE49-F238E27FC236}">
                <a16:creationId xmlns:a16="http://schemas.microsoft.com/office/drawing/2014/main" id="{E0E9507C-D244-4F8A-A56D-B219A49483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2 Marcador de notas">
            <a:extLst>
              <a:ext uri="{FF2B5EF4-FFF2-40B4-BE49-F238E27FC236}">
                <a16:creationId xmlns:a16="http://schemas.microsoft.com/office/drawing/2014/main" id="{3498F872-F583-441F-98FE-530AD807B8F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4100" name="3 Marcador de número de diapositiva">
            <a:extLst>
              <a:ext uri="{FF2B5EF4-FFF2-40B4-BE49-F238E27FC236}">
                <a16:creationId xmlns:a16="http://schemas.microsoft.com/office/drawing/2014/main" id="{383BE41C-87C7-422A-B2E8-4B4FB59EFD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D56BBB1-0124-42ED-BD3E-50D08228DE19}" type="slidenum">
              <a:rPr lang="es-MX" altLang="es-PE"/>
              <a:pPr>
                <a:spcBef>
                  <a:spcPct val="0"/>
                </a:spcBef>
              </a:pPr>
              <a:t>192</a:t>
            </a:fld>
            <a:endParaRPr lang="es-MX" altLang="es-PE"/>
          </a:p>
        </p:txBody>
      </p:sp>
    </p:spTree>
    <p:extLst>
      <p:ext uri="{BB962C8B-B14F-4D97-AF65-F5344CB8AC3E}">
        <p14:creationId xmlns:p14="http://schemas.microsoft.com/office/powerpoint/2010/main" val="923894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Marcador de imagen de diapositiva">
            <a:extLst>
              <a:ext uri="{FF2B5EF4-FFF2-40B4-BE49-F238E27FC236}">
                <a16:creationId xmlns:a16="http://schemas.microsoft.com/office/drawing/2014/main" id="{B7E9EBB6-9877-40A7-B74C-CB52F77614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2 Marcador de notas">
            <a:extLst>
              <a:ext uri="{FF2B5EF4-FFF2-40B4-BE49-F238E27FC236}">
                <a16:creationId xmlns:a16="http://schemas.microsoft.com/office/drawing/2014/main" id="{BA9417C4-7FF1-4B3F-BAF9-76E42E4E81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15364" name="3 Marcador de número de diapositiva">
            <a:extLst>
              <a:ext uri="{FF2B5EF4-FFF2-40B4-BE49-F238E27FC236}">
                <a16:creationId xmlns:a16="http://schemas.microsoft.com/office/drawing/2014/main" id="{6F205B0D-BA70-4669-908F-1089033266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B1A6278-9A75-4ADD-AE04-0C65EDE9F4A1}" type="slidenum">
              <a:rPr lang="es-MX" altLang="es-PE"/>
              <a:pPr eaLnBrk="1" hangingPunct="1"/>
              <a:t>115</a:t>
            </a:fld>
            <a:endParaRPr lang="es-MX" altLang="es-P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Marcador de imagen de diapositiva">
            <a:extLst>
              <a:ext uri="{FF2B5EF4-FFF2-40B4-BE49-F238E27FC236}">
                <a16:creationId xmlns:a16="http://schemas.microsoft.com/office/drawing/2014/main" id="{E171A936-E512-457B-A9C0-5C5E31B7BE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2 Marcador de notas">
            <a:extLst>
              <a:ext uri="{FF2B5EF4-FFF2-40B4-BE49-F238E27FC236}">
                <a16:creationId xmlns:a16="http://schemas.microsoft.com/office/drawing/2014/main" id="{8D339EC3-3F27-4B5B-A78F-69166047ED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12292" name="3 Marcador de número de diapositiva">
            <a:extLst>
              <a:ext uri="{FF2B5EF4-FFF2-40B4-BE49-F238E27FC236}">
                <a16:creationId xmlns:a16="http://schemas.microsoft.com/office/drawing/2014/main" id="{9C1DC592-3666-4641-AC6C-A0D493146C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C52D18F-ADD5-4D3A-AE16-376CC3335504}" type="slidenum">
              <a:rPr lang="es-MX" altLang="es-PE"/>
              <a:pPr eaLnBrk="1" hangingPunct="1"/>
              <a:t>116</a:t>
            </a:fld>
            <a:endParaRPr lang="es-MX" altLang="es-P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Marcador de imagen de diapositiva">
            <a:extLst>
              <a:ext uri="{FF2B5EF4-FFF2-40B4-BE49-F238E27FC236}">
                <a16:creationId xmlns:a16="http://schemas.microsoft.com/office/drawing/2014/main" id="{3ACFDA4D-0899-4334-87DD-332A4BCA33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2 Marcador de notas">
            <a:extLst>
              <a:ext uri="{FF2B5EF4-FFF2-40B4-BE49-F238E27FC236}">
                <a16:creationId xmlns:a16="http://schemas.microsoft.com/office/drawing/2014/main" id="{270FB1B4-055C-44B5-8C25-D3D53F1097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13316" name="3 Marcador de número de diapositiva">
            <a:extLst>
              <a:ext uri="{FF2B5EF4-FFF2-40B4-BE49-F238E27FC236}">
                <a16:creationId xmlns:a16="http://schemas.microsoft.com/office/drawing/2014/main" id="{070E94FD-3946-4B0B-86B0-1096C5C2C9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05D9A3E-650E-4973-8432-8C5F00873D76}" type="slidenum">
              <a:rPr lang="es-MX" altLang="es-PE"/>
              <a:pPr eaLnBrk="1" hangingPunct="1"/>
              <a:t>117</a:t>
            </a:fld>
            <a:endParaRPr lang="es-MX" altLang="es-P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Marcador de imagen de diapositiva">
            <a:extLst>
              <a:ext uri="{FF2B5EF4-FFF2-40B4-BE49-F238E27FC236}">
                <a16:creationId xmlns:a16="http://schemas.microsoft.com/office/drawing/2014/main" id="{C7005CB3-B7CE-4A81-84EE-A4A5C2BFDCC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2 Marcador de notas">
            <a:extLst>
              <a:ext uri="{FF2B5EF4-FFF2-40B4-BE49-F238E27FC236}">
                <a16:creationId xmlns:a16="http://schemas.microsoft.com/office/drawing/2014/main" id="{33AB221A-8538-486E-91A4-827DD0171EF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8196" name="3 Marcador de número de diapositiva">
            <a:extLst>
              <a:ext uri="{FF2B5EF4-FFF2-40B4-BE49-F238E27FC236}">
                <a16:creationId xmlns:a16="http://schemas.microsoft.com/office/drawing/2014/main" id="{01BC5A17-2A9D-4C68-8FC2-7A671FA8DF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6890ABC-A3C5-4AEA-861B-5460DE5E8F1D}" type="slidenum">
              <a:rPr lang="es-MX" altLang="es-PE" smtClean="0"/>
              <a:pPr>
                <a:spcBef>
                  <a:spcPct val="0"/>
                </a:spcBef>
              </a:pPr>
              <a:t>118</a:t>
            </a:fld>
            <a:endParaRPr lang="es-MX" altLang="es-PE"/>
          </a:p>
        </p:txBody>
      </p:sp>
    </p:spTree>
    <p:extLst>
      <p:ext uri="{BB962C8B-B14F-4D97-AF65-F5344CB8AC3E}">
        <p14:creationId xmlns:p14="http://schemas.microsoft.com/office/powerpoint/2010/main" val="3007720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Marcador de imagen de diapositiva">
            <a:extLst>
              <a:ext uri="{FF2B5EF4-FFF2-40B4-BE49-F238E27FC236}">
                <a16:creationId xmlns:a16="http://schemas.microsoft.com/office/drawing/2014/main" id="{3AD7E22B-BBE6-4383-8BAC-C53BADB40CC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2 Marcador de notas">
            <a:extLst>
              <a:ext uri="{FF2B5EF4-FFF2-40B4-BE49-F238E27FC236}">
                <a16:creationId xmlns:a16="http://schemas.microsoft.com/office/drawing/2014/main" id="{B814C2E9-B31B-407E-91BE-AD4D3FE07A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14340" name="3 Marcador de número de diapositiva">
            <a:extLst>
              <a:ext uri="{FF2B5EF4-FFF2-40B4-BE49-F238E27FC236}">
                <a16:creationId xmlns:a16="http://schemas.microsoft.com/office/drawing/2014/main" id="{12A8BA70-DA61-49F3-92E8-EC602C0519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CF7DA7F-242E-460F-B3A9-2B800E5265ED}" type="slidenum">
              <a:rPr lang="es-MX" altLang="es-PE"/>
              <a:pPr eaLnBrk="1" hangingPunct="1"/>
              <a:t>151</a:t>
            </a:fld>
            <a:endParaRPr lang="es-MX" altLang="es-P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Marcador de imagen de diapositiva">
            <a:extLst>
              <a:ext uri="{FF2B5EF4-FFF2-40B4-BE49-F238E27FC236}">
                <a16:creationId xmlns:a16="http://schemas.microsoft.com/office/drawing/2014/main" id="{A5FB8C7A-5FA9-4FB7-868E-ADB1E94151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2 Marcador de notas">
            <a:extLst>
              <a:ext uri="{FF2B5EF4-FFF2-40B4-BE49-F238E27FC236}">
                <a16:creationId xmlns:a16="http://schemas.microsoft.com/office/drawing/2014/main" id="{6EE8ABA6-A63C-4DB2-A05E-D23121B8A2A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/>
          </a:p>
        </p:txBody>
      </p:sp>
      <p:sp>
        <p:nvSpPr>
          <p:cNvPr id="15364" name="3 Marcador de número de diapositiva">
            <a:extLst>
              <a:ext uri="{FF2B5EF4-FFF2-40B4-BE49-F238E27FC236}">
                <a16:creationId xmlns:a16="http://schemas.microsoft.com/office/drawing/2014/main" id="{CBC6A22D-0B96-42AA-8B29-BA49EE0C34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5845B4A-4D4B-4480-9A7E-85EA1D20DDCD}" type="slidenum">
              <a:rPr lang="es-MX" altLang="es-PE"/>
              <a:pPr eaLnBrk="1" hangingPunct="1"/>
              <a:t>152</a:t>
            </a:fld>
            <a:endParaRPr lang="es-MX" altLang="es-P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3A1C0-04AB-4A18-8834-240D64DFE0D8}" type="datetimeFigureOut">
              <a:rPr lang="es-ES" smtClean="0"/>
              <a:t>22/11/2025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1CC7D-9208-4BA0-8722-651286C296B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96039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3A1C0-04AB-4A18-8834-240D64DFE0D8}" type="datetimeFigureOut">
              <a:rPr lang="es-ES" smtClean="0"/>
              <a:t>22/11/2025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1CC7D-9208-4BA0-8722-651286C296B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7616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3A1C0-04AB-4A18-8834-240D64DFE0D8}" type="datetimeFigureOut">
              <a:rPr lang="es-ES" smtClean="0"/>
              <a:t>22/11/2025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1CC7D-9208-4BA0-8722-651286C296B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50479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270B5-2641-4048-A5B7-426327B0B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6" y="365087"/>
            <a:ext cx="10515819" cy="831928"/>
          </a:xfrm>
          <a:prstGeom prst="rect">
            <a:avLst/>
          </a:prstGeom>
        </p:spPr>
        <p:txBody>
          <a:bodyPr anchor="ctr"/>
          <a:lstStyle>
            <a:lvl1pPr>
              <a:defRPr sz="3598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1681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197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3A1C0-04AB-4A18-8834-240D64DFE0D8}" type="datetimeFigureOut">
              <a:rPr lang="es-ES" smtClean="0"/>
              <a:t>22/11/2025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1CC7D-9208-4BA0-8722-651286C296B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82229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3A1C0-04AB-4A18-8834-240D64DFE0D8}" type="datetimeFigureOut">
              <a:rPr lang="es-ES" smtClean="0"/>
              <a:t>22/11/2025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1CC7D-9208-4BA0-8722-651286C296B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9118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3A1C0-04AB-4A18-8834-240D64DFE0D8}" type="datetimeFigureOut">
              <a:rPr lang="es-ES" smtClean="0"/>
              <a:t>22/11/2025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1CC7D-9208-4BA0-8722-651286C296B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58928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3A1C0-04AB-4A18-8834-240D64DFE0D8}" type="datetimeFigureOut">
              <a:rPr lang="es-ES" smtClean="0"/>
              <a:t>22/11/2025</a:t>
            </a:fld>
            <a:endParaRPr lang="es-E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1CC7D-9208-4BA0-8722-651286C296B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41168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3A1C0-04AB-4A18-8834-240D64DFE0D8}" type="datetimeFigureOut">
              <a:rPr lang="es-ES" smtClean="0"/>
              <a:t>22/11/2025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1CC7D-9208-4BA0-8722-651286C296B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64890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3A1C0-04AB-4A18-8834-240D64DFE0D8}" type="datetimeFigureOut">
              <a:rPr lang="es-ES" smtClean="0"/>
              <a:t>22/11/2025</a:t>
            </a:fld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1CC7D-9208-4BA0-8722-651286C296B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42999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3A1C0-04AB-4A18-8834-240D64DFE0D8}" type="datetimeFigureOut">
              <a:rPr lang="es-ES" smtClean="0"/>
              <a:t>22/11/2025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1CC7D-9208-4BA0-8722-651286C296B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90033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3A1C0-04AB-4A18-8834-240D64DFE0D8}" type="datetimeFigureOut">
              <a:rPr lang="es-ES" smtClean="0"/>
              <a:t>22/11/2025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1CC7D-9208-4BA0-8722-651286C296B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04998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3A1C0-04AB-4A18-8834-240D64DFE0D8}" type="datetimeFigureOut">
              <a:rPr lang="es-ES" smtClean="0"/>
              <a:t>22/11/2025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1CC7D-9208-4BA0-8722-651286C296BD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37285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5" Type="http://schemas.openxmlformats.org/officeDocument/2006/relationships/image" Target="../media/image4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41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2" Type="http://schemas.openxmlformats.org/officeDocument/2006/relationships/image" Target="../media/image6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0.png"/><Relationship Id="rId5" Type="http://schemas.openxmlformats.org/officeDocument/2006/relationships/image" Target="../media/image690.png"/><Relationship Id="rId4" Type="http://schemas.openxmlformats.org/officeDocument/2006/relationships/image" Target="../media/image680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0.png"/><Relationship Id="rId7" Type="http://schemas.openxmlformats.org/officeDocument/2006/relationships/image" Target="../media/image760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0.png"/><Relationship Id="rId5" Type="http://schemas.openxmlformats.org/officeDocument/2006/relationships/image" Target="../media/image740.png"/><Relationship Id="rId4" Type="http://schemas.openxmlformats.org/officeDocument/2006/relationships/image" Target="../media/image730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7" Type="http://schemas.openxmlformats.org/officeDocument/2006/relationships/image" Target="../media/image83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svg"/><Relationship Id="rId4" Type="http://schemas.openxmlformats.org/officeDocument/2006/relationships/image" Target="../media/image80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11" Type="http://schemas.openxmlformats.org/officeDocument/2006/relationships/image" Target="../media/image93.svg"/><Relationship Id="rId5" Type="http://schemas.openxmlformats.org/officeDocument/2006/relationships/image" Target="../media/image86.png"/><Relationship Id="rId10" Type="http://schemas.openxmlformats.org/officeDocument/2006/relationships/image" Target="../media/image92.png"/><Relationship Id="rId4" Type="http://schemas.openxmlformats.org/officeDocument/2006/relationships/image" Target="../media/image85.png"/><Relationship Id="rId9" Type="http://schemas.openxmlformats.org/officeDocument/2006/relationships/image" Target="../media/image9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7" Type="http://schemas.openxmlformats.org/officeDocument/2006/relationships/image" Target="../media/image83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svg"/><Relationship Id="rId4" Type="http://schemas.openxmlformats.org/officeDocument/2006/relationships/image" Target="../media/image80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sv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svg"/><Relationship Id="rId4" Type="http://schemas.openxmlformats.org/officeDocument/2006/relationships/image" Target="../media/image80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svg"/><Relationship Id="rId7" Type="http://schemas.openxmlformats.org/officeDocument/2006/relationships/image" Target="../media/image106.sv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104.svg"/><Relationship Id="rId4" Type="http://schemas.openxmlformats.org/officeDocument/2006/relationships/image" Target="../media/image103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sv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1.svg"/><Relationship Id="rId4" Type="http://schemas.openxmlformats.org/officeDocument/2006/relationships/image" Target="../media/image110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0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0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0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0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8.svg"/><Relationship Id="rId7" Type="http://schemas.openxmlformats.org/officeDocument/2006/relationships/diagramColors" Target="../diagrams/colors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0.emf"/><Relationship Id="rId4" Type="http://schemas.openxmlformats.org/officeDocument/2006/relationships/oleObject" Target="../embeddings/oleObject1.bin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20.emf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20.emf"/><Relationship Id="rId4" Type="http://schemas.openxmlformats.org/officeDocument/2006/relationships/oleObject" Target="../embeddings/oleObject4.bin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0.png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5.png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1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svg"/><Relationship Id="rId7" Type="http://schemas.openxmlformats.org/officeDocument/2006/relationships/image" Target="../media/image135.sv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png"/><Relationship Id="rId5" Type="http://schemas.openxmlformats.org/officeDocument/2006/relationships/image" Target="../media/image133.svg"/><Relationship Id="rId4" Type="http://schemas.openxmlformats.org/officeDocument/2006/relationships/image" Target="../media/image132.png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5.svg"/><Relationship Id="rId21" Type="http://schemas.openxmlformats.org/officeDocument/2006/relationships/image" Target="../media/image23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image" Target="../media/image470.png"/><Relationship Id="rId7" Type="http://schemas.openxmlformats.org/officeDocument/2006/relationships/image" Target="../media/image510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0.png"/><Relationship Id="rId5" Type="http://schemas.openxmlformats.org/officeDocument/2006/relationships/image" Target="../media/image490.png"/><Relationship Id="rId4" Type="http://schemas.openxmlformats.org/officeDocument/2006/relationships/image" Target="../media/image480.png"/><Relationship Id="rId9" Type="http://schemas.openxmlformats.org/officeDocument/2006/relationships/image" Target="../media/image520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452.png"/><Relationship Id="rId7" Type="http://schemas.openxmlformats.org/officeDocument/2006/relationships/image" Target="../media/image561.png"/><Relationship Id="rId2" Type="http://schemas.openxmlformats.org/officeDocument/2006/relationships/image" Target="../media/image4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1.png"/><Relationship Id="rId5" Type="http://schemas.openxmlformats.org/officeDocument/2006/relationships/image" Target="../media/image541.png"/><Relationship Id="rId4" Type="http://schemas.openxmlformats.org/officeDocument/2006/relationships/image" Target="../media/image531.png"/><Relationship Id="rId9" Type="http://schemas.openxmlformats.org/officeDocument/2006/relationships/image" Target="../media/image52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png"/><Relationship Id="rId2" Type="http://schemas.openxmlformats.org/officeDocument/2006/relationships/image" Target="../media/image4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0.png"/><Relationship Id="rId5" Type="http://schemas.openxmlformats.org/officeDocument/2006/relationships/image" Target="../media/image560.png"/><Relationship Id="rId4" Type="http://schemas.openxmlformats.org/officeDocument/2006/relationships/image" Target="../media/image550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ángulo 47">
            <a:extLst>
              <a:ext uri="{FF2B5EF4-FFF2-40B4-BE49-F238E27FC236}">
                <a16:creationId xmlns:a16="http://schemas.microsoft.com/office/drawing/2014/main" id="{5A321545-9C8B-41CE-9C7E-DB7FD7E8F205}"/>
              </a:ext>
            </a:extLst>
          </p:cNvPr>
          <p:cNvSpPr/>
          <p:nvPr/>
        </p:nvSpPr>
        <p:spPr>
          <a:xfrm>
            <a:off x="2045375" y="2376456"/>
            <a:ext cx="8101251" cy="19608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rgbClr val="FFC000"/>
              </a:solidFill>
            </a:endParaRPr>
          </a:p>
        </p:txBody>
      </p:sp>
      <p:grpSp>
        <p:nvGrpSpPr>
          <p:cNvPr id="60" name="Grupo 59">
            <a:extLst>
              <a:ext uri="{FF2B5EF4-FFF2-40B4-BE49-F238E27FC236}">
                <a16:creationId xmlns:a16="http://schemas.microsoft.com/office/drawing/2014/main" id="{989D6DAB-914F-4EC5-831C-FA679BCB1153}"/>
              </a:ext>
            </a:extLst>
          </p:cNvPr>
          <p:cNvGrpSpPr/>
          <p:nvPr/>
        </p:nvGrpSpPr>
        <p:grpSpPr>
          <a:xfrm>
            <a:off x="2644600" y="1733550"/>
            <a:ext cx="6997246" cy="2214613"/>
            <a:chOff x="3426752" y="3046020"/>
            <a:chExt cx="4881769" cy="1545069"/>
          </a:xfrm>
          <a:solidFill>
            <a:schemeClr val="bg1"/>
          </a:solidFill>
        </p:grpSpPr>
        <p:sp>
          <p:nvSpPr>
            <p:cNvPr id="58" name="CuadroTexto 57">
              <a:extLst>
                <a:ext uri="{FF2B5EF4-FFF2-40B4-BE49-F238E27FC236}">
                  <a16:creationId xmlns:a16="http://schemas.microsoft.com/office/drawing/2014/main" id="{30A68C79-BDE8-4791-8546-A7AB3D27B980}"/>
                </a:ext>
              </a:extLst>
            </p:cNvPr>
            <p:cNvSpPr txBox="1"/>
            <p:nvPr/>
          </p:nvSpPr>
          <p:spPr>
            <a:xfrm>
              <a:off x="3771347" y="3852975"/>
              <a:ext cx="740717" cy="738114"/>
            </a:xfrm>
            <a:custGeom>
              <a:avLst/>
              <a:gdLst/>
              <a:ahLst/>
              <a:cxnLst/>
              <a:rect l="l" t="t" r="r" b="b"/>
              <a:pathLst>
                <a:path w="740717" h="738114">
                  <a:moveTo>
                    <a:pt x="458911" y="0"/>
                  </a:moveTo>
                  <a:cubicBezTo>
                    <a:pt x="534962" y="0"/>
                    <a:pt x="619174" y="9203"/>
                    <a:pt x="711547" y="27608"/>
                  </a:cubicBezTo>
                  <a:cubicBezTo>
                    <a:pt x="711547" y="78309"/>
                    <a:pt x="713804" y="134739"/>
                    <a:pt x="718319" y="196900"/>
                  </a:cubicBezTo>
                  <a:cubicBezTo>
                    <a:pt x="693316" y="188566"/>
                    <a:pt x="673087" y="182228"/>
                    <a:pt x="657634" y="177887"/>
                  </a:cubicBezTo>
                  <a:cubicBezTo>
                    <a:pt x="642181" y="173546"/>
                    <a:pt x="624123" y="169553"/>
                    <a:pt x="603461" y="165907"/>
                  </a:cubicBezTo>
                  <a:cubicBezTo>
                    <a:pt x="582798" y="162260"/>
                    <a:pt x="563178" y="159569"/>
                    <a:pt x="544599" y="157833"/>
                  </a:cubicBezTo>
                  <a:cubicBezTo>
                    <a:pt x="526020" y="156096"/>
                    <a:pt x="509438" y="155228"/>
                    <a:pt x="494853" y="155228"/>
                  </a:cubicBezTo>
                  <a:cubicBezTo>
                    <a:pt x="456654" y="155228"/>
                    <a:pt x="420538" y="160698"/>
                    <a:pt x="386506" y="171636"/>
                  </a:cubicBezTo>
                  <a:cubicBezTo>
                    <a:pt x="352474" y="182575"/>
                    <a:pt x="323217" y="199418"/>
                    <a:pt x="298735" y="222164"/>
                  </a:cubicBezTo>
                  <a:cubicBezTo>
                    <a:pt x="274253" y="244910"/>
                    <a:pt x="255934" y="272083"/>
                    <a:pt x="243780" y="303684"/>
                  </a:cubicBezTo>
                  <a:cubicBezTo>
                    <a:pt x="231626" y="335285"/>
                    <a:pt x="225549" y="368623"/>
                    <a:pt x="225549" y="403697"/>
                  </a:cubicBezTo>
                  <a:cubicBezTo>
                    <a:pt x="225549" y="439465"/>
                    <a:pt x="232494" y="471327"/>
                    <a:pt x="246385" y="499282"/>
                  </a:cubicBezTo>
                  <a:cubicBezTo>
                    <a:pt x="260275" y="527237"/>
                    <a:pt x="282327" y="548507"/>
                    <a:pt x="312539" y="563092"/>
                  </a:cubicBezTo>
                  <a:cubicBezTo>
                    <a:pt x="342751" y="577677"/>
                    <a:pt x="376436" y="584969"/>
                    <a:pt x="413593" y="584969"/>
                  </a:cubicBezTo>
                  <a:cubicBezTo>
                    <a:pt x="444500" y="584969"/>
                    <a:pt x="478358" y="580455"/>
                    <a:pt x="515168" y="571426"/>
                  </a:cubicBezTo>
                  <a:lnTo>
                    <a:pt x="521110" y="458391"/>
                  </a:lnTo>
                  <a:cubicBezTo>
                    <a:pt x="498489" y="457349"/>
                    <a:pt x="485089" y="456828"/>
                    <a:pt x="480911" y="456828"/>
                  </a:cubicBezTo>
                  <a:lnTo>
                    <a:pt x="425574" y="457349"/>
                  </a:lnTo>
                  <a:lnTo>
                    <a:pt x="429220" y="393279"/>
                  </a:lnTo>
                  <a:cubicBezTo>
                    <a:pt x="429567" y="386334"/>
                    <a:pt x="430088" y="376350"/>
                    <a:pt x="430783" y="363327"/>
                  </a:cubicBezTo>
                  <a:cubicBezTo>
                    <a:pt x="431477" y="350305"/>
                    <a:pt x="431825" y="332507"/>
                    <a:pt x="431825" y="309935"/>
                  </a:cubicBezTo>
                  <a:cubicBezTo>
                    <a:pt x="479400" y="310630"/>
                    <a:pt x="524718" y="310977"/>
                    <a:pt x="567779" y="310977"/>
                  </a:cubicBezTo>
                  <a:cubicBezTo>
                    <a:pt x="641399" y="310977"/>
                    <a:pt x="699045" y="310630"/>
                    <a:pt x="740717" y="309935"/>
                  </a:cubicBezTo>
                  <a:cubicBezTo>
                    <a:pt x="736214" y="357510"/>
                    <a:pt x="731623" y="424880"/>
                    <a:pt x="726946" y="512044"/>
                  </a:cubicBezTo>
                  <a:cubicBezTo>
                    <a:pt x="722269" y="599207"/>
                    <a:pt x="719409" y="665014"/>
                    <a:pt x="718367" y="709464"/>
                  </a:cubicBezTo>
                  <a:cubicBezTo>
                    <a:pt x="678426" y="716757"/>
                    <a:pt x="645347" y="722052"/>
                    <a:pt x="619128" y="725352"/>
                  </a:cubicBezTo>
                  <a:cubicBezTo>
                    <a:pt x="592910" y="728651"/>
                    <a:pt x="561394" y="731602"/>
                    <a:pt x="524581" y="734207"/>
                  </a:cubicBezTo>
                  <a:cubicBezTo>
                    <a:pt x="487768" y="736811"/>
                    <a:pt x="454950" y="738114"/>
                    <a:pt x="426127" y="738114"/>
                  </a:cubicBezTo>
                  <a:cubicBezTo>
                    <a:pt x="378894" y="738114"/>
                    <a:pt x="332530" y="734294"/>
                    <a:pt x="287035" y="726654"/>
                  </a:cubicBezTo>
                  <a:cubicBezTo>
                    <a:pt x="241541" y="719014"/>
                    <a:pt x="200821" y="706686"/>
                    <a:pt x="164876" y="689670"/>
                  </a:cubicBezTo>
                  <a:cubicBezTo>
                    <a:pt x="128932" y="672654"/>
                    <a:pt x="98977" y="649561"/>
                    <a:pt x="75013" y="620391"/>
                  </a:cubicBezTo>
                  <a:cubicBezTo>
                    <a:pt x="51049" y="591220"/>
                    <a:pt x="32556" y="556667"/>
                    <a:pt x="19533" y="516732"/>
                  </a:cubicBezTo>
                  <a:cubicBezTo>
                    <a:pt x="6511" y="476796"/>
                    <a:pt x="0" y="435472"/>
                    <a:pt x="0" y="392758"/>
                  </a:cubicBezTo>
                  <a:cubicBezTo>
                    <a:pt x="0" y="322263"/>
                    <a:pt x="17537" y="256803"/>
                    <a:pt x="52610" y="196379"/>
                  </a:cubicBezTo>
                  <a:cubicBezTo>
                    <a:pt x="87684" y="135955"/>
                    <a:pt x="138125" y="88119"/>
                    <a:pt x="203931" y="52872"/>
                  </a:cubicBezTo>
                  <a:cubicBezTo>
                    <a:pt x="269738" y="17624"/>
                    <a:pt x="354732" y="0"/>
                    <a:pt x="45891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PE" sz="8400" kern="0" spc="-350" dirty="0">
                <a:solidFill>
                  <a:schemeClr val="bg1"/>
                </a:solidFill>
                <a:latin typeface="Eras Bold ITC" panose="020B0907030504020204" pitchFamily="34" charset="0"/>
              </a:endParaRPr>
            </a:p>
          </p:txBody>
        </p:sp>
        <p:sp>
          <p:nvSpPr>
            <p:cNvPr id="57" name="CuadroTexto 56">
              <a:extLst>
                <a:ext uri="{FF2B5EF4-FFF2-40B4-BE49-F238E27FC236}">
                  <a16:creationId xmlns:a16="http://schemas.microsoft.com/office/drawing/2014/main" id="{95A336EF-B687-4FAB-AF55-B1E7C6A880C5}"/>
                </a:ext>
              </a:extLst>
            </p:cNvPr>
            <p:cNvSpPr txBox="1"/>
            <p:nvPr/>
          </p:nvSpPr>
          <p:spPr>
            <a:xfrm>
              <a:off x="6638372" y="3852975"/>
              <a:ext cx="854273" cy="738114"/>
            </a:xfrm>
            <a:custGeom>
              <a:avLst/>
              <a:gdLst/>
              <a:ahLst/>
              <a:cxnLst/>
              <a:rect l="l" t="t" r="r" b="b"/>
              <a:pathLst>
                <a:path w="854273" h="738114">
                  <a:moveTo>
                    <a:pt x="443805" y="0"/>
                  </a:moveTo>
                  <a:cubicBezTo>
                    <a:pt x="499368" y="0"/>
                    <a:pt x="552846" y="7467"/>
                    <a:pt x="604242" y="22399"/>
                  </a:cubicBezTo>
                  <a:cubicBezTo>
                    <a:pt x="655637" y="37331"/>
                    <a:pt x="700608" y="61206"/>
                    <a:pt x="739155" y="94023"/>
                  </a:cubicBezTo>
                  <a:cubicBezTo>
                    <a:pt x="777701" y="126839"/>
                    <a:pt x="806524" y="164604"/>
                    <a:pt x="825624" y="207318"/>
                  </a:cubicBezTo>
                  <a:cubicBezTo>
                    <a:pt x="844723" y="250032"/>
                    <a:pt x="854273" y="299170"/>
                    <a:pt x="854273" y="354732"/>
                  </a:cubicBezTo>
                  <a:cubicBezTo>
                    <a:pt x="854273" y="413073"/>
                    <a:pt x="843768" y="466639"/>
                    <a:pt x="822759" y="515430"/>
                  </a:cubicBezTo>
                  <a:cubicBezTo>
                    <a:pt x="801749" y="564220"/>
                    <a:pt x="771450" y="605632"/>
                    <a:pt x="731862" y="639664"/>
                  </a:cubicBezTo>
                  <a:cubicBezTo>
                    <a:pt x="692274" y="673696"/>
                    <a:pt x="645045" y="698612"/>
                    <a:pt x="590178" y="714413"/>
                  </a:cubicBezTo>
                  <a:cubicBezTo>
                    <a:pt x="535310" y="730213"/>
                    <a:pt x="478184" y="738114"/>
                    <a:pt x="418802" y="738114"/>
                  </a:cubicBezTo>
                  <a:cubicBezTo>
                    <a:pt x="360114" y="738114"/>
                    <a:pt x="303857" y="730387"/>
                    <a:pt x="250031" y="714934"/>
                  </a:cubicBezTo>
                  <a:cubicBezTo>
                    <a:pt x="196205" y="699480"/>
                    <a:pt x="149411" y="674477"/>
                    <a:pt x="109649" y="639924"/>
                  </a:cubicBezTo>
                  <a:cubicBezTo>
                    <a:pt x="69887" y="605371"/>
                    <a:pt x="41672" y="566912"/>
                    <a:pt x="25003" y="524545"/>
                  </a:cubicBezTo>
                  <a:cubicBezTo>
                    <a:pt x="8334" y="482179"/>
                    <a:pt x="0" y="435124"/>
                    <a:pt x="0" y="383382"/>
                  </a:cubicBezTo>
                  <a:cubicBezTo>
                    <a:pt x="0" y="307331"/>
                    <a:pt x="17623" y="240569"/>
                    <a:pt x="52871" y="183096"/>
                  </a:cubicBezTo>
                  <a:cubicBezTo>
                    <a:pt x="88118" y="125624"/>
                    <a:pt x="140382" y="80740"/>
                    <a:pt x="209661" y="48444"/>
                  </a:cubicBezTo>
                  <a:cubicBezTo>
                    <a:pt x="278941" y="16148"/>
                    <a:pt x="356989" y="0"/>
                    <a:pt x="443805" y="0"/>
                  </a:cubicBezTo>
                  <a:close/>
                  <a:moveTo>
                    <a:pt x="434429" y="156791"/>
                  </a:moveTo>
                  <a:cubicBezTo>
                    <a:pt x="394493" y="156791"/>
                    <a:pt x="358378" y="166601"/>
                    <a:pt x="326082" y="186222"/>
                  </a:cubicBezTo>
                  <a:cubicBezTo>
                    <a:pt x="293786" y="205842"/>
                    <a:pt x="268957" y="233102"/>
                    <a:pt x="251594" y="268003"/>
                  </a:cubicBezTo>
                  <a:cubicBezTo>
                    <a:pt x="234230" y="302903"/>
                    <a:pt x="225549" y="340321"/>
                    <a:pt x="225549" y="380256"/>
                  </a:cubicBezTo>
                  <a:cubicBezTo>
                    <a:pt x="225549" y="417067"/>
                    <a:pt x="233449" y="450751"/>
                    <a:pt x="249250" y="481311"/>
                  </a:cubicBezTo>
                  <a:cubicBezTo>
                    <a:pt x="265050" y="511870"/>
                    <a:pt x="289098" y="535745"/>
                    <a:pt x="321394" y="552934"/>
                  </a:cubicBezTo>
                  <a:cubicBezTo>
                    <a:pt x="353690" y="570124"/>
                    <a:pt x="387895" y="578719"/>
                    <a:pt x="424011" y="578719"/>
                  </a:cubicBezTo>
                  <a:cubicBezTo>
                    <a:pt x="462557" y="578719"/>
                    <a:pt x="497892" y="569082"/>
                    <a:pt x="530014" y="549809"/>
                  </a:cubicBezTo>
                  <a:cubicBezTo>
                    <a:pt x="562136" y="530536"/>
                    <a:pt x="586618" y="503449"/>
                    <a:pt x="603461" y="468549"/>
                  </a:cubicBezTo>
                  <a:cubicBezTo>
                    <a:pt x="620303" y="433648"/>
                    <a:pt x="628724" y="397099"/>
                    <a:pt x="628724" y="358900"/>
                  </a:cubicBezTo>
                  <a:cubicBezTo>
                    <a:pt x="628724" y="321742"/>
                    <a:pt x="620911" y="287450"/>
                    <a:pt x="605284" y="256022"/>
                  </a:cubicBezTo>
                  <a:cubicBezTo>
                    <a:pt x="589657" y="224594"/>
                    <a:pt x="566737" y="200199"/>
                    <a:pt x="536525" y="182836"/>
                  </a:cubicBezTo>
                  <a:cubicBezTo>
                    <a:pt x="506313" y="165472"/>
                    <a:pt x="472281" y="156791"/>
                    <a:pt x="434429" y="15679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PE" sz="8400" kern="0" spc="-350" dirty="0">
                <a:solidFill>
                  <a:schemeClr val="bg1"/>
                </a:solidFill>
                <a:latin typeface="Eras Bold ITC" panose="020B0907030504020204" pitchFamily="34" charset="0"/>
              </a:endParaRPr>
            </a:p>
          </p:txBody>
        </p:sp>
        <p:sp>
          <p:nvSpPr>
            <p:cNvPr id="56" name="CuadroTexto 55">
              <a:extLst>
                <a:ext uri="{FF2B5EF4-FFF2-40B4-BE49-F238E27FC236}">
                  <a16:creationId xmlns:a16="http://schemas.microsoft.com/office/drawing/2014/main" id="{47693009-7993-47FA-A187-B7C735FFC1F1}"/>
                </a:ext>
              </a:extLst>
            </p:cNvPr>
            <p:cNvSpPr txBox="1"/>
            <p:nvPr/>
          </p:nvSpPr>
          <p:spPr>
            <a:xfrm>
              <a:off x="3472649" y="3866519"/>
              <a:ext cx="263574" cy="711026"/>
            </a:xfrm>
            <a:custGeom>
              <a:avLst/>
              <a:gdLst/>
              <a:ahLst/>
              <a:cxnLst/>
              <a:rect l="l" t="t" r="r" b="b"/>
              <a:pathLst>
                <a:path w="263574" h="711026">
                  <a:moveTo>
                    <a:pt x="29504" y="0"/>
                  </a:moveTo>
                  <a:cubicBezTo>
                    <a:pt x="90324" y="694"/>
                    <a:pt x="130987" y="1042"/>
                    <a:pt x="151492" y="1042"/>
                  </a:cubicBezTo>
                  <a:cubicBezTo>
                    <a:pt x="160873" y="1042"/>
                    <a:pt x="198234" y="694"/>
                    <a:pt x="263574" y="0"/>
                  </a:cubicBezTo>
                  <a:cubicBezTo>
                    <a:pt x="257296" y="78135"/>
                    <a:pt x="252242" y="152102"/>
                    <a:pt x="248411" y="221903"/>
                  </a:cubicBezTo>
                  <a:cubicBezTo>
                    <a:pt x="243528" y="319137"/>
                    <a:pt x="240040" y="410034"/>
                    <a:pt x="237948" y="494593"/>
                  </a:cubicBezTo>
                  <a:cubicBezTo>
                    <a:pt x="235857" y="579152"/>
                    <a:pt x="234811" y="651297"/>
                    <a:pt x="234811" y="711026"/>
                  </a:cubicBezTo>
                  <a:lnTo>
                    <a:pt x="128076" y="709984"/>
                  </a:lnTo>
                  <a:cubicBezTo>
                    <a:pt x="107250" y="709984"/>
                    <a:pt x="64558" y="710332"/>
                    <a:pt x="0" y="711026"/>
                  </a:cubicBezTo>
                  <a:cubicBezTo>
                    <a:pt x="20016" y="432172"/>
                    <a:pt x="30025" y="217562"/>
                    <a:pt x="30025" y="67196"/>
                  </a:cubicBezTo>
                  <a:lnTo>
                    <a:pt x="29504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PE" sz="8400" kern="0" spc="-350" dirty="0">
                <a:solidFill>
                  <a:schemeClr val="bg1"/>
                </a:solidFill>
                <a:latin typeface="Eras Bold ITC" panose="020B0907030504020204" pitchFamily="34" charset="0"/>
              </a:endParaRPr>
            </a:p>
          </p:txBody>
        </p:sp>
        <p:sp>
          <p:nvSpPr>
            <p:cNvPr id="55" name="CuadroTexto 54">
              <a:extLst>
                <a:ext uri="{FF2B5EF4-FFF2-40B4-BE49-F238E27FC236}">
                  <a16:creationId xmlns:a16="http://schemas.microsoft.com/office/drawing/2014/main" id="{A926DB73-3504-4402-9228-2D2778A53CAF}"/>
                </a:ext>
              </a:extLst>
            </p:cNvPr>
            <p:cNvSpPr txBox="1"/>
            <p:nvPr/>
          </p:nvSpPr>
          <p:spPr>
            <a:xfrm>
              <a:off x="4566461" y="3866519"/>
              <a:ext cx="779785" cy="711026"/>
            </a:xfrm>
            <a:custGeom>
              <a:avLst/>
              <a:gdLst/>
              <a:ahLst/>
              <a:cxnLst/>
              <a:rect l="l" t="t" r="r" b="b"/>
              <a:pathLst>
                <a:path w="779785" h="711026">
                  <a:moveTo>
                    <a:pt x="36463" y="0"/>
                  </a:moveTo>
                  <a:cubicBezTo>
                    <a:pt x="90376" y="694"/>
                    <a:pt x="138027" y="1042"/>
                    <a:pt x="179417" y="1042"/>
                  </a:cubicBezTo>
                  <a:cubicBezTo>
                    <a:pt x="208978" y="1042"/>
                    <a:pt x="250542" y="694"/>
                    <a:pt x="304107" y="0"/>
                  </a:cubicBezTo>
                  <a:lnTo>
                    <a:pt x="526466" y="404372"/>
                  </a:lnTo>
                  <a:lnTo>
                    <a:pt x="557117" y="463779"/>
                  </a:lnTo>
                  <a:cubicBezTo>
                    <a:pt x="561035" y="405416"/>
                    <a:pt x="565042" y="323604"/>
                    <a:pt x="569139" y="218342"/>
                  </a:cubicBezTo>
                  <a:cubicBezTo>
                    <a:pt x="573235" y="113079"/>
                    <a:pt x="575283" y="40299"/>
                    <a:pt x="575283" y="0"/>
                  </a:cubicBezTo>
                  <a:cubicBezTo>
                    <a:pt x="617954" y="694"/>
                    <a:pt x="652124" y="1042"/>
                    <a:pt x="677795" y="1042"/>
                  </a:cubicBezTo>
                  <a:cubicBezTo>
                    <a:pt x="689591" y="1042"/>
                    <a:pt x="723588" y="694"/>
                    <a:pt x="779785" y="0"/>
                  </a:cubicBezTo>
                  <a:lnTo>
                    <a:pt x="767284" y="155228"/>
                  </a:lnTo>
                  <a:lnTo>
                    <a:pt x="743843" y="586532"/>
                  </a:lnTo>
                  <a:lnTo>
                    <a:pt x="740718" y="711026"/>
                  </a:lnTo>
                  <a:cubicBezTo>
                    <a:pt x="695541" y="710332"/>
                    <a:pt x="653318" y="709984"/>
                    <a:pt x="614050" y="709984"/>
                  </a:cubicBezTo>
                  <a:cubicBezTo>
                    <a:pt x="581385" y="709984"/>
                    <a:pt x="536211" y="710332"/>
                    <a:pt x="478527" y="711026"/>
                  </a:cubicBezTo>
                  <a:cubicBezTo>
                    <a:pt x="460491" y="676983"/>
                    <a:pt x="447137" y="652317"/>
                    <a:pt x="438466" y="637026"/>
                  </a:cubicBezTo>
                  <a:lnTo>
                    <a:pt x="351069" y="488513"/>
                  </a:lnTo>
                  <a:cubicBezTo>
                    <a:pt x="322284" y="439880"/>
                    <a:pt x="295754" y="393327"/>
                    <a:pt x="271478" y="348855"/>
                  </a:cubicBezTo>
                  <a:cubicBezTo>
                    <a:pt x="255525" y="320716"/>
                    <a:pt x="239052" y="289798"/>
                    <a:pt x="222057" y="256103"/>
                  </a:cubicBezTo>
                  <a:lnTo>
                    <a:pt x="210850" y="503106"/>
                  </a:lnTo>
                  <a:lnTo>
                    <a:pt x="205511" y="711026"/>
                  </a:lnTo>
                  <a:cubicBezTo>
                    <a:pt x="162499" y="710332"/>
                    <a:pt x="129720" y="709984"/>
                    <a:pt x="107175" y="709984"/>
                  </a:cubicBezTo>
                  <a:cubicBezTo>
                    <a:pt x="88102" y="709984"/>
                    <a:pt x="52377" y="710332"/>
                    <a:pt x="0" y="711026"/>
                  </a:cubicBezTo>
                  <a:lnTo>
                    <a:pt x="10418" y="601638"/>
                  </a:lnTo>
                  <a:lnTo>
                    <a:pt x="30733" y="230758"/>
                  </a:lnTo>
                  <a:lnTo>
                    <a:pt x="36463" y="81260"/>
                  </a:lnTo>
                  <a:lnTo>
                    <a:pt x="36463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PE" sz="8400" kern="0" spc="-350" dirty="0">
                <a:solidFill>
                  <a:schemeClr val="bg1"/>
                </a:solidFill>
                <a:latin typeface="Eras Bold ITC" panose="020B0907030504020204" pitchFamily="34" charset="0"/>
              </a:endParaRPr>
            </a:p>
          </p:txBody>
        </p:sp>
        <p:sp>
          <p:nvSpPr>
            <p:cNvPr id="54" name="CuadroTexto 53">
              <a:extLst>
                <a:ext uri="{FF2B5EF4-FFF2-40B4-BE49-F238E27FC236}">
                  <a16:creationId xmlns:a16="http://schemas.microsoft.com/office/drawing/2014/main" id="{374894BD-26A2-476A-B976-8055807734D2}"/>
                </a:ext>
              </a:extLst>
            </p:cNvPr>
            <p:cNvSpPr txBox="1"/>
            <p:nvPr/>
          </p:nvSpPr>
          <p:spPr>
            <a:xfrm>
              <a:off x="5396699" y="3866519"/>
              <a:ext cx="263574" cy="711026"/>
            </a:xfrm>
            <a:custGeom>
              <a:avLst/>
              <a:gdLst/>
              <a:ahLst/>
              <a:cxnLst/>
              <a:rect l="l" t="t" r="r" b="b"/>
              <a:pathLst>
                <a:path w="263574" h="711026">
                  <a:moveTo>
                    <a:pt x="29504" y="0"/>
                  </a:moveTo>
                  <a:cubicBezTo>
                    <a:pt x="90324" y="694"/>
                    <a:pt x="130987" y="1042"/>
                    <a:pt x="151492" y="1042"/>
                  </a:cubicBezTo>
                  <a:cubicBezTo>
                    <a:pt x="160873" y="1042"/>
                    <a:pt x="198234" y="694"/>
                    <a:pt x="263574" y="0"/>
                  </a:cubicBezTo>
                  <a:cubicBezTo>
                    <a:pt x="257296" y="78135"/>
                    <a:pt x="252242" y="152102"/>
                    <a:pt x="248411" y="221903"/>
                  </a:cubicBezTo>
                  <a:cubicBezTo>
                    <a:pt x="243528" y="319137"/>
                    <a:pt x="240040" y="410034"/>
                    <a:pt x="237949" y="494593"/>
                  </a:cubicBezTo>
                  <a:cubicBezTo>
                    <a:pt x="235857" y="579152"/>
                    <a:pt x="234811" y="651297"/>
                    <a:pt x="234811" y="711026"/>
                  </a:cubicBezTo>
                  <a:lnTo>
                    <a:pt x="128076" y="709984"/>
                  </a:lnTo>
                  <a:cubicBezTo>
                    <a:pt x="107251" y="709984"/>
                    <a:pt x="64558" y="710332"/>
                    <a:pt x="0" y="711026"/>
                  </a:cubicBezTo>
                  <a:cubicBezTo>
                    <a:pt x="20016" y="432172"/>
                    <a:pt x="30025" y="217562"/>
                    <a:pt x="30025" y="67196"/>
                  </a:cubicBezTo>
                  <a:lnTo>
                    <a:pt x="29504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PE" sz="8400" kern="0" spc="-350" dirty="0">
                <a:solidFill>
                  <a:schemeClr val="bg1"/>
                </a:solidFill>
                <a:latin typeface="Eras Bold ITC" panose="020B0907030504020204" pitchFamily="34" charset="0"/>
              </a:endParaRPr>
            </a:p>
          </p:txBody>
        </p:sp>
        <p:sp>
          <p:nvSpPr>
            <p:cNvPr id="53" name="CuadroTexto 52">
              <a:extLst>
                <a:ext uri="{FF2B5EF4-FFF2-40B4-BE49-F238E27FC236}">
                  <a16:creationId xmlns:a16="http://schemas.microsoft.com/office/drawing/2014/main" id="{10F7AA59-8562-4166-B6FA-88F363311404}"/>
                </a:ext>
              </a:extLst>
            </p:cNvPr>
            <p:cNvSpPr txBox="1"/>
            <p:nvPr/>
          </p:nvSpPr>
          <p:spPr>
            <a:xfrm>
              <a:off x="5676644" y="3866519"/>
              <a:ext cx="671756" cy="711026"/>
            </a:xfrm>
            <a:custGeom>
              <a:avLst/>
              <a:gdLst/>
              <a:ahLst/>
              <a:cxnLst/>
              <a:rect l="l" t="t" r="r" b="b"/>
              <a:pathLst>
                <a:path w="671756" h="711026">
                  <a:moveTo>
                    <a:pt x="5730" y="0"/>
                  </a:moveTo>
                  <a:cubicBezTo>
                    <a:pt x="104321" y="700"/>
                    <a:pt x="219231" y="1050"/>
                    <a:pt x="350459" y="1050"/>
                  </a:cubicBezTo>
                  <a:lnTo>
                    <a:pt x="479080" y="529"/>
                  </a:lnTo>
                  <a:lnTo>
                    <a:pt x="604063" y="529"/>
                  </a:lnTo>
                  <a:lnTo>
                    <a:pt x="671756" y="0"/>
                  </a:lnTo>
                  <a:lnTo>
                    <a:pt x="668630" y="51023"/>
                  </a:lnTo>
                  <a:cubicBezTo>
                    <a:pt x="667247" y="78381"/>
                    <a:pt x="666295" y="101004"/>
                    <a:pt x="665774" y="118891"/>
                  </a:cubicBezTo>
                  <a:cubicBezTo>
                    <a:pt x="665253" y="136778"/>
                    <a:pt x="664992" y="150279"/>
                    <a:pt x="664992" y="159395"/>
                  </a:cubicBezTo>
                  <a:cubicBezTo>
                    <a:pt x="590742" y="155575"/>
                    <a:pt x="529504" y="153665"/>
                    <a:pt x="481278" y="153665"/>
                  </a:cubicBezTo>
                  <a:lnTo>
                    <a:pt x="444848" y="153665"/>
                  </a:lnTo>
                  <a:cubicBezTo>
                    <a:pt x="439606" y="215017"/>
                    <a:pt x="435588" y="271689"/>
                    <a:pt x="432794" y="323681"/>
                  </a:cubicBezTo>
                  <a:cubicBezTo>
                    <a:pt x="428947" y="398202"/>
                    <a:pt x="425975" y="470558"/>
                    <a:pt x="423877" y="540749"/>
                  </a:cubicBezTo>
                  <a:cubicBezTo>
                    <a:pt x="421780" y="610940"/>
                    <a:pt x="420732" y="667699"/>
                    <a:pt x="420732" y="711026"/>
                  </a:cubicBezTo>
                  <a:cubicBezTo>
                    <a:pt x="363818" y="710332"/>
                    <a:pt x="327032" y="709984"/>
                    <a:pt x="310374" y="709984"/>
                  </a:cubicBezTo>
                  <a:cubicBezTo>
                    <a:pt x="295453" y="709984"/>
                    <a:pt x="255544" y="710332"/>
                    <a:pt x="190649" y="711026"/>
                  </a:cubicBezTo>
                  <a:cubicBezTo>
                    <a:pt x="207898" y="542255"/>
                    <a:pt x="218249" y="356468"/>
                    <a:pt x="221700" y="153665"/>
                  </a:cubicBezTo>
                  <a:lnTo>
                    <a:pt x="0" y="159395"/>
                  </a:lnTo>
                  <a:lnTo>
                    <a:pt x="2605" y="101575"/>
                  </a:lnTo>
                  <a:cubicBezTo>
                    <a:pt x="3994" y="70668"/>
                    <a:pt x="5036" y="36810"/>
                    <a:pt x="573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PE" sz="8400" kern="0" spc="-350" dirty="0">
                <a:solidFill>
                  <a:schemeClr val="bg1"/>
                </a:solidFill>
                <a:latin typeface="Eras Bold ITC" panose="020B0907030504020204" pitchFamily="34" charset="0"/>
              </a:endParaRPr>
            </a:p>
          </p:txBody>
        </p:sp>
        <p:sp>
          <p:nvSpPr>
            <p:cNvPr id="52" name="CuadroTexto 51">
              <a:extLst>
                <a:ext uri="{FF2B5EF4-FFF2-40B4-BE49-F238E27FC236}">
                  <a16:creationId xmlns:a16="http://schemas.microsoft.com/office/drawing/2014/main" id="{FD3F544A-DCE5-4575-BBFE-001B7417A473}"/>
                </a:ext>
              </a:extLst>
            </p:cNvPr>
            <p:cNvSpPr txBox="1"/>
            <p:nvPr/>
          </p:nvSpPr>
          <p:spPr>
            <a:xfrm>
              <a:off x="6339674" y="3866519"/>
              <a:ext cx="263574" cy="711026"/>
            </a:xfrm>
            <a:custGeom>
              <a:avLst/>
              <a:gdLst/>
              <a:ahLst/>
              <a:cxnLst/>
              <a:rect l="l" t="t" r="r" b="b"/>
              <a:pathLst>
                <a:path w="263574" h="711026">
                  <a:moveTo>
                    <a:pt x="29504" y="0"/>
                  </a:moveTo>
                  <a:cubicBezTo>
                    <a:pt x="90324" y="694"/>
                    <a:pt x="130986" y="1042"/>
                    <a:pt x="151492" y="1042"/>
                  </a:cubicBezTo>
                  <a:cubicBezTo>
                    <a:pt x="160873" y="1042"/>
                    <a:pt x="198234" y="694"/>
                    <a:pt x="263574" y="0"/>
                  </a:cubicBezTo>
                  <a:cubicBezTo>
                    <a:pt x="257296" y="78135"/>
                    <a:pt x="252242" y="152102"/>
                    <a:pt x="248411" y="221903"/>
                  </a:cubicBezTo>
                  <a:cubicBezTo>
                    <a:pt x="243528" y="319137"/>
                    <a:pt x="240040" y="410034"/>
                    <a:pt x="237948" y="494593"/>
                  </a:cubicBezTo>
                  <a:cubicBezTo>
                    <a:pt x="235857" y="579152"/>
                    <a:pt x="234811" y="651297"/>
                    <a:pt x="234811" y="711026"/>
                  </a:cubicBezTo>
                  <a:lnTo>
                    <a:pt x="128076" y="709984"/>
                  </a:lnTo>
                  <a:cubicBezTo>
                    <a:pt x="107251" y="709984"/>
                    <a:pt x="64558" y="710332"/>
                    <a:pt x="0" y="711026"/>
                  </a:cubicBezTo>
                  <a:cubicBezTo>
                    <a:pt x="20016" y="432172"/>
                    <a:pt x="30025" y="217562"/>
                    <a:pt x="30025" y="67196"/>
                  </a:cubicBezTo>
                  <a:lnTo>
                    <a:pt x="29504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PE" sz="8400" kern="0" spc="-350" dirty="0">
                <a:solidFill>
                  <a:schemeClr val="bg1"/>
                </a:solidFill>
                <a:latin typeface="Eras Bold ITC" panose="020B0907030504020204" pitchFamily="34" charset="0"/>
              </a:endParaRPr>
            </a:p>
          </p:txBody>
        </p:sp>
        <p:sp>
          <p:nvSpPr>
            <p:cNvPr id="51" name="CuadroTexto 50">
              <a:extLst>
                <a:ext uri="{FF2B5EF4-FFF2-40B4-BE49-F238E27FC236}">
                  <a16:creationId xmlns:a16="http://schemas.microsoft.com/office/drawing/2014/main" id="{3964A290-6275-41B6-94C5-F42EE94EF060}"/>
                </a:ext>
              </a:extLst>
            </p:cNvPr>
            <p:cNvSpPr txBox="1"/>
            <p:nvPr/>
          </p:nvSpPr>
          <p:spPr>
            <a:xfrm>
              <a:off x="7528736" y="3866519"/>
              <a:ext cx="779785" cy="711026"/>
            </a:xfrm>
            <a:custGeom>
              <a:avLst/>
              <a:gdLst/>
              <a:ahLst/>
              <a:cxnLst/>
              <a:rect l="l" t="t" r="r" b="b"/>
              <a:pathLst>
                <a:path w="779785" h="711026">
                  <a:moveTo>
                    <a:pt x="36463" y="0"/>
                  </a:moveTo>
                  <a:cubicBezTo>
                    <a:pt x="90376" y="694"/>
                    <a:pt x="138027" y="1042"/>
                    <a:pt x="179417" y="1042"/>
                  </a:cubicBezTo>
                  <a:cubicBezTo>
                    <a:pt x="208978" y="1042"/>
                    <a:pt x="250541" y="694"/>
                    <a:pt x="304107" y="0"/>
                  </a:cubicBezTo>
                  <a:lnTo>
                    <a:pt x="526465" y="404372"/>
                  </a:lnTo>
                  <a:lnTo>
                    <a:pt x="557117" y="463779"/>
                  </a:lnTo>
                  <a:cubicBezTo>
                    <a:pt x="561035" y="405416"/>
                    <a:pt x="565042" y="323604"/>
                    <a:pt x="569138" y="218342"/>
                  </a:cubicBezTo>
                  <a:cubicBezTo>
                    <a:pt x="573235" y="113079"/>
                    <a:pt x="575283" y="40299"/>
                    <a:pt x="575283" y="0"/>
                  </a:cubicBezTo>
                  <a:cubicBezTo>
                    <a:pt x="617954" y="694"/>
                    <a:pt x="652124" y="1042"/>
                    <a:pt x="677794" y="1042"/>
                  </a:cubicBezTo>
                  <a:cubicBezTo>
                    <a:pt x="689591" y="1042"/>
                    <a:pt x="723588" y="694"/>
                    <a:pt x="779785" y="0"/>
                  </a:cubicBezTo>
                  <a:lnTo>
                    <a:pt x="767283" y="155228"/>
                  </a:lnTo>
                  <a:lnTo>
                    <a:pt x="743843" y="586532"/>
                  </a:lnTo>
                  <a:lnTo>
                    <a:pt x="740717" y="711026"/>
                  </a:lnTo>
                  <a:cubicBezTo>
                    <a:pt x="695540" y="710332"/>
                    <a:pt x="653318" y="709984"/>
                    <a:pt x="614049" y="709984"/>
                  </a:cubicBezTo>
                  <a:cubicBezTo>
                    <a:pt x="581385" y="709984"/>
                    <a:pt x="536211" y="710332"/>
                    <a:pt x="478526" y="711026"/>
                  </a:cubicBezTo>
                  <a:cubicBezTo>
                    <a:pt x="460490" y="676983"/>
                    <a:pt x="447137" y="652317"/>
                    <a:pt x="438466" y="637026"/>
                  </a:cubicBezTo>
                  <a:lnTo>
                    <a:pt x="351069" y="488513"/>
                  </a:lnTo>
                  <a:cubicBezTo>
                    <a:pt x="322284" y="439880"/>
                    <a:pt x="295754" y="393327"/>
                    <a:pt x="271477" y="348855"/>
                  </a:cubicBezTo>
                  <a:cubicBezTo>
                    <a:pt x="255525" y="320716"/>
                    <a:pt x="239051" y="289798"/>
                    <a:pt x="222057" y="256103"/>
                  </a:cubicBezTo>
                  <a:lnTo>
                    <a:pt x="210850" y="503106"/>
                  </a:lnTo>
                  <a:lnTo>
                    <a:pt x="205510" y="711026"/>
                  </a:lnTo>
                  <a:cubicBezTo>
                    <a:pt x="162499" y="710332"/>
                    <a:pt x="129720" y="709984"/>
                    <a:pt x="107175" y="709984"/>
                  </a:cubicBezTo>
                  <a:cubicBezTo>
                    <a:pt x="88102" y="709984"/>
                    <a:pt x="52378" y="710332"/>
                    <a:pt x="0" y="711026"/>
                  </a:cubicBezTo>
                  <a:lnTo>
                    <a:pt x="10418" y="601638"/>
                  </a:lnTo>
                  <a:lnTo>
                    <a:pt x="30733" y="230758"/>
                  </a:lnTo>
                  <a:lnTo>
                    <a:pt x="36463" y="81260"/>
                  </a:lnTo>
                  <a:lnTo>
                    <a:pt x="36463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PE" sz="8400" kern="0" spc="-350" dirty="0">
                <a:solidFill>
                  <a:schemeClr val="bg1"/>
                </a:solidFill>
                <a:latin typeface="Eras Bold ITC" panose="020B0907030504020204" pitchFamily="34" charset="0"/>
              </a:endParaRPr>
            </a:p>
          </p:txBody>
        </p:sp>
        <p:pic>
          <p:nvPicPr>
            <p:cNvPr id="47" name="Gráfico 46">
              <a:extLst>
                <a:ext uri="{FF2B5EF4-FFF2-40B4-BE49-F238E27FC236}">
                  <a16:creationId xmlns:a16="http://schemas.microsoft.com/office/drawing/2014/main" id="{4DD6AD1E-50B6-40A7-B3A8-845702DDD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426752" y="3046020"/>
              <a:ext cx="410400" cy="756000"/>
            </a:xfrm>
            <a:prstGeom prst="rect">
              <a:avLst/>
            </a:prstGeom>
          </p:spPr>
        </p:pic>
      </p:grpSp>
      <p:sp>
        <p:nvSpPr>
          <p:cNvPr id="63" name="Rectángulo 62">
            <a:extLst>
              <a:ext uri="{FF2B5EF4-FFF2-40B4-BE49-F238E27FC236}">
                <a16:creationId xmlns:a16="http://schemas.microsoft.com/office/drawing/2014/main" id="{26A2D271-0149-4E61-9D79-D5B607364376}"/>
              </a:ext>
            </a:extLst>
          </p:cNvPr>
          <p:cNvSpPr/>
          <p:nvPr/>
        </p:nvSpPr>
        <p:spPr>
          <a:xfrm>
            <a:off x="2757398" y="4705344"/>
            <a:ext cx="66772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s-PE" sz="3600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CÓMO ELABORAR UNA TESIS</a:t>
            </a:r>
            <a:endParaRPr lang="es-PE" sz="3600" b="1" i="0" u="none" strike="noStrike" dirty="0">
              <a:solidFill>
                <a:schemeClr val="bg1"/>
              </a:solidFill>
              <a:effectLst/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257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ángulo: esquinas redondeadas 40">
            <a:extLst>
              <a:ext uri="{FF2B5EF4-FFF2-40B4-BE49-F238E27FC236}">
                <a16:creationId xmlns:a16="http://schemas.microsoft.com/office/drawing/2014/main" id="{54FAFF26-0C30-443F-80C1-59EEADE7D68D}"/>
              </a:ext>
            </a:extLst>
          </p:cNvPr>
          <p:cNvSpPr/>
          <p:nvPr/>
        </p:nvSpPr>
        <p:spPr>
          <a:xfrm>
            <a:off x="1228522" y="1600946"/>
            <a:ext cx="704721" cy="704721"/>
          </a:xfrm>
          <a:prstGeom prst="roundRect">
            <a:avLst>
              <a:gd name="adj" fmla="val 16670"/>
            </a:avLst>
          </a:prstGeom>
          <a:solidFill>
            <a:srgbClr val="56657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S" sz="2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1</a:t>
            </a:r>
            <a:endParaRPr lang="es-PE" sz="24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2" name="Forma libre: forma 41">
            <a:extLst>
              <a:ext uri="{FF2B5EF4-FFF2-40B4-BE49-F238E27FC236}">
                <a16:creationId xmlns:a16="http://schemas.microsoft.com/office/drawing/2014/main" id="{C2BC2CA9-EED7-40BD-8759-00C7F2292240}"/>
              </a:ext>
            </a:extLst>
          </p:cNvPr>
          <p:cNvSpPr/>
          <p:nvPr/>
        </p:nvSpPr>
        <p:spPr>
          <a:xfrm>
            <a:off x="2068477" y="1600946"/>
            <a:ext cx="3632216" cy="704721"/>
          </a:xfrm>
          <a:custGeom>
            <a:avLst/>
            <a:gdLst>
              <a:gd name="connsiteX0" fmla="*/ 0 w 4960007"/>
              <a:gd name="connsiteY0" fmla="*/ 81285 h 487610"/>
              <a:gd name="connsiteX1" fmla="*/ 81285 w 4960007"/>
              <a:gd name="connsiteY1" fmla="*/ 0 h 487610"/>
              <a:gd name="connsiteX2" fmla="*/ 4878722 w 4960007"/>
              <a:gd name="connsiteY2" fmla="*/ 0 h 487610"/>
              <a:gd name="connsiteX3" fmla="*/ 4960007 w 4960007"/>
              <a:gd name="connsiteY3" fmla="*/ 81285 h 487610"/>
              <a:gd name="connsiteX4" fmla="*/ 4960007 w 4960007"/>
              <a:gd name="connsiteY4" fmla="*/ 406325 h 487610"/>
              <a:gd name="connsiteX5" fmla="*/ 4878722 w 4960007"/>
              <a:gd name="connsiteY5" fmla="*/ 487610 h 487610"/>
              <a:gd name="connsiteX6" fmla="*/ 81285 w 4960007"/>
              <a:gd name="connsiteY6" fmla="*/ 487610 h 487610"/>
              <a:gd name="connsiteX7" fmla="*/ 0 w 4960007"/>
              <a:gd name="connsiteY7" fmla="*/ 406325 h 487610"/>
              <a:gd name="connsiteX8" fmla="*/ 0 w 4960007"/>
              <a:gd name="connsiteY8" fmla="*/ 81285 h 48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60007" h="487610">
                <a:moveTo>
                  <a:pt x="0" y="81285"/>
                </a:moveTo>
                <a:cubicBezTo>
                  <a:pt x="0" y="36393"/>
                  <a:pt x="36393" y="0"/>
                  <a:pt x="81285" y="0"/>
                </a:cubicBezTo>
                <a:lnTo>
                  <a:pt x="4878722" y="0"/>
                </a:lnTo>
                <a:cubicBezTo>
                  <a:pt x="4923614" y="0"/>
                  <a:pt x="4960007" y="36393"/>
                  <a:pt x="4960007" y="81285"/>
                </a:cubicBezTo>
                <a:lnTo>
                  <a:pt x="4960007" y="406325"/>
                </a:lnTo>
                <a:cubicBezTo>
                  <a:pt x="4960007" y="451217"/>
                  <a:pt x="4923614" y="487610"/>
                  <a:pt x="4878722" y="487610"/>
                </a:cubicBezTo>
                <a:lnTo>
                  <a:pt x="81285" y="487610"/>
                </a:lnTo>
                <a:cubicBezTo>
                  <a:pt x="36393" y="487610"/>
                  <a:pt x="0" y="451217"/>
                  <a:pt x="0" y="406325"/>
                </a:cubicBezTo>
                <a:lnTo>
                  <a:pt x="0" y="81285"/>
                </a:lnTo>
                <a:close/>
              </a:path>
            </a:pathLst>
          </a:custGeom>
          <a:solidFill>
            <a:srgbClr val="56657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0487" tIns="130487" rIns="130487" bIns="130487" numCol="1" spcCol="1270" anchor="ctr" anchorCtr="0">
            <a:noAutofit/>
          </a:bodyPr>
          <a:lstStyle/>
          <a:p>
            <a:pPr marL="622300" lvl="0" indent="-622300" algn="l" defTabSz="666750">
              <a:spcBef>
                <a:spcPct val="0"/>
              </a:spcBef>
              <a:buNone/>
            </a:pPr>
            <a:r>
              <a:rPr lang="es-ES" sz="1500" kern="1200" dirty="0">
                <a:latin typeface="Open Sans "/>
                <a:ea typeface="Open Sans bold" panose="020B0806030504020204" pitchFamily="34" charset="0"/>
                <a:cs typeface="Open Sans bold" panose="020B0806030504020204" pitchFamily="34" charset="0"/>
              </a:rPr>
              <a:t>	Una línea de investigación es un talento natural</a:t>
            </a:r>
            <a:endParaRPr lang="es-PE" sz="1500" kern="1200" dirty="0">
              <a:latin typeface="Open Sans 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3" name="Rectángulo: esquinas redondeadas 42">
            <a:extLst>
              <a:ext uri="{FF2B5EF4-FFF2-40B4-BE49-F238E27FC236}">
                <a16:creationId xmlns:a16="http://schemas.microsoft.com/office/drawing/2014/main" id="{4A4EC4E5-3855-4043-BFBE-D93B9A7BC224}"/>
              </a:ext>
            </a:extLst>
          </p:cNvPr>
          <p:cNvSpPr/>
          <p:nvPr/>
        </p:nvSpPr>
        <p:spPr>
          <a:xfrm>
            <a:off x="1228522" y="2713561"/>
            <a:ext cx="704721" cy="704721"/>
          </a:xfrm>
          <a:prstGeom prst="roundRect">
            <a:avLst>
              <a:gd name="adj" fmla="val 16670"/>
            </a:avLst>
          </a:prstGeom>
          <a:solidFill>
            <a:srgbClr val="56657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S" sz="2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2</a:t>
            </a:r>
            <a:endParaRPr lang="es-PE" sz="24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4" name="Forma libre: forma 43">
            <a:extLst>
              <a:ext uri="{FF2B5EF4-FFF2-40B4-BE49-F238E27FC236}">
                <a16:creationId xmlns:a16="http://schemas.microsoft.com/office/drawing/2014/main" id="{737AF56E-76A1-448A-94A4-DF35ED2DDF79}"/>
              </a:ext>
            </a:extLst>
          </p:cNvPr>
          <p:cNvSpPr/>
          <p:nvPr/>
        </p:nvSpPr>
        <p:spPr>
          <a:xfrm>
            <a:off x="2068477" y="2713561"/>
            <a:ext cx="3632216" cy="704721"/>
          </a:xfrm>
          <a:custGeom>
            <a:avLst/>
            <a:gdLst>
              <a:gd name="connsiteX0" fmla="*/ 0 w 4960007"/>
              <a:gd name="connsiteY0" fmla="*/ 81285 h 487610"/>
              <a:gd name="connsiteX1" fmla="*/ 81285 w 4960007"/>
              <a:gd name="connsiteY1" fmla="*/ 0 h 487610"/>
              <a:gd name="connsiteX2" fmla="*/ 4878722 w 4960007"/>
              <a:gd name="connsiteY2" fmla="*/ 0 h 487610"/>
              <a:gd name="connsiteX3" fmla="*/ 4960007 w 4960007"/>
              <a:gd name="connsiteY3" fmla="*/ 81285 h 487610"/>
              <a:gd name="connsiteX4" fmla="*/ 4960007 w 4960007"/>
              <a:gd name="connsiteY4" fmla="*/ 406325 h 487610"/>
              <a:gd name="connsiteX5" fmla="*/ 4878722 w 4960007"/>
              <a:gd name="connsiteY5" fmla="*/ 487610 h 487610"/>
              <a:gd name="connsiteX6" fmla="*/ 81285 w 4960007"/>
              <a:gd name="connsiteY6" fmla="*/ 487610 h 487610"/>
              <a:gd name="connsiteX7" fmla="*/ 0 w 4960007"/>
              <a:gd name="connsiteY7" fmla="*/ 406325 h 487610"/>
              <a:gd name="connsiteX8" fmla="*/ 0 w 4960007"/>
              <a:gd name="connsiteY8" fmla="*/ 81285 h 48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60007" h="487610">
                <a:moveTo>
                  <a:pt x="0" y="81285"/>
                </a:moveTo>
                <a:cubicBezTo>
                  <a:pt x="0" y="36393"/>
                  <a:pt x="36393" y="0"/>
                  <a:pt x="81285" y="0"/>
                </a:cubicBezTo>
                <a:lnTo>
                  <a:pt x="4878722" y="0"/>
                </a:lnTo>
                <a:cubicBezTo>
                  <a:pt x="4923614" y="0"/>
                  <a:pt x="4960007" y="36393"/>
                  <a:pt x="4960007" y="81285"/>
                </a:cubicBezTo>
                <a:lnTo>
                  <a:pt x="4960007" y="406325"/>
                </a:lnTo>
                <a:cubicBezTo>
                  <a:pt x="4960007" y="451217"/>
                  <a:pt x="4923614" y="487610"/>
                  <a:pt x="4878722" y="487610"/>
                </a:cubicBezTo>
                <a:lnTo>
                  <a:pt x="81285" y="487610"/>
                </a:lnTo>
                <a:cubicBezTo>
                  <a:pt x="36393" y="487610"/>
                  <a:pt x="0" y="451217"/>
                  <a:pt x="0" y="406325"/>
                </a:cubicBezTo>
                <a:lnTo>
                  <a:pt x="0" y="81285"/>
                </a:lnTo>
                <a:close/>
              </a:path>
            </a:pathLst>
          </a:custGeom>
          <a:solidFill>
            <a:srgbClr val="56657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0487" tIns="130487" rIns="130487" bIns="130487" numCol="1" spcCol="1270" anchor="ctr" anchorCtr="0">
            <a:noAutofit/>
          </a:bodyPr>
          <a:lstStyle/>
          <a:p>
            <a:pPr marL="622300" lvl="0" indent="-622300" algn="l" defTabSz="666750">
              <a:spcBef>
                <a:spcPct val="0"/>
              </a:spcBef>
              <a:buNone/>
            </a:pPr>
            <a:r>
              <a:rPr lang="es-ES" sz="1500" kern="1200" dirty="0">
                <a:latin typeface="Open Sans "/>
                <a:ea typeface="Open Sans bold" panose="020B0806030504020204" pitchFamily="34" charset="0"/>
                <a:cs typeface="Open Sans bold" panose="020B0806030504020204" pitchFamily="34" charset="0"/>
              </a:rPr>
              <a:t>	Es una vocación dentro de tu profesión</a:t>
            </a:r>
            <a:endParaRPr lang="es-PE" sz="1500" kern="1200" dirty="0">
              <a:latin typeface="Open Sans 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5" name="Rectángulo: esquinas redondeadas 44">
            <a:extLst>
              <a:ext uri="{FF2B5EF4-FFF2-40B4-BE49-F238E27FC236}">
                <a16:creationId xmlns:a16="http://schemas.microsoft.com/office/drawing/2014/main" id="{1D038A8A-9811-4A0B-8412-5FD22D354967}"/>
              </a:ext>
            </a:extLst>
          </p:cNvPr>
          <p:cNvSpPr/>
          <p:nvPr/>
        </p:nvSpPr>
        <p:spPr>
          <a:xfrm>
            <a:off x="1228522" y="3828828"/>
            <a:ext cx="704721" cy="704721"/>
          </a:xfrm>
          <a:prstGeom prst="roundRect">
            <a:avLst>
              <a:gd name="adj" fmla="val 16670"/>
            </a:avLst>
          </a:prstGeom>
          <a:solidFill>
            <a:srgbClr val="56657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S" sz="2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3</a:t>
            </a:r>
            <a:endParaRPr lang="es-PE" sz="24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6" name="Forma libre: forma 45">
            <a:extLst>
              <a:ext uri="{FF2B5EF4-FFF2-40B4-BE49-F238E27FC236}">
                <a16:creationId xmlns:a16="http://schemas.microsoft.com/office/drawing/2014/main" id="{E203EC73-4A46-4AAA-90AA-4A4018C30DF7}"/>
              </a:ext>
            </a:extLst>
          </p:cNvPr>
          <p:cNvSpPr/>
          <p:nvPr/>
        </p:nvSpPr>
        <p:spPr>
          <a:xfrm>
            <a:off x="2068477" y="3828828"/>
            <a:ext cx="3632216" cy="704721"/>
          </a:xfrm>
          <a:custGeom>
            <a:avLst/>
            <a:gdLst>
              <a:gd name="connsiteX0" fmla="*/ 0 w 4960007"/>
              <a:gd name="connsiteY0" fmla="*/ 81285 h 487610"/>
              <a:gd name="connsiteX1" fmla="*/ 81285 w 4960007"/>
              <a:gd name="connsiteY1" fmla="*/ 0 h 487610"/>
              <a:gd name="connsiteX2" fmla="*/ 4878722 w 4960007"/>
              <a:gd name="connsiteY2" fmla="*/ 0 h 487610"/>
              <a:gd name="connsiteX3" fmla="*/ 4960007 w 4960007"/>
              <a:gd name="connsiteY3" fmla="*/ 81285 h 487610"/>
              <a:gd name="connsiteX4" fmla="*/ 4960007 w 4960007"/>
              <a:gd name="connsiteY4" fmla="*/ 406325 h 487610"/>
              <a:gd name="connsiteX5" fmla="*/ 4878722 w 4960007"/>
              <a:gd name="connsiteY5" fmla="*/ 487610 h 487610"/>
              <a:gd name="connsiteX6" fmla="*/ 81285 w 4960007"/>
              <a:gd name="connsiteY6" fmla="*/ 487610 h 487610"/>
              <a:gd name="connsiteX7" fmla="*/ 0 w 4960007"/>
              <a:gd name="connsiteY7" fmla="*/ 406325 h 487610"/>
              <a:gd name="connsiteX8" fmla="*/ 0 w 4960007"/>
              <a:gd name="connsiteY8" fmla="*/ 81285 h 48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60007" h="487610">
                <a:moveTo>
                  <a:pt x="0" y="81285"/>
                </a:moveTo>
                <a:cubicBezTo>
                  <a:pt x="0" y="36393"/>
                  <a:pt x="36393" y="0"/>
                  <a:pt x="81285" y="0"/>
                </a:cubicBezTo>
                <a:lnTo>
                  <a:pt x="4878722" y="0"/>
                </a:lnTo>
                <a:cubicBezTo>
                  <a:pt x="4923614" y="0"/>
                  <a:pt x="4960007" y="36393"/>
                  <a:pt x="4960007" y="81285"/>
                </a:cubicBezTo>
                <a:lnTo>
                  <a:pt x="4960007" y="406325"/>
                </a:lnTo>
                <a:cubicBezTo>
                  <a:pt x="4960007" y="451217"/>
                  <a:pt x="4923614" y="487610"/>
                  <a:pt x="4878722" y="487610"/>
                </a:cubicBezTo>
                <a:lnTo>
                  <a:pt x="81285" y="487610"/>
                </a:lnTo>
                <a:cubicBezTo>
                  <a:pt x="36393" y="487610"/>
                  <a:pt x="0" y="451217"/>
                  <a:pt x="0" y="406325"/>
                </a:cubicBezTo>
                <a:lnTo>
                  <a:pt x="0" y="81285"/>
                </a:lnTo>
                <a:close/>
              </a:path>
            </a:pathLst>
          </a:custGeom>
          <a:solidFill>
            <a:srgbClr val="56657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0487" tIns="130487" rIns="130487" bIns="130487" numCol="1" spcCol="1270" anchor="ctr" anchorCtr="0">
            <a:noAutofit/>
          </a:bodyPr>
          <a:lstStyle/>
          <a:p>
            <a:pPr marL="622300" lvl="0" indent="-622300" algn="l" defTabSz="666750">
              <a:spcBef>
                <a:spcPct val="0"/>
              </a:spcBef>
              <a:buNone/>
            </a:pPr>
            <a:r>
              <a:rPr lang="es-PE" sz="1500" kern="1200" dirty="0">
                <a:latin typeface="Open Sans "/>
                <a:ea typeface="Open Sans bold" panose="020B0806030504020204" pitchFamily="34" charset="0"/>
                <a:cs typeface="Open Sans bold" panose="020B0806030504020204" pitchFamily="34" charset="0"/>
              </a:rPr>
              <a:t>	Explorando las experiencias pasadas</a:t>
            </a:r>
          </a:p>
        </p:txBody>
      </p:sp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A923405B-0396-4B06-A9C3-8D01E262401B}"/>
              </a:ext>
            </a:extLst>
          </p:cNvPr>
          <p:cNvSpPr/>
          <p:nvPr/>
        </p:nvSpPr>
        <p:spPr>
          <a:xfrm>
            <a:off x="6448222" y="1600946"/>
            <a:ext cx="704721" cy="704721"/>
          </a:xfrm>
          <a:prstGeom prst="roundRect">
            <a:avLst>
              <a:gd name="adj" fmla="val 16670"/>
            </a:avLst>
          </a:prstGeom>
          <a:solidFill>
            <a:srgbClr val="56657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S" sz="2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4</a:t>
            </a:r>
            <a:endParaRPr lang="es-PE" sz="24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8" name="Forma libre: forma 47">
            <a:extLst>
              <a:ext uri="{FF2B5EF4-FFF2-40B4-BE49-F238E27FC236}">
                <a16:creationId xmlns:a16="http://schemas.microsoft.com/office/drawing/2014/main" id="{699C875A-A0FB-46C7-8254-625CFC3DCE90}"/>
              </a:ext>
            </a:extLst>
          </p:cNvPr>
          <p:cNvSpPr/>
          <p:nvPr/>
        </p:nvSpPr>
        <p:spPr>
          <a:xfrm>
            <a:off x="7294527" y="1600946"/>
            <a:ext cx="3632216" cy="704721"/>
          </a:xfrm>
          <a:custGeom>
            <a:avLst/>
            <a:gdLst>
              <a:gd name="connsiteX0" fmla="*/ 0 w 4960007"/>
              <a:gd name="connsiteY0" fmla="*/ 81285 h 487610"/>
              <a:gd name="connsiteX1" fmla="*/ 81285 w 4960007"/>
              <a:gd name="connsiteY1" fmla="*/ 0 h 487610"/>
              <a:gd name="connsiteX2" fmla="*/ 4878722 w 4960007"/>
              <a:gd name="connsiteY2" fmla="*/ 0 h 487610"/>
              <a:gd name="connsiteX3" fmla="*/ 4960007 w 4960007"/>
              <a:gd name="connsiteY3" fmla="*/ 81285 h 487610"/>
              <a:gd name="connsiteX4" fmla="*/ 4960007 w 4960007"/>
              <a:gd name="connsiteY4" fmla="*/ 406325 h 487610"/>
              <a:gd name="connsiteX5" fmla="*/ 4878722 w 4960007"/>
              <a:gd name="connsiteY5" fmla="*/ 487610 h 487610"/>
              <a:gd name="connsiteX6" fmla="*/ 81285 w 4960007"/>
              <a:gd name="connsiteY6" fmla="*/ 487610 h 487610"/>
              <a:gd name="connsiteX7" fmla="*/ 0 w 4960007"/>
              <a:gd name="connsiteY7" fmla="*/ 406325 h 487610"/>
              <a:gd name="connsiteX8" fmla="*/ 0 w 4960007"/>
              <a:gd name="connsiteY8" fmla="*/ 81285 h 48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60007" h="487610">
                <a:moveTo>
                  <a:pt x="0" y="81285"/>
                </a:moveTo>
                <a:cubicBezTo>
                  <a:pt x="0" y="36393"/>
                  <a:pt x="36393" y="0"/>
                  <a:pt x="81285" y="0"/>
                </a:cubicBezTo>
                <a:lnTo>
                  <a:pt x="4878722" y="0"/>
                </a:lnTo>
                <a:cubicBezTo>
                  <a:pt x="4923614" y="0"/>
                  <a:pt x="4960007" y="36393"/>
                  <a:pt x="4960007" y="81285"/>
                </a:cubicBezTo>
                <a:lnTo>
                  <a:pt x="4960007" y="406325"/>
                </a:lnTo>
                <a:cubicBezTo>
                  <a:pt x="4960007" y="451217"/>
                  <a:pt x="4923614" y="487610"/>
                  <a:pt x="4878722" y="487610"/>
                </a:cubicBezTo>
                <a:lnTo>
                  <a:pt x="81285" y="487610"/>
                </a:lnTo>
                <a:cubicBezTo>
                  <a:pt x="36393" y="487610"/>
                  <a:pt x="0" y="451217"/>
                  <a:pt x="0" y="406325"/>
                </a:cubicBezTo>
                <a:lnTo>
                  <a:pt x="0" y="81285"/>
                </a:lnTo>
                <a:close/>
              </a:path>
            </a:pathLst>
          </a:custGeom>
          <a:solidFill>
            <a:srgbClr val="56657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0487" tIns="130487" rIns="130487" bIns="130487" numCol="1" spcCol="1270" anchor="ctr" anchorCtr="0">
            <a:noAutofit/>
          </a:bodyPr>
          <a:lstStyle/>
          <a:p>
            <a:pPr marL="622300" lvl="0" indent="-622300" algn="l" defTabSz="666750">
              <a:spcBef>
                <a:spcPct val="0"/>
              </a:spcBef>
              <a:buNone/>
            </a:pPr>
            <a:r>
              <a:rPr lang="es-ES" sz="1500" kern="1200" dirty="0">
                <a:latin typeface="Open Sans "/>
                <a:ea typeface="Open Sans bold" panose="020B0806030504020204" pitchFamily="34" charset="0"/>
                <a:cs typeface="Open Sans bold" panose="020B0806030504020204" pitchFamily="34" charset="0"/>
              </a:rPr>
              <a:t>	Es lo que tu población espera de ti</a:t>
            </a:r>
            <a:endParaRPr lang="es-PE" sz="1500" kern="1200" dirty="0">
              <a:latin typeface="Open Sans 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9" name="Rectángulo: esquinas redondeadas 48">
            <a:extLst>
              <a:ext uri="{FF2B5EF4-FFF2-40B4-BE49-F238E27FC236}">
                <a16:creationId xmlns:a16="http://schemas.microsoft.com/office/drawing/2014/main" id="{9CADF41A-4750-4466-B634-40B8557CA0CC}"/>
              </a:ext>
            </a:extLst>
          </p:cNvPr>
          <p:cNvSpPr/>
          <p:nvPr/>
        </p:nvSpPr>
        <p:spPr>
          <a:xfrm>
            <a:off x="6448222" y="2713562"/>
            <a:ext cx="704721" cy="704721"/>
          </a:xfrm>
          <a:prstGeom prst="roundRect">
            <a:avLst>
              <a:gd name="adj" fmla="val 16670"/>
            </a:avLst>
          </a:prstGeom>
          <a:solidFill>
            <a:srgbClr val="56657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S" sz="2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5</a:t>
            </a:r>
            <a:endParaRPr lang="es-PE" sz="24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50" name="Forma libre: forma 49">
            <a:extLst>
              <a:ext uri="{FF2B5EF4-FFF2-40B4-BE49-F238E27FC236}">
                <a16:creationId xmlns:a16="http://schemas.microsoft.com/office/drawing/2014/main" id="{DD6D74AD-7F69-40C6-BA87-B50428D254AD}"/>
              </a:ext>
            </a:extLst>
          </p:cNvPr>
          <p:cNvSpPr/>
          <p:nvPr/>
        </p:nvSpPr>
        <p:spPr>
          <a:xfrm>
            <a:off x="7294527" y="2713562"/>
            <a:ext cx="3632216" cy="704721"/>
          </a:xfrm>
          <a:custGeom>
            <a:avLst/>
            <a:gdLst>
              <a:gd name="connsiteX0" fmla="*/ 0 w 4960007"/>
              <a:gd name="connsiteY0" fmla="*/ 81285 h 487610"/>
              <a:gd name="connsiteX1" fmla="*/ 81285 w 4960007"/>
              <a:gd name="connsiteY1" fmla="*/ 0 h 487610"/>
              <a:gd name="connsiteX2" fmla="*/ 4878722 w 4960007"/>
              <a:gd name="connsiteY2" fmla="*/ 0 h 487610"/>
              <a:gd name="connsiteX3" fmla="*/ 4960007 w 4960007"/>
              <a:gd name="connsiteY3" fmla="*/ 81285 h 487610"/>
              <a:gd name="connsiteX4" fmla="*/ 4960007 w 4960007"/>
              <a:gd name="connsiteY4" fmla="*/ 406325 h 487610"/>
              <a:gd name="connsiteX5" fmla="*/ 4878722 w 4960007"/>
              <a:gd name="connsiteY5" fmla="*/ 487610 h 487610"/>
              <a:gd name="connsiteX6" fmla="*/ 81285 w 4960007"/>
              <a:gd name="connsiteY6" fmla="*/ 487610 h 487610"/>
              <a:gd name="connsiteX7" fmla="*/ 0 w 4960007"/>
              <a:gd name="connsiteY7" fmla="*/ 406325 h 487610"/>
              <a:gd name="connsiteX8" fmla="*/ 0 w 4960007"/>
              <a:gd name="connsiteY8" fmla="*/ 81285 h 48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60007" h="487610">
                <a:moveTo>
                  <a:pt x="0" y="81285"/>
                </a:moveTo>
                <a:cubicBezTo>
                  <a:pt x="0" y="36393"/>
                  <a:pt x="36393" y="0"/>
                  <a:pt x="81285" y="0"/>
                </a:cubicBezTo>
                <a:lnTo>
                  <a:pt x="4878722" y="0"/>
                </a:lnTo>
                <a:cubicBezTo>
                  <a:pt x="4923614" y="0"/>
                  <a:pt x="4960007" y="36393"/>
                  <a:pt x="4960007" y="81285"/>
                </a:cubicBezTo>
                <a:lnTo>
                  <a:pt x="4960007" y="406325"/>
                </a:lnTo>
                <a:cubicBezTo>
                  <a:pt x="4960007" y="451217"/>
                  <a:pt x="4923614" y="487610"/>
                  <a:pt x="4878722" y="487610"/>
                </a:cubicBezTo>
                <a:lnTo>
                  <a:pt x="81285" y="487610"/>
                </a:lnTo>
                <a:cubicBezTo>
                  <a:pt x="36393" y="487610"/>
                  <a:pt x="0" y="451217"/>
                  <a:pt x="0" y="406325"/>
                </a:cubicBezTo>
                <a:lnTo>
                  <a:pt x="0" y="81285"/>
                </a:lnTo>
                <a:close/>
              </a:path>
            </a:pathLst>
          </a:custGeom>
          <a:solidFill>
            <a:srgbClr val="56657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0487" tIns="130487" rIns="130487" bIns="130487" numCol="1" spcCol="1270" anchor="ctr" anchorCtr="0">
            <a:noAutofit/>
          </a:bodyPr>
          <a:lstStyle/>
          <a:p>
            <a:pPr marL="0" lvl="0" indent="0" algn="l" defTabSz="666750">
              <a:spcBef>
                <a:spcPct val="0"/>
              </a:spcBef>
              <a:buNone/>
            </a:pPr>
            <a:r>
              <a:rPr lang="es-PE" sz="1500" kern="1200" dirty="0">
                <a:latin typeface="Open Sans "/>
                <a:ea typeface="Open Sans bold" panose="020B0806030504020204" pitchFamily="34" charset="0"/>
                <a:cs typeface="Open Sans bold" panose="020B0806030504020204" pitchFamily="34" charset="0"/>
              </a:rPr>
              <a:t>	Piensa en tus expectativas</a:t>
            </a:r>
            <a:br>
              <a:rPr lang="es-PE" sz="1500" kern="1200" dirty="0">
                <a:latin typeface="Open Sans "/>
                <a:ea typeface="Open Sans bold" panose="020B0806030504020204" pitchFamily="34" charset="0"/>
                <a:cs typeface="Open Sans bold" panose="020B0806030504020204" pitchFamily="34" charset="0"/>
              </a:rPr>
            </a:br>
            <a:r>
              <a:rPr lang="es-PE" sz="1500" kern="1200" dirty="0">
                <a:latin typeface="Open Sans "/>
                <a:ea typeface="Open Sans bold" panose="020B0806030504020204" pitchFamily="34" charset="0"/>
                <a:cs typeface="Open Sans bold" panose="020B0806030504020204" pitchFamily="34" charset="0"/>
              </a:rPr>
              <a:t>	personales</a:t>
            </a:r>
          </a:p>
        </p:txBody>
      </p: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FC3949DD-DD6C-4F1D-86F5-F09B8D0C16B9}"/>
              </a:ext>
            </a:extLst>
          </p:cNvPr>
          <p:cNvSpPr/>
          <p:nvPr/>
        </p:nvSpPr>
        <p:spPr>
          <a:xfrm>
            <a:off x="6448222" y="3828828"/>
            <a:ext cx="704721" cy="704721"/>
          </a:xfrm>
          <a:prstGeom prst="roundRect">
            <a:avLst>
              <a:gd name="adj" fmla="val 16670"/>
            </a:avLst>
          </a:prstGeom>
          <a:solidFill>
            <a:srgbClr val="56657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S" sz="2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6</a:t>
            </a:r>
            <a:endParaRPr lang="es-PE" sz="24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52" name="Forma libre: forma 51">
            <a:extLst>
              <a:ext uri="{FF2B5EF4-FFF2-40B4-BE49-F238E27FC236}">
                <a16:creationId xmlns:a16="http://schemas.microsoft.com/office/drawing/2014/main" id="{BFC52FFC-232B-4694-9D98-8E1B4B77993C}"/>
              </a:ext>
            </a:extLst>
          </p:cNvPr>
          <p:cNvSpPr/>
          <p:nvPr/>
        </p:nvSpPr>
        <p:spPr>
          <a:xfrm>
            <a:off x="7294527" y="3828828"/>
            <a:ext cx="3632216" cy="704721"/>
          </a:xfrm>
          <a:custGeom>
            <a:avLst/>
            <a:gdLst>
              <a:gd name="connsiteX0" fmla="*/ 0 w 4960007"/>
              <a:gd name="connsiteY0" fmla="*/ 81285 h 487610"/>
              <a:gd name="connsiteX1" fmla="*/ 81285 w 4960007"/>
              <a:gd name="connsiteY1" fmla="*/ 0 h 487610"/>
              <a:gd name="connsiteX2" fmla="*/ 4878722 w 4960007"/>
              <a:gd name="connsiteY2" fmla="*/ 0 h 487610"/>
              <a:gd name="connsiteX3" fmla="*/ 4960007 w 4960007"/>
              <a:gd name="connsiteY3" fmla="*/ 81285 h 487610"/>
              <a:gd name="connsiteX4" fmla="*/ 4960007 w 4960007"/>
              <a:gd name="connsiteY4" fmla="*/ 406325 h 487610"/>
              <a:gd name="connsiteX5" fmla="*/ 4878722 w 4960007"/>
              <a:gd name="connsiteY5" fmla="*/ 487610 h 487610"/>
              <a:gd name="connsiteX6" fmla="*/ 81285 w 4960007"/>
              <a:gd name="connsiteY6" fmla="*/ 487610 h 487610"/>
              <a:gd name="connsiteX7" fmla="*/ 0 w 4960007"/>
              <a:gd name="connsiteY7" fmla="*/ 406325 h 487610"/>
              <a:gd name="connsiteX8" fmla="*/ 0 w 4960007"/>
              <a:gd name="connsiteY8" fmla="*/ 81285 h 48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60007" h="487610">
                <a:moveTo>
                  <a:pt x="0" y="81285"/>
                </a:moveTo>
                <a:cubicBezTo>
                  <a:pt x="0" y="36393"/>
                  <a:pt x="36393" y="0"/>
                  <a:pt x="81285" y="0"/>
                </a:cubicBezTo>
                <a:lnTo>
                  <a:pt x="4878722" y="0"/>
                </a:lnTo>
                <a:cubicBezTo>
                  <a:pt x="4923614" y="0"/>
                  <a:pt x="4960007" y="36393"/>
                  <a:pt x="4960007" y="81285"/>
                </a:cubicBezTo>
                <a:lnTo>
                  <a:pt x="4960007" y="406325"/>
                </a:lnTo>
                <a:cubicBezTo>
                  <a:pt x="4960007" y="451217"/>
                  <a:pt x="4923614" y="487610"/>
                  <a:pt x="4878722" y="487610"/>
                </a:cubicBezTo>
                <a:lnTo>
                  <a:pt x="81285" y="487610"/>
                </a:lnTo>
                <a:cubicBezTo>
                  <a:pt x="36393" y="487610"/>
                  <a:pt x="0" y="451217"/>
                  <a:pt x="0" y="406325"/>
                </a:cubicBezTo>
                <a:lnTo>
                  <a:pt x="0" y="81285"/>
                </a:lnTo>
                <a:close/>
              </a:path>
            </a:pathLst>
          </a:custGeom>
          <a:solidFill>
            <a:srgbClr val="56657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0487" tIns="130487" rIns="130487" bIns="130487" numCol="1" spcCol="1270" anchor="ctr" anchorCtr="0">
            <a:noAutofit/>
          </a:bodyPr>
          <a:lstStyle/>
          <a:p>
            <a:pPr marL="622300" lvl="0" indent="-622300" algn="l" defTabSz="666750">
              <a:spcBef>
                <a:spcPct val="0"/>
              </a:spcBef>
              <a:buNone/>
            </a:pPr>
            <a:r>
              <a:rPr lang="es-ES" sz="1500" kern="1200" dirty="0">
                <a:latin typeface="Open Sans "/>
                <a:ea typeface="Open Sans bold" panose="020B0806030504020204" pitchFamily="34" charset="0"/>
                <a:cs typeface="Open Sans bold" panose="020B0806030504020204" pitchFamily="34" charset="0"/>
              </a:rPr>
              <a:t>	El futuro de la línea de Investigación</a:t>
            </a:r>
            <a:endParaRPr lang="es-PE" sz="1500" kern="1200" dirty="0">
              <a:latin typeface="Open Sans 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53" name="Rectángulo: esquinas redondeadas 52">
            <a:extLst>
              <a:ext uri="{FF2B5EF4-FFF2-40B4-BE49-F238E27FC236}">
                <a16:creationId xmlns:a16="http://schemas.microsoft.com/office/drawing/2014/main" id="{B1AF1A59-8CD9-4E7D-99B4-2A786B61606B}"/>
              </a:ext>
            </a:extLst>
          </p:cNvPr>
          <p:cNvSpPr/>
          <p:nvPr/>
        </p:nvSpPr>
        <p:spPr>
          <a:xfrm>
            <a:off x="3271836" y="4956261"/>
            <a:ext cx="704721" cy="704721"/>
          </a:xfrm>
          <a:prstGeom prst="roundRect">
            <a:avLst>
              <a:gd name="adj" fmla="val 16670"/>
            </a:avLst>
          </a:prstGeom>
          <a:solidFill>
            <a:srgbClr val="56657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S" sz="2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7</a:t>
            </a:r>
            <a:endParaRPr lang="es-PE" sz="24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54" name="Forma libre: forma 53">
            <a:extLst>
              <a:ext uri="{FF2B5EF4-FFF2-40B4-BE49-F238E27FC236}">
                <a16:creationId xmlns:a16="http://schemas.microsoft.com/office/drawing/2014/main" id="{F99E7BF4-2846-43D8-887B-DB17C637E589}"/>
              </a:ext>
            </a:extLst>
          </p:cNvPr>
          <p:cNvSpPr/>
          <p:nvPr/>
        </p:nvSpPr>
        <p:spPr>
          <a:xfrm>
            <a:off x="4156241" y="4956261"/>
            <a:ext cx="4568659" cy="704721"/>
          </a:xfrm>
          <a:custGeom>
            <a:avLst/>
            <a:gdLst>
              <a:gd name="connsiteX0" fmla="*/ 0 w 4960007"/>
              <a:gd name="connsiteY0" fmla="*/ 81285 h 487610"/>
              <a:gd name="connsiteX1" fmla="*/ 81285 w 4960007"/>
              <a:gd name="connsiteY1" fmla="*/ 0 h 487610"/>
              <a:gd name="connsiteX2" fmla="*/ 4878722 w 4960007"/>
              <a:gd name="connsiteY2" fmla="*/ 0 h 487610"/>
              <a:gd name="connsiteX3" fmla="*/ 4960007 w 4960007"/>
              <a:gd name="connsiteY3" fmla="*/ 81285 h 487610"/>
              <a:gd name="connsiteX4" fmla="*/ 4960007 w 4960007"/>
              <a:gd name="connsiteY4" fmla="*/ 406325 h 487610"/>
              <a:gd name="connsiteX5" fmla="*/ 4878722 w 4960007"/>
              <a:gd name="connsiteY5" fmla="*/ 487610 h 487610"/>
              <a:gd name="connsiteX6" fmla="*/ 81285 w 4960007"/>
              <a:gd name="connsiteY6" fmla="*/ 487610 h 487610"/>
              <a:gd name="connsiteX7" fmla="*/ 0 w 4960007"/>
              <a:gd name="connsiteY7" fmla="*/ 406325 h 487610"/>
              <a:gd name="connsiteX8" fmla="*/ 0 w 4960007"/>
              <a:gd name="connsiteY8" fmla="*/ 81285 h 48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60007" h="487610">
                <a:moveTo>
                  <a:pt x="0" y="81285"/>
                </a:moveTo>
                <a:cubicBezTo>
                  <a:pt x="0" y="36393"/>
                  <a:pt x="36393" y="0"/>
                  <a:pt x="81285" y="0"/>
                </a:cubicBezTo>
                <a:lnTo>
                  <a:pt x="4878722" y="0"/>
                </a:lnTo>
                <a:cubicBezTo>
                  <a:pt x="4923614" y="0"/>
                  <a:pt x="4960007" y="36393"/>
                  <a:pt x="4960007" y="81285"/>
                </a:cubicBezTo>
                <a:lnTo>
                  <a:pt x="4960007" y="406325"/>
                </a:lnTo>
                <a:cubicBezTo>
                  <a:pt x="4960007" y="451217"/>
                  <a:pt x="4923614" y="487610"/>
                  <a:pt x="4878722" y="487610"/>
                </a:cubicBezTo>
                <a:lnTo>
                  <a:pt x="81285" y="487610"/>
                </a:lnTo>
                <a:cubicBezTo>
                  <a:pt x="36393" y="487610"/>
                  <a:pt x="0" y="451217"/>
                  <a:pt x="0" y="406325"/>
                </a:cubicBezTo>
                <a:lnTo>
                  <a:pt x="0" y="81285"/>
                </a:lnTo>
                <a:close/>
              </a:path>
            </a:pathLst>
          </a:custGeom>
          <a:solidFill>
            <a:srgbClr val="56657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0487" tIns="130487" rIns="130487" bIns="130487" numCol="1" spcCol="1270" anchor="ctr" anchorCtr="0">
            <a:noAutofit/>
          </a:bodyPr>
          <a:lstStyle/>
          <a:p>
            <a:pPr marL="0" lvl="0" indent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500" kern="1200" dirty="0">
                <a:latin typeface="Open Sans "/>
                <a:ea typeface="Open Sans bold" panose="020B0806030504020204" pitchFamily="34" charset="0"/>
                <a:cs typeface="Open Sans bold" panose="020B0806030504020204" pitchFamily="34" charset="0"/>
              </a:rPr>
              <a:t>	Asumiendo la línea de investigación</a:t>
            </a:r>
            <a:endParaRPr lang="es-PE" sz="1500" kern="1200" dirty="0">
              <a:latin typeface="Open Sans 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533D4A69-FEB7-4AC4-8345-4BD6A4C7BB53}"/>
              </a:ext>
            </a:extLst>
          </p:cNvPr>
          <p:cNvSpPr/>
          <p:nvPr/>
        </p:nvSpPr>
        <p:spPr>
          <a:xfrm>
            <a:off x="3034121" y="782871"/>
            <a:ext cx="612379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ES" sz="20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¿CÓMO ELEGIR UNA LÍNEA DE INVESTIGACIÓN?</a:t>
            </a:r>
          </a:p>
        </p:txBody>
      </p:sp>
      <p:pic>
        <p:nvPicPr>
          <p:cNvPr id="4" name="Gráfico 3" descr="Usuarios">
            <a:extLst>
              <a:ext uri="{FF2B5EF4-FFF2-40B4-BE49-F238E27FC236}">
                <a16:creationId xmlns:a16="http://schemas.microsoft.com/office/drawing/2014/main" id="{AEB03B88-AF96-4910-BBDE-EB4653AF1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08827" y="1683306"/>
            <a:ext cx="540000" cy="540000"/>
          </a:xfrm>
          <a:prstGeom prst="rect">
            <a:avLst/>
          </a:prstGeom>
        </p:spPr>
      </p:pic>
      <p:pic>
        <p:nvPicPr>
          <p:cNvPr id="31" name="Gráfico 30" descr="Podio">
            <a:extLst>
              <a:ext uri="{FF2B5EF4-FFF2-40B4-BE49-F238E27FC236}">
                <a16:creationId xmlns:a16="http://schemas.microsoft.com/office/drawing/2014/main" id="{53BB4B80-8A71-4CA8-A137-7D0456B272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18000" y="5038621"/>
            <a:ext cx="540000" cy="540000"/>
          </a:xfrm>
          <a:prstGeom prst="rect">
            <a:avLst/>
          </a:prstGeom>
        </p:spPr>
      </p:pic>
      <p:pic>
        <p:nvPicPr>
          <p:cNvPr id="34" name="Gráfico 33" descr="Público de destino">
            <a:extLst>
              <a:ext uri="{FF2B5EF4-FFF2-40B4-BE49-F238E27FC236}">
                <a16:creationId xmlns:a16="http://schemas.microsoft.com/office/drawing/2014/main" id="{31B4F63F-E473-4776-9581-193CA83BD1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53472" y="3907413"/>
            <a:ext cx="540000" cy="540000"/>
          </a:xfrm>
          <a:prstGeom prst="rect">
            <a:avLst/>
          </a:prstGeom>
        </p:spPr>
      </p:pic>
      <p:pic>
        <p:nvPicPr>
          <p:cNvPr id="36" name="Gráfico 35" descr="Patinaje">
            <a:extLst>
              <a:ext uri="{FF2B5EF4-FFF2-40B4-BE49-F238E27FC236}">
                <a16:creationId xmlns:a16="http://schemas.microsoft.com/office/drawing/2014/main" id="{D552835D-1633-4504-8345-EB781B2FB0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40772" y="1683306"/>
            <a:ext cx="540000" cy="540000"/>
          </a:xfrm>
          <a:prstGeom prst="rect">
            <a:avLst/>
          </a:prstGeom>
        </p:spPr>
      </p:pic>
      <p:pic>
        <p:nvPicPr>
          <p:cNvPr id="39" name="Gráfico 38" descr="Objetivo">
            <a:extLst>
              <a:ext uri="{FF2B5EF4-FFF2-40B4-BE49-F238E27FC236}">
                <a16:creationId xmlns:a16="http://schemas.microsoft.com/office/drawing/2014/main" id="{6F46474C-C69F-465B-8207-389C168C61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40772" y="2816050"/>
            <a:ext cx="540000" cy="540000"/>
          </a:xfrm>
          <a:prstGeom prst="rect">
            <a:avLst/>
          </a:prstGeom>
        </p:spPr>
      </p:pic>
      <p:pic>
        <p:nvPicPr>
          <p:cNvPr id="56" name="Gráfico 55" descr="Cohete">
            <a:extLst>
              <a:ext uri="{FF2B5EF4-FFF2-40B4-BE49-F238E27FC236}">
                <a16:creationId xmlns:a16="http://schemas.microsoft.com/office/drawing/2014/main" id="{88C76708-B4B5-48F5-B30B-1E0754BBB8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408827" y="2794863"/>
            <a:ext cx="540000" cy="540000"/>
          </a:xfrm>
          <a:prstGeom prst="rect">
            <a:avLst/>
          </a:prstGeom>
        </p:spPr>
      </p:pic>
      <p:pic>
        <p:nvPicPr>
          <p:cNvPr id="58" name="Gráfico 57" descr="Tendencia al alza">
            <a:extLst>
              <a:ext uri="{FF2B5EF4-FFF2-40B4-BE49-F238E27FC236}">
                <a16:creationId xmlns:a16="http://schemas.microsoft.com/office/drawing/2014/main" id="{86CBA7E6-8EAE-493A-874D-D9131F1345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408827" y="3907413"/>
            <a:ext cx="540000" cy="540000"/>
          </a:xfrm>
          <a:prstGeom prst="rect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2A832EEE-2B20-4DCB-A5BF-B8DF7FFBC055}"/>
              </a:ext>
            </a:extLst>
          </p:cNvPr>
          <p:cNvSpPr/>
          <p:nvPr/>
        </p:nvSpPr>
        <p:spPr>
          <a:xfrm>
            <a:off x="1991026" y="2357734"/>
            <a:ext cx="33848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s-ES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la hierba no le cuesta trabajo crecer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7858FE7E-1036-4CC8-94D5-D20A49980B95}"/>
              </a:ext>
            </a:extLst>
          </p:cNvPr>
          <p:cNvSpPr/>
          <p:nvPr/>
        </p:nvSpPr>
        <p:spPr>
          <a:xfrm>
            <a:off x="1992656" y="3464974"/>
            <a:ext cx="37880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s-ES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Que La inspiración te encuentre trabajando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50FE8D11-DD1A-494E-A1D2-7F9E79E1821E}"/>
              </a:ext>
            </a:extLst>
          </p:cNvPr>
          <p:cNvSpPr/>
          <p:nvPr/>
        </p:nvSpPr>
        <p:spPr>
          <a:xfrm>
            <a:off x="2003100" y="4589626"/>
            <a:ext cx="33848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s-ES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Nada sucede por casualidad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139033A0-935F-4765-A98E-AE847BE34F5B}"/>
              </a:ext>
            </a:extLst>
          </p:cNvPr>
          <p:cNvSpPr/>
          <p:nvPr/>
        </p:nvSpPr>
        <p:spPr>
          <a:xfrm>
            <a:off x="7294526" y="2362792"/>
            <a:ext cx="37184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s-ES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El que no vive para servir, no sirve para vivir</a:t>
            </a: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37E47B34-A7F5-4BDE-9579-1DF6EA5BEE5E}"/>
              </a:ext>
            </a:extLst>
          </p:cNvPr>
          <p:cNvSpPr/>
          <p:nvPr/>
        </p:nvSpPr>
        <p:spPr>
          <a:xfrm>
            <a:off x="7294527" y="3478259"/>
            <a:ext cx="33848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s-ES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Piensa en lo que podrías llegar a ser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6E821909-DE2A-4306-80B4-6BD67EADF565}"/>
              </a:ext>
            </a:extLst>
          </p:cNvPr>
          <p:cNvSpPr/>
          <p:nvPr/>
        </p:nvSpPr>
        <p:spPr>
          <a:xfrm>
            <a:off x="7329021" y="4576341"/>
            <a:ext cx="33848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s-ES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Explora la estrategia del océano azul</a:t>
            </a: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77B36C6E-B3F8-42C7-9410-287D9462E520}"/>
              </a:ext>
            </a:extLst>
          </p:cNvPr>
          <p:cNvSpPr/>
          <p:nvPr/>
        </p:nvSpPr>
        <p:spPr>
          <a:xfrm>
            <a:off x="4156240" y="5785917"/>
            <a:ext cx="46561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s-ES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El agua de la montaña tarde o temprano llega al mar</a:t>
            </a:r>
          </a:p>
        </p:txBody>
      </p:sp>
      <p:sp>
        <p:nvSpPr>
          <p:cNvPr id="40" name="Marco 39">
            <a:extLst>
              <a:ext uri="{FF2B5EF4-FFF2-40B4-BE49-F238E27FC236}">
                <a16:creationId xmlns:a16="http://schemas.microsoft.com/office/drawing/2014/main" id="{63B18916-8FEE-45E6-83D7-6D6E1EB82B34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2C3E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88702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60C5EB1D-3187-4A7A-A6AA-33CA769C0337}"/>
              </a:ext>
            </a:extLst>
          </p:cNvPr>
          <p:cNvSpPr/>
          <p:nvPr/>
        </p:nvSpPr>
        <p:spPr>
          <a:xfrm>
            <a:off x="2742697" y="2616503"/>
            <a:ext cx="3273292" cy="11214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BC949C64-6A6C-4F06-A0B8-EE87CD88DB4C}"/>
              </a:ext>
            </a:extLst>
          </p:cNvPr>
          <p:cNvSpPr/>
          <p:nvPr/>
        </p:nvSpPr>
        <p:spPr>
          <a:xfrm>
            <a:off x="2742697" y="4876337"/>
            <a:ext cx="3273292" cy="11214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5E72FC6-AAEA-4DB4-BCBA-1244ED0DDD14}"/>
              </a:ext>
            </a:extLst>
          </p:cNvPr>
          <p:cNvSpPr/>
          <p:nvPr/>
        </p:nvSpPr>
        <p:spPr>
          <a:xfrm>
            <a:off x="2860136" y="2573584"/>
            <a:ext cx="2632452" cy="112146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lnSpc>
                <a:spcPct val="200000"/>
              </a:lnSpc>
            </a:pPr>
            <a:r>
              <a:rPr lang="es-E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Delimitación</a:t>
            </a:r>
            <a:r>
              <a:rPr lang="es-ES" dirty="0">
                <a:latin typeface="Open Sans "/>
              </a:rPr>
              <a:t> </a:t>
            </a:r>
            <a:r>
              <a:rPr lang="es-ES" dirty="0">
                <a:solidFill>
                  <a:srgbClr val="73548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espacial</a:t>
            </a:r>
          </a:p>
          <a:p>
            <a:pPr>
              <a:lnSpc>
                <a:spcPct val="200000"/>
              </a:lnSpc>
            </a:pPr>
            <a:r>
              <a:rPr lang="es-E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Delimitación</a:t>
            </a:r>
            <a:r>
              <a:rPr lang="es-ES" dirty="0">
                <a:latin typeface="Open Sans "/>
              </a:rPr>
              <a:t> </a:t>
            </a:r>
            <a:r>
              <a:rPr lang="es-ES" dirty="0">
                <a:solidFill>
                  <a:srgbClr val="73548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temporal</a:t>
            </a:r>
            <a:endParaRPr lang="es-PE" dirty="0">
              <a:solidFill>
                <a:srgbClr val="735487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B6049DC8-CEAC-4950-8E4E-528018A62FE1}"/>
              </a:ext>
            </a:extLst>
          </p:cNvPr>
          <p:cNvSpPr/>
          <p:nvPr/>
        </p:nvSpPr>
        <p:spPr>
          <a:xfrm>
            <a:off x="2860136" y="4837584"/>
            <a:ext cx="2584362" cy="112146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lnSpc>
                <a:spcPct val="200000"/>
              </a:lnSpc>
            </a:pPr>
            <a:r>
              <a:rPr lang="es-E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Criterios de </a:t>
            </a:r>
            <a:r>
              <a:rPr lang="es-ES" dirty="0">
                <a:solidFill>
                  <a:srgbClr val="73548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inclusión</a:t>
            </a:r>
          </a:p>
          <a:p>
            <a:pPr>
              <a:lnSpc>
                <a:spcPct val="200000"/>
              </a:lnSpc>
            </a:pPr>
            <a:r>
              <a:rPr lang="es-E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Criterios de </a:t>
            </a:r>
            <a:r>
              <a:rPr lang="es-ES" dirty="0">
                <a:solidFill>
                  <a:srgbClr val="73548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exclusión</a:t>
            </a:r>
            <a:endParaRPr lang="es-PE" dirty="0">
              <a:solidFill>
                <a:srgbClr val="735487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29B34119-8021-4724-B5B6-67710ED61617}"/>
              </a:ext>
            </a:extLst>
          </p:cNvPr>
          <p:cNvSpPr/>
          <p:nvPr/>
        </p:nvSpPr>
        <p:spPr>
          <a:xfrm>
            <a:off x="9830426" y="3201368"/>
            <a:ext cx="1931833" cy="646331"/>
          </a:xfrm>
          <a:prstGeom prst="rect">
            <a:avLst/>
          </a:prstGeom>
          <a:solidFill>
            <a:srgbClr val="FF9C01"/>
          </a:solidFill>
        </p:spPr>
        <p:txBody>
          <a:bodyPr wrap="square">
            <a:spAutoFit/>
          </a:bodyPr>
          <a:lstStyle/>
          <a:p>
            <a:pPr algn="ctr"/>
            <a:r>
              <a:rPr lang="es-MX" altLang="es-PE" b="1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POBLACIÓN</a:t>
            </a:r>
          </a:p>
          <a:p>
            <a:pPr algn="ctr"/>
            <a:r>
              <a:rPr lang="es-MX" altLang="es-PE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 Estudio</a:t>
            </a:r>
            <a:endParaRPr lang="es-ES" altLang="es-PE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C37F2137-A54E-45B3-8247-BF9B70963FDD}"/>
              </a:ext>
            </a:extLst>
          </p:cNvPr>
          <p:cNvSpPr/>
          <p:nvPr/>
        </p:nvSpPr>
        <p:spPr>
          <a:xfrm>
            <a:off x="3042187" y="927268"/>
            <a:ext cx="26310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altLang="es-PE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POBLACIÓN</a:t>
            </a:r>
          </a:p>
          <a:p>
            <a:pPr algn="ctr"/>
            <a:r>
              <a:rPr lang="es-E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Definición conceptual</a:t>
            </a:r>
            <a:endParaRPr lang="es-PE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CAE552EC-7032-4D36-81BA-2CC3F70C9E1B}"/>
              </a:ext>
            </a:extLst>
          </p:cNvPr>
          <p:cNvCxnSpPr/>
          <p:nvPr/>
        </p:nvCxnSpPr>
        <p:spPr>
          <a:xfrm>
            <a:off x="5697155" y="1371202"/>
            <a:ext cx="540000" cy="0"/>
          </a:xfrm>
          <a:prstGeom prst="straightConnector1">
            <a:avLst/>
          </a:prstGeom>
          <a:ln w="3175">
            <a:solidFill>
              <a:srgbClr val="8BBC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E9C033D4-64F9-4ACC-94FC-87255ACBCB85}"/>
              </a:ext>
            </a:extLst>
          </p:cNvPr>
          <p:cNvCxnSpPr>
            <a:cxnSpLocks/>
          </p:cNvCxnSpPr>
          <p:nvPr/>
        </p:nvCxnSpPr>
        <p:spPr>
          <a:xfrm rot="5400000">
            <a:off x="4087689" y="4143981"/>
            <a:ext cx="540000" cy="0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ángulo 28">
            <a:extLst>
              <a:ext uri="{FF2B5EF4-FFF2-40B4-BE49-F238E27FC236}">
                <a16:creationId xmlns:a16="http://schemas.microsoft.com/office/drawing/2014/main" id="{A45F1B37-2A26-4D0D-B502-225184ABE9A1}"/>
              </a:ext>
            </a:extLst>
          </p:cNvPr>
          <p:cNvSpPr/>
          <p:nvPr/>
        </p:nvSpPr>
        <p:spPr>
          <a:xfrm>
            <a:off x="6958898" y="440330"/>
            <a:ext cx="1592506" cy="463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altLang="es-P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Ejemplo: 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CCAA34B7-F690-4FEE-BC14-0724A0752DFC}"/>
              </a:ext>
            </a:extLst>
          </p:cNvPr>
          <p:cNvSpPr/>
          <p:nvPr/>
        </p:nvSpPr>
        <p:spPr>
          <a:xfrm>
            <a:off x="6547453" y="1104181"/>
            <a:ext cx="2415396" cy="489445"/>
          </a:xfrm>
          <a:prstGeom prst="roundRect">
            <a:avLst/>
          </a:prstGeom>
          <a:noFill/>
          <a:ln>
            <a:solidFill>
              <a:srgbClr val="8BB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altLang="es-PE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Embarazadas</a:t>
            </a:r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473FB15C-1216-43A6-A1DD-5DF57EECE61F}"/>
              </a:ext>
            </a:extLst>
          </p:cNvPr>
          <p:cNvSpPr/>
          <p:nvPr/>
        </p:nvSpPr>
        <p:spPr>
          <a:xfrm>
            <a:off x="6547453" y="2628882"/>
            <a:ext cx="2415396" cy="489445"/>
          </a:xfrm>
          <a:prstGeom prst="roundRect">
            <a:avLst/>
          </a:prstGeom>
          <a:noFill/>
          <a:ln>
            <a:solidFill>
              <a:srgbClr val="8BB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altLang="es-PE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Arequipa</a:t>
            </a:r>
          </a:p>
        </p:txBody>
      </p:sp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id="{EC76D3B3-F05B-426B-81E9-B61A9935970F}"/>
              </a:ext>
            </a:extLst>
          </p:cNvPr>
          <p:cNvSpPr/>
          <p:nvPr/>
        </p:nvSpPr>
        <p:spPr>
          <a:xfrm>
            <a:off x="6547453" y="3404106"/>
            <a:ext cx="2415396" cy="489445"/>
          </a:xfrm>
          <a:prstGeom prst="roundRect">
            <a:avLst/>
          </a:prstGeom>
          <a:noFill/>
          <a:ln>
            <a:solidFill>
              <a:srgbClr val="8BB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altLang="es-PE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2024</a:t>
            </a:r>
          </a:p>
        </p:txBody>
      </p: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752B9469-2DCB-48BE-B79C-E291C28DC0B6}"/>
              </a:ext>
            </a:extLst>
          </p:cNvPr>
          <p:cNvSpPr/>
          <p:nvPr/>
        </p:nvSpPr>
        <p:spPr>
          <a:xfrm>
            <a:off x="6547453" y="4818069"/>
            <a:ext cx="2415396" cy="489445"/>
          </a:xfrm>
          <a:prstGeom prst="roundRect">
            <a:avLst/>
          </a:prstGeom>
          <a:noFill/>
          <a:ln>
            <a:solidFill>
              <a:srgbClr val="8BB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s-MX" altLang="es-PE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Primigestas</a:t>
            </a:r>
          </a:p>
        </p:txBody>
      </p: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3E088CE1-D629-4FB1-A582-1178FFC3B007}"/>
              </a:ext>
            </a:extLst>
          </p:cNvPr>
          <p:cNvSpPr/>
          <p:nvPr/>
        </p:nvSpPr>
        <p:spPr>
          <a:xfrm>
            <a:off x="6547453" y="5621781"/>
            <a:ext cx="2415396" cy="489445"/>
          </a:xfrm>
          <a:prstGeom prst="roundRect">
            <a:avLst/>
          </a:prstGeom>
          <a:noFill/>
          <a:ln>
            <a:solidFill>
              <a:srgbClr val="8BB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s-MX" altLang="es-PE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Adolescentes</a:t>
            </a:r>
            <a:endParaRPr lang="es-ES" altLang="es-PE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E53B8488-D5CE-4E48-960E-034B39D1A93C}"/>
              </a:ext>
            </a:extLst>
          </p:cNvPr>
          <p:cNvCxnSpPr/>
          <p:nvPr/>
        </p:nvCxnSpPr>
        <p:spPr>
          <a:xfrm>
            <a:off x="5697155" y="3001591"/>
            <a:ext cx="540000" cy="0"/>
          </a:xfrm>
          <a:prstGeom prst="straightConnector1">
            <a:avLst/>
          </a:prstGeom>
          <a:ln>
            <a:solidFill>
              <a:srgbClr val="8BB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B81CA9F6-F782-492F-AC2D-E80FC60C99C8}"/>
              </a:ext>
            </a:extLst>
          </p:cNvPr>
          <p:cNvCxnSpPr/>
          <p:nvPr/>
        </p:nvCxnSpPr>
        <p:spPr>
          <a:xfrm>
            <a:off x="5697155" y="3562563"/>
            <a:ext cx="540000" cy="0"/>
          </a:xfrm>
          <a:prstGeom prst="straightConnector1">
            <a:avLst/>
          </a:prstGeom>
          <a:ln w="3175">
            <a:solidFill>
              <a:srgbClr val="8BBC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CD42E879-4EE6-49C3-A264-CB87A78B8615}"/>
              </a:ext>
            </a:extLst>
          </p:cNvPr>
          <p:cNvCxnSpPr>
            <a:cxnSpLocks/>
          </p:cNvCxnSpPr>
          <p:nvPr/>
        </p:nvCxnSpPr>
        <p:spPr>
          <a:xfrm rot="5400000">
            <a:off x="4109343" y="1863626"/>
            <a:ext cx="540000" cy="0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id="{8BA855A1-2279-43EC-AB32-624893A6E008}"/>
              </a:ext>
            </a:extLst>
          </p:cNvPr>
          <p:cNvCxnSpPr/>
          <p:nvPr/>
        </p:nvCxnSpPr>
        <p:spPr>
          <a:xfrm>
            <a:off x="5697155" y="5275028"/>
            <a:ext cx="540000" cy="0"/>
          </a:xfrm>
          <a:prstGeom prst="straightConnector1">
            <a:avLst/>
          </a:prstGeom>
          <a:ln w="3175">
            <a:solidFill>
              <a:srgbClr val="8BBC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Conector recto de flecha 43">
            <a:extLst>
              <a:ext uri="{FF2B5EF4-FFF2-40B4-BE49-F238E27FC236}">
                <a16:creationId xmlns:a16="http://schemas.microsoft.com/office/drawing/2014/main" id="{2DAAE604-4B2B-4AE4-8999-28B7A77B636E}"/>
              </a:ext>
            </a:extLst>
          </p:cNvPr>
          <p:cNvCxnSpPr/>
          <p:nvPr/>
        </p:nvCxnSpPr>
        <p:spPr>
          <a:xfrm>
            <a:off x="5697155" y="5819169"/>
            <a:ext cx="540000" cy="0"/>
          </a:xfrm>
          <a:prstGeom prst="straightConnector1">
            <a:avLst/>
          </a:prstGeom>
          <a:ln w="3175">
            <a:solidFill>
              <a:srgbClr val="8BBC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33ED0A2-294F-424C-A8FC-3D4FF28468C8}"/>
              </a:ext>
            </a:extLst>
          </p:cNvPr>
          <p:cNvSpPr/>
          <p:nvPr/>
        </p:nvSpPr>
        <p:spPr>
          <a:xfrm>
            <a:off x="3428601" y="2224071"/>
            <a:ext cx="1901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altLang="es-PE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DELIMITADORES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0267AADB-2209-4664-B124-4B5C97EA92A7}"/>
              </a:ext>
            </a:extLst>
          </p:cNvPr>
          <p:cNvSpPr/>
          <p:nvPr/>
        </p:nvSpPr>
        <p:spPr>
          <a:xfrm>
            <a:off x="2745648" y="4504426"/>
            <a:ext cx="3126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altLang="es-PE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CRITERIOS </a:t>
            </a:r>
            <a:r>
              <a:rPr lang="es-MX" altLang="es-PE" b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 ELEGIBILIDAD</a:t>
            </a:r>
            <a:endParaRPr lang="es-MX" altLang="es-PE" b="1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6" name="Abrir llave 45">
            <a:extLst>
              <a:ext uri="{FF2B5EF4-FFF2-40B4-BE49-F238E27FC236}">
                <a16:creationId xmlns:a16="http://schemas.microsoft.com/office/drawing/2014/main" id="{F4D38F53-59C0-43E3-AD98-A8F3F1CAD36B}"/>
              </a:ext>
            </a:extLst>
          </p:cNvPr>
          <p:cNvSpPr/>
          <p:nvPr/>
        </p:nvSpPr>
        <p:spPr>
          <a:xfrm>
            <a:off x="2269590" y="1022514"/>
            <a:ext cx="108000" cy="2715447"/>
          </a:xfrm>
          <a:prstGeom prst="leftBrace">
            <a:avLst>
              <a:gd name="adj1" fmla="val 63147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6" tIns="60959" rIns="121916" bIns="60959" anchor="ctr"/>
          <a:lstStyle/>
          <a:p>
            <a:pPr algn="ctr">
              <a:defRPr/>
            </a:pPr>
            <a:endParaRPr lang="es-PE" i="1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7" name="Abrir llave 46">
            <a:extLst>
              <a:ext uri="{FF2B5EF4-FFF2-40B4-BE49-F238E27FC236}">
                <a16:creationId xmlns:a16="http://schemas.microsoft.com/office/drawing/2014/main" id="{43F28AE4-26E2-4922-9CB3-22389CECA2F8}"/>
              </a:ext>
            </a:extLst>
          </p:cNvPr>
          <p:cNvSpPr/>
          <p:nvPr/>
        </p:nvSpPr>
        <p:spPr>
          <a:xfrm flipH="1">
            <a:off x="9381204" y="982734"/>
            <a:ext cx="108000" cy="5010797"/>
          </a:xfrm>
          <a:prstGeom prst="leftBrace">
            <a:avLst>
              <a:gd name="adj1" fmla="val 63147"/>
              <a:gd name="adj2" fmla="val 50000"/>
            </a:avLst>
          </a:prstGeom>
          <a:ln w="25400">
            <a:solidFill>
              <a:srgbClr val="FF9C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6" tIns="60959" rIns="121916" bIns="60959" anchor="ctr"/>
          <a:lstStyle/>
          <a:p>
            <a:pPr algn="ctr">
              <a:defRPr/>
            </a:pPr>
            <a:endParaRPr lang="es-PE" dirty="0"/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A64C9CF7-7081-4E07-8581-D791E9AF55B1}"/>
              </a:ext>
            </a:extLst>
          </p:cNvPr>
          <p:cNvSpPr/>
          <p:nvPr/>
        </p:nvSpPr>
        <p:spPr>
          <a:xfrm>
            <a:off x="428112" y="2085571"/>
            <a:ext cx="19318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altLang="es-PE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ENUNCIADO</a:t>
            </a:r>
          </a:p>
          <a:p>
            <a:pPr algn="ctr"/>
            <a:r>
              <a:rPr lang="es-MX" altLang="es-PE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 Estudio</a:t>
            </a:r>
            <a:endParaRPr lang="es-ES" altLang="es-PE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67371D3A-4CC0-9502-DE37-896DF05356BD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735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98252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Tabla 32">
            <a:extLst>
              <a:ext uri="{FF2B5EF4-FFF2-40B4-BE49-F238E27FC236}">
                <a16:creationId xmlns:a16="http://schemas.microsoft.com/office/drawing/2014/main" id="{E4730FAC-A1DF-421F-844D-D6F520E436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970077"/>
              </p:ext>
            </p:extLst>
          </p:nvPr>
        </p:nvGraphicFramePr>
        <p:xfrm>
          <a:off x="844351" y="1396368"/>
          <a:ext cx="10577023" cy="3511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9785">
                  <a:extLst>
                    <a:ext uri="{9D8B030D-6E8A-4147-A177-3AD203B41FA5}">
                      <a16:colId xmlns:a16="http://schemas.microsoft.com/office/drawing/2014/main" val="312598443"/>
                    </a:ext>
                  </a:extLst>
                </a:gridCol>
                <a:gridCol w="4153619">
                  <a:extLst>
                    <a:ext uri="{9D8B030D-6E8A-4147-A177-3AD203B41FA5}">
                      <a16:colId xmlns:a16="http://schemas.microsoft.com/office/drawing/2014/main" val="1318864945"/>
                    </a:ext>
                  </a:extLst>
                </a:gridCol>
                <a:gridCol w="4153619">
                  <a:extLst>
                    <a:ext uri="{9D8B030D-6E8A-4147-A177-3AD203B41FA5}">
                      <a16:colId xmlns:a16="http://schemas.microsoft.com/office/drawing/2014/main" val="3952178208"/>
                    </a:ext>
                  </a:extLst>
                </a:gridCol>
              </a:tblGrid>
              <a:tr h="785004">
                <a:tc>
                  <a:txBody>
                    <a:bodyPr/>
                    <a:lstStyle/>
                    <a:p>
                      <a:endParaRPr lang="es-PE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altLang="es-PE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Estimación de </a:t>
                      </a:r>
                      <a:r>
                        <a:rPr lang="es-MX" altLang="es-PE" b="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frecuencias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altLang="es-PE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Estimación de </a:t>
                      </a:r>
                      <a:r>
                        <a:rPr lang="es-MX" altLang="es-PE" b="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promedios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0640917"/>
                  </a:ext>
                </a:extLst>
              </a:tr>
              <a:tr h="13632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altLang="es-PE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Marco muestral </a:t>
                      </a:r>
                      <a:r>
                        <a:rPr lang="es-MX" altLang="es-PE" b="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conocido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PE" dirty="0"/>
                    </a:p>
                  </a:txBody>
                  <a:tcPr anchor="ctr">
                    <a:lnL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PE" dirty="0"/>
                    </a:p>
                  </a:txBody>
                  <a:tcPr anchor="ctr">
                    <a:lnL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3246331"/>
                  </a:ext>
                </a:extLst>
              </a:tr>
              <a:tr h="13632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altLang="es-PE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Marco muestral </a:t>
                      </a:r>
                      <a:r>
                        <a:rPr lang="es-MX" altLang="es-PE" b="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desconocido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PE" dirty="0"/>
                    </a:p>
                  </a:txBody>
                  <a:tcPr anchor="ctr">
                    <a:lnL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PE" dirty="0"/>
                    </a:p>
                  </a:txBody>
                  <a:tcPr anchor="ctr">
                    <a:lnL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790066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6" name="Object 2">
                <a:extLst>
                  <a:ext uri="{FF2B5EF4-FFF2-40B4-BE49-F238E27FC236}">
                    <a16:creationId xmlns:a16="http://schemas.microsoft.com/office/drawing/2014/main" id="{766D76AF-B233-4555-8101-74F3CF0F2965}"/>
                  </a:ext>
                </a:extLst>
              </p:cNvPr>
              <p:cNvSpPr txBox="1"/>
              <p:nvPr/>
            </p:nvSpPr>
            <p:spPr>
              <a:xfrm>
                <a:off x="4075996" y="3849750"/>
                <a:ext cx="2127762" cy="6760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PE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P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PE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s-PE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PE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s-PE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s-PE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s-PE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/2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s-PE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P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PE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s-P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P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sSup>
                            <m:sSupPr>
                              <m:ctrlPr>
                                <a:rPr lang="es-PE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PE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s-PE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PE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Object 2">
                <a:extLst>
                  <a:ext uri="{FF2B5EF4-FFF2-40B4-BE49-F238E27FC236}">
                    <a16:creationId xmlns:a16="http://schemas.microsoft.com/office/drawing/2014/main" id="{766D76AF-B233-4555-8101-74F3CF0F29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5996" y="3849750"/>
                <a:ext cx="2127762" cy="6760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Object 2">
                <a:extLst>
                  <a:ext uri="{FF2B5EF4-FFF2-40B4-BE49-F238E27FC236}">
                    <a16:creationId xmlns:a16="http://schemas.microsoft.com/office/drawing/2014/main" id="{C3656D55-A221-4F26-98E7-6D5593B785E7}"/>
                  </a:ext>
                </a:extLst>
              </p:cNvPr>
              <p:cNvSpPr txBox="1"/>
              <p:nvPr/>
            </p:nvSpPr>
            <p:spPr>
              <a:xfrm>
                <a:off x="7555696" y="2481068"/>
                <a:ext cx="3505896" cy="7818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PE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P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P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s-P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sSup>
                            <m:sSupPr>
                              <m:ctrlPr>
                                <a:rPr lang="es-PE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s-PE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PE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s-PE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s-PE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s-PE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/2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s-PE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P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sSup>
                            <m:sSupPr>
                              <m:ctrlPr>
                                <a:rPr lang="es-PE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s-PE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s-PE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PE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s-PE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P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∗(</m:t>
                          </m:r>
                          <m:r>
                            <a:rPr lang="es-P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s-P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−1)+</m:t>
                          </m:r>
                          <m:sSup>
                            <m:sSupPr>
                              <m:ctrlPr>
                                <a:rPr lang="es-PE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s-PE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PE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s-PE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s-PE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s-PE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/2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s-PE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P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sSup>
                            <m:sSupPr>
                              <m:ctrlPr>
                                <a:rPr lang="es-PE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s-PE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PE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Object 2">
                <a:extLst>
                  <a:ext uri="{FF2B5EF4-FFF2-40B4-BE49-F238E27FC236}">
                    <a16:creationId xmlns:a16="http://schemas.microsoft.com/office/drawing/2014/main" id="{C3656D55-A221-4F26-98E7-6D5593B785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696" y="2481068"/>
                <a:ext cx="3505896" cy="7818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Object 1">
                <a:extLst>
                  <a:ext uri="{FF2B5EF4-FFF2-40B4-BE49-F238E27FC236}">
                    <a16:creationId xmlns:a16="http://schemas.microsoft.com/office/drawing/2014/main" id="{0E636DF9-1D72-486F-A1AD-77471ECE2139}"/>
                  </a:ext>
                </a:extLst>
              </p:cNvPr>
              <p:cNvSpPr txBox="1"/>
              <p:nvPr/>
            </p:nvSpPr>
            <p:spPr>
              <a:xfrm>
                <a:off x="8363225" y="3849750"/>
                <a:ext cx="1890838" cy="6760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PE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P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PE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s-PE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PE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s-PE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s-PE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s-PE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/2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s-PE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P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sSup>
                            <m:sSupPr>
                              <m:ctrlPr>
                                <a:rPr lang="es-PE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s-PE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s-PE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PE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s-PE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PE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Object 1">
                <a:extLst>
                  <a:ext uri="{FF2B5EF4-FFF2-40B4-BE49-F238E27FC236}">
                    <a16:creationId xmlns:a16="http://schemas.microsoft.com/office/drawing/2014/main" id="{0E636DF9-1D72-486F-A1AD-77471ECE21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3225" y="3849750"/>
                <a:ext cx="1890838" cy="6760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Object 2">
                <a:extLst>
                  <a:ext uri="{FF2B5EF4-FFF2-40B4-BE49-F238E27FC236}">
                    <a16:creationId xmlns:a16="http://schemas.microsoft.com/office/drawing/2014/main" id="{C4FC2DD6-A58D-4F69-9954-67819A97E9D4}"/>
                  </a:ext>
                </a:extLst>
              </p:cNvPr>
              <p:cNvSpPr txBox="1"/>
              <p:nvPr/>
            </p:nvSpPr>
            <p:spPr>
              <a:xfrm>
                <a:off x="3404639" y="2481069"/>
                <a:ext cx="3636252" cy="7818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PE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P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P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s-P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sSup>
                            <m:sSupPr>
                              <m:ctrlPr>
                                <a:rPr lang="es-PE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s-PE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PE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s-PE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s-PE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s-PE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/2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s-PE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P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P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s-P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P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sSup>
                            <m:sSupPr>
                              <m:ctrlPr>
                                <a:rPr lang="es-PE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PE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s-PE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P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∗(</m:t>
                          </m:r>
                          <m:r>
                            <a:rPr lang="es-P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s-P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−1)+</m:t>
                          </m:r>
                          <m:sSup>
                            <m:sSupPr>
                              <m:ctrlPr>
                                <a:rPr lang="es-PE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s-PE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PE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s-PE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s-PE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s-PE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/2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s-PE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P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P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s-P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P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es-PE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Object 2">
                <a:extLst>
                  <a:ext uri="{FF2B5EF4-FFF2-40B4-BE49-F238E27FC236}">
                    <a16:creationId xmlns:a16="http://schemas.microsoft.com/office/drawing/2014/main" id="{C4FC2DD6-A58D-4F69-9954-67819A97E9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4639" y="2481069"/>
                <a:ext cx="3636252" cy="7818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ángulo 35">
            <a:extLst>
              <a:ext uri="{FF2B5EF4-FFF2-40B4-BE49-F238E27FC236}">
                <a16:creationId xmlns:a16="http://schemas.microsoft.com/office/drawing/2014/main" id="{B16DC823-C9D5-4A39-988C-807AAF3A8B9B}"/>
              </a:ext>
            </a:extLst>
          </p:cNvPr>
          <p:cNvSpPr/>
          <p:nvPr/>
        </p:nvSpPr>
        <p:spPr>
          <a:xfrm>
            <a:off x="876182" y="5005307"/>
            <a:ext cx="15536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PE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 = Marco muestral</a:t>
            </a: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AF0F89A5-7B15-4860-A08A-05D81DCBAA05}"/>
              </a:ext>
            </a:extLst>
          </p:cNvPr>
          <p:cNvSpPr/>
          <p:nvPr/>
        </p:nvSpPr>
        <p:spPr>
          <a:xfrm>
            <a:off x="876182" y="5543027"/>
            <a:ext cx="21563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l-GR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α =</a:t>
            </a:r>
            <a:r>
              <a:rPr lang="es-ES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Alfa (Máximo error tipo I)</a:t>
            </a: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90D383B6-036B-4403-94A2-763E16387972}"/>
              </a:ext>
            </a:extLst>
          </p:cNvPr>
          <p:cNvSpPr/>
          <p:nvPr/>
        </p:nvSpPr>
        <p:spPr>
          <a:xfrm>
            <a:off x="876182" y="5811887"/>
            <a:ext cx="20345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PE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1- ɑ/2 = Nivel de Confianza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F60B00EB-FC02-46F9-B005-32BDA62CC34A}"/>
              </a:ext>
            </a:extLst>
          </p:cNvPr>
          <p:cNvSpPr/>
          <p:nvPr/>
        </p:nvSpPr>
        <p:spPr>
          <a:xfrm>
            <a:off x="3973064" y="4975857"/>
            <a:ext cx="24994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PE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 = Prevalencia de la enfermedad</a:t>
            </a: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86AFDA01-C620-44F2-89A7-3B10D16FD10A}"/>
              </a:ext>
            </a:extLst>
          </p:cNvPr>
          <p:cNvSpPr/>
          <p:nvPr/>
        </p:nvSpPr>
        <p:spPr>
          <a:xfrm>
            <a:off x="876182" y="6080745"/>
            <a:ext cx="10759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PE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 = Precisión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52937E57-384A-44C8-92E4-97F06643F9E7}"/>
              </a:ext>
            </a:extLst>
          </p:cNvPr>
          <p:cNvSpPr/>
          <p:nvPr/>
        </p:nvSpPr>
        <p:spPr>
          <a:xfrm>
            <a:off x="876182" y="5274167"/>
            <a:ext cx="19960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PE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 = Tamaño de la muestra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3135617F-BDCD-4FD3-BC9D-F77F7C5E9B42}"/>
              </a:ext>
            </a:extLst>
          </p:cNvPr>
          <p:cNvSpPr/>
          <p:nvPr/>
        </p:nvSpPr>
        <p:spPr>
          <a:xfrm>
            <a:off x="3973064" y="5243161"/>
            <a:ext cx="17796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PE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q = Complemento de p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5EA5BF2B-6783-496A-A06D-94D1F5A3D6E8}"/>
              </a:ext>
            </a:extLst>
          </p:cNvPr>
          <p:cNvSpPr/>
          <p:nvPr/>
        </p:nvSpPr>
        <p:spPr>
          <a:xfrm>
            <a:off x="8234311" y="4985552"/>
            <a:ext cx="18229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PE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 = Desviación estándar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E8A17CBD-71F0-4357-BCEF-5610FFA2D989}"/>
              </a:ext>
            </a:extLst>
          </p:cNvPr>
          <p:cNvSpPr/>
          <p:nvPr/>
        </p:nvSpPr>
        <p:spPr>
          <a:xfrm>
            <a:off x="8234311" y="5252856"/>
            <a:ext cx="10743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PE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</a:t>
            </a:r>
            <a:r>
              <a:rPr lang="es-PE" sz="1200" baseline="30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</a:t>
            </a:r>
            <a:r>
              <a:rPr lang="es-PE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= Varianza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ángulo 45">
                <a:extLst>
                  <a:ext uri="{FF2B5EF4-FFF2-40B4-BE49-F238E27FC236}">
                    <a16:creationId xmlns:a16="http://schemas.microsoft.com/office/drawing/2014/main" id="{DE3D63E0-7DC7-4DBA-BA76-9D31313AF7FC}"/>
                  </a:ext>
                </a:extLst>
              </p:cNvPr>
              <p:cNvSpPr/>
              <p:nvPr/>
            </p:nvSpPr>
            <p:spPr>
              <a:xfrm>
                <a:off x="6900668" y="5867076"/>
                <a:ext cx="1145570" cy="369332"/>
              </a:xfrm>
              <a:prstGeom prst="rect">
                <a:avLst/>
              </a:prstGeom>
              <a:solidFill>
                <a:srgbClr val="735487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PE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s-PE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es-PE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s-PE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dirty="0">
                    <a:solidFill>
                      <a:schemeClr val="bg1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≈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PE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s-PE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s-PE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</mc:Choice>
        <mc:Fallback xmlns="">
          <p:sp>
            <p:nvSpPr>
              <p:cNvPr id="46" name="Rectángulo 45">
                <a:extLst>
                  <a:ext uri="{FF2B5EF4-FFF2-40B4-BE49-F238E27FC236}">
                    <a16:creationId xmlns:a16="http://schemas.microsoft.com/office/drawing/2014/main" id="{DE3D63E0-7DC7-4DBA-BA76-9D31313AF7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0668" y="5867076"/>
                <a:ext cx="1145570" cy="369332"/>
              </a:xfrm>
              <a:prstGeom prst="rect">
                <a:avLst/>
              </a:prstGeom>
              <a:blipFill>
                <a:blip r:embed="rId6"/>
                <a:stretch>
                  <a:fillRect t="-6557" b="-26230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ángulo 46">
            <a:extLst>
              <a:ext uri="{FF2B5EF4-FFF2-40B4-BE49-F238E27FC236}">
                <a16:creationId xmlns:a16="http://schemas.microsoft.com/office/drawing/2014/main" id="{5D58F4D3-3F81-436D-917F-2E177E0FD638}"/>
              </a:ext>
            </a:extLst>
          </p:cNvPr>
          <p:cNvSpPr/>
          <p:nvPr/>
        </p:nvSpPr>
        <p:spPr>
          <a:xfrm>
            <a:off x="2929915" y="646318"/>
            <a:ext cx="6332183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2400" dirty="0">
                <a:solidFill>
                  <a:srgbClr val="73548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CÁLCULO DEL TAMAÑO DE LA MUESTRA</a:t>
            </a: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EBAB8F5D-6D60-3B5B-B603-CCE3BC1280C6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735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46580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3CD16D30-0A3A-41EE-B7F4-E38E8EAEA0D4}"/>
              </a:ext>
            </a:extLst>
          </p:cNvPr>
          <p:cNvSpPr/>
          <p:nvPr/>
        </p:nvSpPr>
        <p:spPr>
          <a:xfrm>
            <a:off x="3888513" y="716654"/>
            <a:ext cx="4414991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2400" dirty="0">
                <a:solidFill>
                  <a:srgbClr val="73548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SELECCIÓN DE LA MUESTRA</a:t>
            </a:r>
          </a:p>
        </p:txBody>
      </p:sp>
      <p:sp>
        <p:nvSpPr>
          <p:cNvPr id="12" name="Flecha arriba 1">
            <a:extLst>
              <a:ext uri="{FF2B5EF4-FFF2-40B4-BE49-F238E27FC236}">
                <a16:creationId xmlns:a16="http://schemas.microsoft.com/office/drawing/2014/main" id="{79353E49-FC63-446A-B39A-FFE6A60425EB}"/>
              </a:ext>
            </a:extLst>
          </p:cNvPr>
          <p:cNvSpPr/>
          <p:nvPr/>
        </p:nvSpPr>
        <p:spPr>
          <a:xfrm>
            <a:off x="920346" y="3152320"/>
            <a:ext cx="746975" cy="1712890"/>
          </a:xfrm>
          <a:prstGeom prst="upArrow">
            <a:avLst/>
          </a:prstGeom>
          <a:solidFill>
            <a:srgbClr val="FF9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Exactitud</a:t>
            </a:r>
          </a:p>
        </p:txBody>
      </p:sp>
      <p:sp>
        <p:nvSpPr>
          <p:cNvPr id="13" name="Flecha arriba 5">
            <a:extLst>
              <a:ext uri="{FF2B5EF4-FFF2-40B4-BE49-F238E27FC236}">
                <a16:creationId xmlns:a16="http://schemas.microsoft.com/office/drawing/2014/main" id="{2298AF31-D43A-4B62-8DD0-AF2CA4944924}"/>
              </a:ext>
            </a:extLst>
          </p:cNvPr>
          <p:cNvSpPr/>
          <p:nvPr/>
        </p:nvSpPr>
        <p:spPr>
          <a:xfrm rot="10800000">
            <a:off x="10489474" y="3323142"/>
            <a:ext cx="746975" cy="1712890"/>
          </a:xfrm>
          <a:prstGeom prst="upArrow">
            <a:avLst/>
          </a:prstGeom>
          <a:solidFill>
            <a:srgbClr val="FF9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Factibilidad</a:t>
            </a: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6EDDCE24-F3DA-486F-813C-93EA737FFA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505209"/>
              </p:ext>
            </p:extLst>
          </p:nvPr>
        </p:nvGraphicFramePr>
        <p:xfrm>
          <a:off x="1941007" y="2566586"/>
          <a:ext cx="8309988" cy="3031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4994">
                  <a:extLst>
                    <a:ext uri="{9D8B030D-6E8A-4147-A177-3AD203B41FA5}">
                      <a16:colId xmlns:a16="http://schemas.microsoft.com/office/drawing/2014/main" val="312598443"/>
                    </a:ext>
                  </a:extLst>
                </a:gridCol>
                <a:gridCol w="4154994">
                  <a:extLst>
                    <a:ext uri="{9D8B030D-6E8A-4147-A177-3AD203B41FA5}">
                      <a16:colId xmlns:a16="http://schemas.microsoft.com/office/drawing/2014/main" val="1318864945"/>
                    </a:ext>
                  </a:extLst>
                </a:gridCol>
              </a:tblGrid>
              <a:tr h="15155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altLang="es-PE" sz="2000" b="0" dirty="0">
                          <a:solidFill>
                            <a:srgbClr val="735487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Muestreo aleatorio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altLang="es-PE" sz="2000" b="0" dirty="0">
                          <a:solidFill>
                            <a:srgbClr val="735487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o </a:t>
                      </a:r>
                      <a:r>
                        <a:rPr lang="es-MX" altLang="es-PE" sz="2400" b="0" dirty="0">
                          <a:solidFill>
                            <a:srgbClr val="735487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Probabilístico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ES" sz="1600" b="0" dirty="0">
                          <a:solidFill>
                            <a:schemeClr val="bg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- Muestreo aleatorio simple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s-ES" sz="1600" b="0" dirty="0">
                          <a:solidFill>
                            <a:schemeClr val="bg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- Muestreo aleatorio sistemático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s-ES" sz="1600" b="0" dirty="0">
                          <a:solidFill>
                            <a:schemeClr val="bg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- Muestreo aleatorio estratificado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s-ES" sz="1600" b="0" dirty="0">
                          <a:solidFill>
                            <a:schemeClr val="bg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- Muestreo por conglomerados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4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246331"/>
                  </a:ext>
                </a:extLst>
              </a:tr>
              <a:tr h="15155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altLang="es-PE" sz="2000" b="0" dirty="0">
                          <a:solidFill>
                            <a:srgbClr val="735487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Muestreo no aleatorio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altLang="es-PE" sz="2000" b="0" dirty="0">
                          <a:solidFill>
                            <a:srgbClr val="735487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o </a:t>
                      </a:r>
                      <a:r>
                        <a:rPr lang="es-MX" altLang="es-PE" sz="2400" b="0" dirty="0">
                          <a:solidFill>
                            <a:srgbClr val="735487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No probabilístico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ES" sz="1600" b="0" dirty="0">
                          <a:solidFill>
                            <a:schemeClr val="bg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- Muestreo por cuotas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s-ES" sz="1600" b="0" dirty="0">
                          <a:solidFill>
                            <a:schemeClr val="bg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- Muestreo según criterio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s-ES" sz="1600" b="0" dirty="0">
                          <a:solidFill>
                            <a:schemeClr val="bg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- Muestreo en bola de nieve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s-ES" sz="1600" b="0" dirty="0">
                          <a:solidFill>
                            <a:schemeClr val="bg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- Muestreo por conveniencia</a:t>
                      </a:r>
                      <a:endParaRPr lang="es-PE" sz="1600" b="0" dirty="0">
                        <a:solidFill>
                          <a:schemeClr val="bg1"/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54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54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900666"/>
                  </a:ext>
                </a:extLst>
              </a:tr>
            </a:tbl>
          </a:graphicData>
        </a:graphic>
      </p:graphicFrame>
      <p:sp>
        <p:nvSpPr>
          <p:cNvPr id="15" name="Rectángulo 14">
            <a:extLst>
              <a:ext uri="{FF2B5EF4-FFF2-40B4-BE49-F238E27FC236}">
                <a16:creationId xmlns:a16="http://schemas.microsoft.com/office/drawing/2014/main" id="{F2224512-DC95-4AFF-978F-5044ED8A6F8E}"/>
              </a:ext>
            </a:extLst>
          </p:cNvPr>
          <p:cNvSpPr/>
          <p:nvPr/>
        </p:nvSpPr>
        <p:spPr>
          <a:xfrm>
            <a:off x="4658527" y="1626523"/>
            <a:ext cx="2452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s-MX" altLang="es-PE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Técnicas de muestreo</a:t>
            </a:r>
            <a:endParaRPr lang="es-MX" altLang="es-PE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38D52B6F-61FA-48BB-91E8-1C5B1A57C84C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735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86083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upo 48">
            <a:extLst>
              <a:ext uri="{FF2B5EF4-FFF2-40B4-BE49-F238E27FC236}">
                <a16:creationId xmlns:a16="http://schemas.microsoft.com/office/drawing/2014/main" id="{364BB479-63FB-4641-9D5F-E47D0D9B5250}"/>
              </a:ext>
            </a:extLst>
          </p:cNvPr>
          <p:cNvGrpSpPr/>
          <p:nvPr/>
        </p:nvGrpSpPr>
        <p:grpSpPr>
          <a:xfrm>
            <a:off x="1202882" y="2082802"/>
            <a:ext cx="2879555" cy="2880783"/>
            <a:chOff x="1262762" y="2082802"/>
            <a:chExt cx="2879555" cy="2880783"/>
          </a:xfrm>
        </p:grpSpPr>
        <p:grpSp>
          <p:nvGrpSpPr>
            <p:cNvPr id="8" name="16 Grupo">
              <a:extLst>
                <a:ext uri="{FF2B5EF4-FFF2-40B4-BE49-F238E27FC236}">
                  <a16:creationId xmlns:a16="http://schemas.microsoft.com/office/drawing/2014/main" id="{7F31C26C-AD91-4ECF-81AC-0EC81CE2CD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62762" y="2082802"/>
              <a:ext cx="2878863" cy="2880783"/>
              <a:chOff x="1655486" y="2929632"/>
              <a:chExt cx="2160000" cy="2160000"/>
            </a:xfrm>
            <a:solidFill>
              <a:srgbClr val="816593"/>
            </a:solidFill>
            <a:effectLst/>
          </p:grpSpPr>
          <p:sp>
            <p:nvSpPr>
              <p:cNvPr id="10" name="21 Elipse">
                <a:extLst>
                  <a:ext uri="{FF2B5EF4-FFF2-40B4-BE49-F238E27FC236}">
                    <a16:creationId xmlns:a16="http://schemas.microsoft.com/office/drawing/2014/main" id="{A0FBEA77-DC18-45EC-987A-891E51FD09FD}"/>
                  </a:ext>
                </a:extLst>
              </p:cNvPr>
              <p:cNvSpPr/>
              <p:nvPr/>
            </p:nvSpPr>
            <p:spPr>
              <a:xfrm>
                <a:off x="1655486" y="2929632"/>
                <a:ext cx="2160000" cy="2160000"/>
              </a:xfrm>
              <a:prstGeom prst="ellipse">
                <a:avLst/>
              </a:prstGeom>
              <a:grpFill/>
              <a:effectLst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24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11 CuadroTexto">
                <a:extLst>
                  <a:ext uri="{FF2B5EF4-FFF2-40B4-BE49-F238E27FC236}">
                    <a16:creationId xmlns:a16="http://schemas.microsoft.com/office/drawing/2014/main" id="{60B40C1A-9EFC-4988-8A67-35DDA346F5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33377" y="3876308"/>
                <a:ext cx="1002183" cy="26538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s-MX" sz="1700" b="1" dirty="0">
                    <a:solidFill>
                      <a:schemeClr val="bg1"/>
                    </a:solidFill>
                    <a:latin typeface="Open Sans "/>
                    <a:cs typeface="Arial" charset="0"/>
                  </a:rPr>
                  <a:t>Población</a:t>
                </a:r>
                <a:endParaRPr lang="es-ES" sz="1700" dirty="0">
                  <a:solidFill>
                    <a:schemeClr val="bg1"/>
                  </a:solidFill>
                  <a:latin typeface="Open Sans "/>
                  <a:cs typeface="Arial" charset="0"/>
                </a:endParaRPr>
              </a:p>
            </p:txBody>
          </p:sp>
        </p:grpSp>
        <p:sp>
          <p:nvSpPr>
            <p:cNvPr id="16" name="25 Elipse">
              <a:extLst>
                <a:ext uri="{FF2B5EF4-FFF2-40B4-BE49-F238E27FC236}">
                  <a16:creationId xmlns:a16="http://schemas.microsoft.com/office/drawing/2014/main" id="{8DB40741-CD87-4C0D-B70B-8706ED95896A}"/>
                </a:ext>
              </a:extLst>
            </p:cNvPr>
            <p:cNvSpPr/>
            <p:nvPr/>
          </p:nvSpPr>
          <p:spPr>
            <a:xfrm>
              <a:off x="2702984" y="2804584"/>
              <a:ext cx="1439333" cy="143933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7" name="26 Grupo">
            <a:extLst>
              <a:ext uri="{FF2B5EF4-FFF2-40B4-BE49-F238E27FC236}">
                <a16:creationId xmlns:a16="http://schemas.microsoft.com/office/drawing/2014/main" id="{6BEA85AF-0627-4913-802E-FAFF5B7BFEF9}"/>
              </a:ext>
            </a:extLst>
          </p:cNvPr>
          <p:cNvGrpSpPr>
            <a:grpSpLocks/>
          </p:cNvGrpSpPr>
          <p:nvPr/>
        </p:nvGrpSpPr>
        <p:grpSpPr bwMode="auto">
          <a:xfrm>
            <a:off x="7526867" y="2804584"/>
            <a:ext cx="1441451" cy="1439333"/>
            <a:chOff x="6353958" y="3469632"/>
            <a:chExt cx="1080000" cy="1080000"/>
          </a:xfrm>
          <a:solidFill>
            <a:srgbClr val="816593"/>
          </a:solidFill>
        </p:grpSpPr>
        <p:sp>
          <p:nvSpPr>
            <p:cNvPr id="18" name="27 Elipse">
              <a:extLst>
                <a:ext uri="{FF2B5EF4-FFF2-40B4-BE49-F238E27FC236}">
                  <a16:creationId xmlns:a16="http://schemas.microsoft.com/office/drawing/2014/main" id="{95BA4F43-3358-411B-9E1B-E13876BEE8E7}"/>
                </a:ext>
              </a:extLst>
            </p:cNvPr>
            <p:cNvSpPr/>
            <p:nvPr/>
          </p:nvSpPr>
          <p:spPr>
            <a:xfrm>
              <a:off x="6353958" y="3469632"/>
              <a:ext cx="1080000" cy="1080000"/>
            </a:xfrm>
            <a:prstGeom prst="ellipse">
              <a:avLst/>
            </a:prstGeom>
            <a:grpFill/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12 CuadroTexto">
              <a:extLst>
                <a:ext uri="{FF2B5EF4-FFF2-40B4-BE49-F238E27FC236}">
                  <a16:creationId xmlns:a16="http://schemas.microsoft.com/office/drawing/2014/main" id="{3D40166D-701D-4C47-BEA9-B55F842721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43728" y="3876307"/>
              <a:ext cx="900459" cy="23094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MX" altLang="es-PE" sz="1400" b="1" dirty="0">
                  <a:solidFill>
                    <a:schemeClr val="bg1"/>
                  </a:solidFill>
                  <a:latin typeface="Open Sans "/>
                </a:rPr>
                <a:t>Muestra 1</a:t>
              </a:r>
              <a:endParaRPr lang="es-ES" altLang="es-PE" sz="1400" dirty="0">
                <a:solidFill>
                  <a:schemeClr val="bg1"/>
                </a:solidFill>
                <a:latin typeface="Open Sans "/>
              </a:endParaRPr>
            </a:p>
          </p:txBody>
        </p:sp>
      </p:grpSp>
      <p:grpSp>
        <p:nvGrpSpPr>
          <p:cNvPr id="20" name="29 Grupo">
            <a:extLst>
              <a:ext uri="{FF2B5EF4-FFF2-40B4-BE49-F238E27FC236}">
                <a16:creationId xmlns:a16="http://schemas.microsoft.com/office/drawing/2014/main" id="{3FA7F752-3331-4ABD-8115-89760C149866}"/>
              </a:ext>
            </a:extLst>
          </p:cNvPr>
          <p:cNvGrpSpPr>
            <a:grpSpLocks/>
          </p:cNvGrpSpPr>
          <p:nvPr/>
        </p:nvGrpSpPr>
        <p:grpSpPr bwMode="auto">
          <a:xfrm>
            <a:off x="5650442" y="1497543"/>
            <a:ext cx="1441451" cy="1439333"/>
            <a:chOff x="6353958" y="3469632"/>
            <a:chExt cx="1080000" cy="1080000"/>
          </a:xfrm>
          <a:solidFill>
            <a:srgbClr val="816593"/>
          </a:solidFill>
        </p:grpSpPr>
        <p:sp>
          <p:nvSpPr>
            <p:cNvPr id="21" name="30 Elipse">
              <a:extLst>
                <a:ext uri="{FF2B5EF4-FFF2-40B4-BE49-F238E27FC236}">
                  <a16:creationId xmlns:a16="http://schemas.microsoft.com/office/drawing/2014/main" id="{D57935DE-8B56-4B91-B5B9-30F141AE91D7}"/>
                </a:ext>
              </a:extLst>
            </p:cNvPr>
            <p:cNvSpPr/>
            <p:nvPr/>
          </p:nvSpPr>
          <p:spPr>
            <a:xfrm>
              <a:off x="6353958" y="3469632"/>
              <a:ext cx="1080000" cy="1080000"/>
            </a:xfrm>
            <a:prstGeom prst="ellipse">
              <a:avLst/>
            </a:prstGeom>
            <a:grpFill/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12 CuadroTexto">
              <a:extLst>
                <a:ext uri="{FF2B5EF4-FFF2-40B4-BE49-F238E27FC236}">
                  <a16:creationId xmlns:a16="http://schemas.microsoft.com/office/drawing/2014/main" id="{9E447F83-FBE2-4D43-852A-9072478C39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43728" y="3876307"/>
              <a:ext cx="900459" cy="23094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MX" altLang="es-PE" sz="1400" b="1" dirty="0">
                  <a:solidFill>
                    <a:schemeClr val="bg1"/>
                  </a:solidFill>
                  <a:latin typeface="Open Sans "/>
                </a:rPr>
                <a:t>Muestra 2</a:t>
              </a:r>
              <a:endParaRPr lang="es-ES" altLang="es-PE" sz="1400" dirty="0">
                <a:solidFill>
                  <a:schemeClr val="bg1"/>
                </a:solidFill>
                <a:latin typeface="Open Sans "/>
              </a:endParaRPr>
            </a:p>
          </p:txBody>
        </p:sp>
      </p:grpSp>
      <p:grpSp>
        <p:nvGrpSpPr>
          <p:cNvPr id="23" name="34 Grupo">
            <a:extLst>
              <a:ext uri="{FF2B5EF4-FFF2-40B4-BE49-F238E27FC236}">
                <a16:creationId xmlns:a16="http://schemas.microsoft.com/office/drawing/2014/main" id="{61AABC14-78AE-4BA3-8DB4-8E5112BF82CA}"/>
              </a:ext>
            </a:extLst>
          </p:cNvPr>
          <p:cNvGrpSpPr>
            <a:grpSpLocks/>
          </p:cNvGrpSpPr>
          <p:nvPr/>
        </p:nvGrpSpPr>
        <p:grpSpPr bwMode="auto">
          <a:xfrm>
            <a:off x="5650443" y="4002618"/>
            <a:ext cx="1441449" cy="1439333"/>
            <a:chOff x="6353958" y="3469632"/>
            <a:chExt cx="1080000" cy="1080000"/>
          </a:xfrm>
          <a:solidFill>
            <a:srgbClr val="816593"/>
          </a:solidFill>
        </p:grpSpPr>
        <p:sp>
          <p:nvSpPr>
            <p:cNvPr id="24" name="36 Elipse">
              <a:extLst>
                <a:ext uri="{FF2B5EF4-FFF2-40B4-BE49-F238E27FC236}">
                  <a16:creationId xmlns:a16="http://schemas.microsoft.com/office/drawing/2014/main" id="{A1467732-62C9-4E14-BDD2-4DF1B1D00ACE}"/>
                </a:ext>
              </a:extLst>
            </p:cNvPr>
            <p:cNvSpPr/>
            <p:nvPr/>
          </p:nvSpPr>
          <p:spPr>
            <a:xfrm>
              <a:off x="6353958" y="3469632"/>
              <a:ext cx="1080000" cy="1080000"/>
            </a:xfrm>
            <a:prstGeom prst="ellipse">
              <a:avLst/>
            </a:prstGeom>
            <a:grpFill/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12 CuadroTexto">
              <a:extLst>
                <a:ext uri="{FF2B5EF4-FFF2-40B4-BE49-F238E27FC236}">
                  <a16:creationId xmlns:a16="http://schemas.microsoft.com/office/drawing/2014/main" id="{34629413-41CA-4573-AF20-CB5D93AD7C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43728" y="3876307"/>
              <a:ext cx="900459" cy="23094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MX" altLang="es-PE" sz="1400" b="1" dirty="0">
                  <a:solidFill>
                    <a:schemeClr val="bg1"/>
                  </a:solidFill>
                  <a:latin typeface="Open Sans "/>
                </a:rPr>
                <a:t>Muestra 3</a:t>
              </a:r>
              <a:endParaRPr lang="es-ES" altLang="es-PE" sz="1400" dirty="0">
                <a:solidFill>
                  <a:schemeClr val="bg1"/>
                </a:solidFill>
                <a:latin typeface="Open Sans "/>
              </a:endParaRPr>
            </a:p>
          </p:txBody>
        </p:sp>
      </p:grpSp>
      <p:grpSp>
        <p:nvGrpSpPr>
          <p:cNvPr id="26" name="38 Grupo">
            <a:extLst>
              <a:ext uri="{FF2B5EF4-FFF2-40B4-BE49-F238E27FC236}">
                <a16:creationId xmlns:a16="http://schemas.microsoft.com/office/drawing/2014/main" id="{50BF0138-39B2-4E30-9054-F8FDCD7F8BA5}"/>
              </a:ext>
            </a:extLst>
          </p:cNvPr>
          <p:cNvGrpSpPr>
            <a:grpSpLocks/>
          </p:cNvGrpSpPr>
          <p:nvPr/>
        </p:nvGrpSpPr>
        <p:grpSpPr bwMode="auto">
          <a:xfrm>
            <a:off x="9435043" y="1497543"/>
            <a:ext cx="1441449" cy="1439333"/>
            <a:chOff x="6353958" y="3469632"/>
            <a:chExt cx="1080000" cy="1080000"/>
          </a:xfrm>
          <a:solidFill>
            <a:srgbClr val="816593"/>
          </a:solidFill>
        </p:grpSpPr>
        <p:sp>
          <p:nvSpPr>
            <p:cNvPr id="27" name="39 Elipse">
              <a:extLst>
                <a:ext uri="{FF2B5EF4-FFF2-40B4-BE49-F238E27FC236}">
                  <a16:creationId xmlns:a16="http://schemas.microsoft.com/office/drawing/2014/main" id="{8F66F072-3F11-4991-A799-F87072BF1563}"/>
                </a:ext>
              </a:extLst>
            </p:cNvPr>
            <p:cNvSpPr/>
            <p:nvPr/>
          </p:nvSpPr>
          <p:spPr>
            <a:xfrm>
              <a:off x="6353958" y="3469632"/>
              <a:ext cx="1080000" cy="1080000"/>
            </a:xfrm>
            <a:prstGeom prst="ellipse">
              <a:avLst/>
            </a:prstGeom>
            <a:grpFill/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12 CuadroTexto">
              <a:extLst>
                <a:ext uri="{FF2B5EF4-FFF2-40B4-BE49-F238E27FC236}">
                  <a16:creationId xmlns:a16="http://schemas.microsoft.com/office/drawing/2014/main" id="{CD8DB271-FDEA-4DBC-AD31-3C49CA760D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43728" y="3876307"/>
              <a:ext cx="900459" cy="23094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MX" altLang="es-PE" sz="1400" b="1" dirty="0">
                  <a:solidFill>
                    <a:schemeClr val="bg1"/>
                  </a:solidFill>
                  <a:latin typeface="Open Sans "/>
                </a:rPr>
                <a:t>Muestra 4</a:t>
              </a:r>
              <a:endParaRPr lang="es-ES" altLang="es-PE" sz="1400" dirty="0">
                <a:solidFill>
                  <a:schemeClr val="bg1"/>
                </a:solidFill>
                <a:latin typeface="Open Sans "/>
              </a:endParaRPr>
            </a:p>
          </p:txBody>
        </p:sp>
      </p:grpSp>
      <p:grpSp>
        <p:nvGrpSpPr>
          <p:cNvPr id="29" name="41 Grupo">
            <a:extLst>
              <a:ext uri="{FF2B5EF4-FFF2-40B4-BE49-F238E27FC236}">
                <a16:creationId xmlns:a16="http://schemas.microsoft.com/office/drawing/2014/main" id="{3EAD73F0-390D-4EAC-9B65-D92ACB190E23}"/>
              </a:ext>
            </a:extLst>
          </p:cNvPr>
          <p:cNvGrpSpPr>
            <a:grpSpLocks/>
          </p:cNvGrpSpPr>
          <p:nvPr/>
        </p:nvGrpSpPr>
        <p:grpSpPr bwMode="auto">
          <a:xfrm>
            <a:off x="9435042" y="4002618"/>
            <a:ext cx="1441451" cy="1439333"/>
            <a:chOff x="6353957" y="3469632"/>
            <a:chExt cx="1080000" cy="1080000"/>
          </a:xfrm>
          <a:solidFill>
            <a:srgbClr val="816593"/>
          </a:solidFill>
          <a:effectLst/>
        </p:grpSpPr>
        <p:sp>
          <p:nvSpPr>
            <p:cNvPr id="30" name="42 Elipse">
              <a:extLst>
                <a:ext uri="{FF2B5EF4-FFF2-40B4-BE49-F238E27FC236}">
                  <a16:creationId xmlns:a16="http://schemas.microsoft.com/office/drawing/2014/main" id="{0F5D26D8-2D9F-4802-A15B-D525ADAF720C}"/>
                </a:ext>
              </a:extLst>
            </p:cNvPr>
            <p:cNvSpPr/>
            <p:nvPr/>
          </p:nvSpPr>
          <p:spPr>
            <a:xfrm>
              <a:off x="6353957" y="3469632"/>
              <a:ext cx="1080000" cy="1080000"/>
            </a:xfrm>
            <a:prstGeom prst="ellipse">
              <a:avLst/>
            </a:prstGeom>
            <a:grpFill/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12 CuadroTexto">
              <a:extLst>
                <a:ext uri="{FF2B5EF4-FFF2-40B4-BE49-F238E27FC236}">
                  <a16:creationId xmlns:a16="http://schemas.microsoft.com/office/drawing/2014/main" id="{311E0F2F-91FD-4FF9-B9D9-097E4323A7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72643" y="3876307"/>
              <a:ext cx="842632" cy="23094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MX" altLang="es-PE" sz="1400" b="1" dirty="0">
                  <a:solidFill>
                    <a:schemeClr val="bg1"/>
                  </a:solidFill>
                  <a:latin typeface="Open Sans "/>
                </a:rPr>
                <a:t>Muestra n</a:t>
              </a:r>
              <a:endParaRPr lang="es-ES" altLang="es-PE" sz="1400" dirty="0">
                <a:solidFill>
                  <a:schemeClr val="bg1"/>
                </a:solidFill>
                <a:latin typeface="Open Sans "/>
              </a:endParaRPr>
            </a:p>
          </p:txBody>
        </p:sp>
      </p:grpSp>
      <p:grpSp>
        <p:nvGrpSpPr>
          <p:cNvPr id="48" name="Grupo 47">
            <a:extLst>
              <a:ext uri="{FF2B5EF4-FFF2-40B4-BE49-F238E27FC236}">
                <a16:creationId xmlns:a16="http://schemas.microsoft.com/office/drawing/2014/main" id="{0002808C-152C-4932-9D33-A8F27378F6E4}"/>
              </a:ext>
            </a:extLst>
          </p:cNvPr>
          <p:cNvGrpSpPr/>
          <p:nvPr/>
        </p:nvGrpSpPr>
        <p:grpSpPr>
          <a:xfrm>
            <a:off x="1553076" y="5144107"/>
            <a:ext cx="2179167" cy="548074"/>
            <a:chOff x="1143001" y="5144107"/>
            <a:chExt cx="2179167" cy="548074"/>
          </a:xfrm>
        </p:grpSpPr>
        <p:sp>
          <p:nvSpPr>
            <p:cNvPr id="32" name="16 Rectángulo">
              <a:extLst>
                <a:ext uri="{FF2B5EF4-FFF2-40B4-BE49-F238E27FC236}">
                  <a16:creationId xmlns:a16="http://schemas.microsoft.com/office/drawing/2014/main" id="{5B16E698-64D7-4E3B-894E-DAD1BCF8D2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001" y="5158317"/>
              <a:ext cx="2072217" cy="533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50000"/>
                </a:lnSpc>
              </a:pPr>
              <a:r>
                <a:rPr lang="es-ES" altLang="es-PE" sz="2133" dirty="0">
                  <a:latin typeface="Open Sans "/>
                </a:rPr>
                <a:t>Promedio =</a:t>
              </a:r>
              <a:endParaRPr lang="el-GR" altLang="es-PE" sz="2133" dirty="0">
                <a:latin typeface="Open Sans 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45 Objeto">
                  <a:extLst>
                    <a:ext uri="{FF2B5EF4-FFF2-40B4-BE49-F238E27FC236}">
                      <a16:creationId xmlns:a16="http://schemas.microsoft.com/office/drawing/2014/main" id="{0366698E-C133-4AFD-AED6-BE667A9F2E00}"/>
                    </a:ext>
                  </a:extLst>
                </p:cNvPr>
                <p:cNvSpPr txBox="1"/>
                <p:nvPr/>
              </p:nvSpPr>
              <p:spPr bwMode="auto">
                <a:xfrm>
                  <a:off x="2930584" y="5144107"/>
                  <a:ext cx="391584" cy="42333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PE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oMath>
                    </m:oMathPara>
                  </a14:m>
                  <a:endParaRPr lang="es-PE" sz="3000" dirty="0"/>
                </a:p>
              </p:txBody>
            </p:sp>
          </mc:Choice>
          <mc:Fallback xmlns="">
            <p:sp>
              <p:nvSpPr>
                <p:cNvPr id="33" name="45 Objeto">
                  <a:extLst>
                    <a:ext uri="{FF2B5EF4-FFF2-40B4-BE49-F238E27FC236}">
                      <a16:creationId xmlns:a16="http://schemas.microsoft.com/office/drawing/2014/main" id="{0366698E-C133-4AFD-AED6-BE667A9F2E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930584" y="5144107"/>
                  <a:ext cx="391584" cy="423333"/>
                </a:xfrm>
                <a:prstGeom prst="rect">
                  <a:avLst/>
                </a:prstGeom>
                <a:blipFill>
                  <a:blip r:embed="rId2"/>
                  <a:stretch>
                    <a:fillRect b="-1449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s-P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46 Objeto">
                <a:extLst>
                  <a:ext uri="{FF2B5EF4-FFF2-40B4-BE49-F238E27FC236}">
                    <a16:creationId xmlns:a16="http://schemas.microsoft.com/office/drawing/2014/main" id="{9BD04916-D17C-47D4-AE1A-013EE916C9BD}"/>
                  </a:ext>
                </a:extLst>
              </p:cNvPr>
              <p:cNvSpPr txBox="1"/>
              <p:nvPr/>
            </p:nvSpPr>
            <p:spPr bwMode="auto">
              <a:xfrm>
                <a:off x="8034868" y="4355105"/>
                <a:ext cx="425449" cy="4868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sz="2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s-PE" sz="2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s-PE" sz="2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bar>
                        </m:e>
                        <m:sub>
                          <m:r>
                            <a:rPr lang="es-PE" sz="2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PE" sz="2300" dirty="0"/>
              </a:p>
            </p:txBody>
          </p:sp>
        </mc:Choice>
        <mc:Fallback xmlns="">
          <p:sp>
            <p:nvSpPr>
              <p:cNvPr id="34" name="46 Objeto">
                <a:extLst>
                  <a:ext uri="{FF2B5EF4-FFF2-40B4-BE49-F238E27FC236}">
                    <a16:creationId xmlns:a16="http://schemas.microsoft.com/office/drawing/2014/main" id="{9BD04916-D17C-47D4-AE1A-013EE916C9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34868" y="4355105"/>
                <a:ext cx="425449" cy="486833"/>
              </a:xfrm>
              <a:prstGeom prst="rect">
                <a:avLst/>
              </a:prstGeom>
              <a:blipFill>
                <a:blip r:embed="rId3"/>
                <a:stretch>
                  <a:fillRect r="-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47 Objeto">
                <a:extLst>
                  <a:ext uri="{FF2B5EF4-FFF2-40B4-BE49-F238E27FC236}">
                    <a16:creationId xmlns:a16="http://schemas.microsoft.com/office/drawing/2014/main" id="{A8298B80-E945-4E6F-9639-FF9541FAC838}"/>
                  </a:ext>
                </a:extLst>
              </p:cNvPr>
              <p:cNvSpPr txBox="1"/>
              <p:nvPr/>
            </p:nvSpPr>
            <p:spPr bwMode="auto">
              <a:xfrm>
                <a:off x="6142567" y="3027954"/>
                <a:ext cx="457200" cy="4868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 fontScale="7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s-PE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s-PE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bar>
                        </m:e>
                        <m:sub>
                          <m:r>
                            <a:rPr lang="es-PE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PE" sz="3000" dirty="0"/>
              </a:p>
            </p:txBody>
          </p:sp>
        </mc:Choice>
        <mc:Fallback xmlns="">
          <p:sp>
            <p:nvSpPr>
              <p:cNvPr id="35" name="47 Objeto">
                <a:extLst>
                  <a:ext uri="{FF2B5EF4-FFF2-40B4-BE49-F238E27FC236}">
                    <a16:creationId xmlns:a16="http://schemas.microsoft.com/office/drawing/2014/main" id="{A8298B80-E945-4E6F-9639-FF9541FAC8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42567" y="3027954"/>
                <a:ext cx="457200" cy="4868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48 Objeto">
                <a:extLst>
                  <a:ext uri="{FF2B5EF4-FFF2-40B4-BE49-F238E27FC236}">
                    <a16:creationId xmlns:a16="http://schemas.microsoft.com/office/drawing/2014/main" id="{5EB5B12A-10CD-4A64-A016-C433EA7DFCD2}"/>
                  </a:ext>
                </a:extLst>
              </p:cNvPr>
              <p:cNvSpPr txBox="1"/>
              <p:nvPr/>
            </p:nvSpPr>
            <p:spPr bwMode="auto">
              <a:xfrm>
                <a:off x="6141774" y="5530383"/>
                <a:ext cx="458787" cy="485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 fontScale="7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sz="3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s-PE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s-PE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bar>
                        </m:e>
                        <m:sub>
                          <m:r>
                            <a:rPr lang="es-PE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s-PE" sz="3000" dirty="0"/>
              </a:p>
            </p:txBody>
          </p:sp>
        </mc:Choice>
        <mc:Fallback xmlns="">
          <p:sp>
            <p:nvSpPr>
              <p:cNvPr id="36" name="48 Objeto">
                <a:extLst>
                  <a:ext uri="{FF2B5EF4-FFF2-40B4-BE49-F238E27FC236}">
                    <a16:creationId xmlns:a16="http://schemas.microsoft.com/office/drawing/2014/main" id="{5EB5B12A-10CD-4A64-A016-C433EA7DFC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41774" y="5530383"/>
                <a:ext cx="458787" cy="485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49 Objeto">
                <a:extLst>
                  <a:ext uri="{FF2B5EF4-FFF2-40B4-BE49-F238E27FC236}">
                    <a16:creationId xmlns:a16="http://schemas.microsoft.com/office/drawing/2014/main" id="{3E91DA6E-B59A-4C6C-8A36-8793BBB77440}"/>
                  </a:ext>
                </a:extLst>
              </p:cNvPr>
              <p:cNvSpPr txBox="1"/>
              <p:nvPr/>
            </p:nvSpPr>
            <p:spPr bwMode="auto">
              <a:xfrm>
                <a:off x="9926109" y="3027954"/>
                <a:ext cx="459316" cy="4868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sz="2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s-PE" sz="2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s-PE" sz="2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bar>
                        </m:e>
                        <m:sub>
                          <m:r>
                            <a:rPr lang="es-PE" sz="2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s-PE" sz="2300" dirty="0"/>
              </a:p>
            </p:txBody>
          </p:sp>
        </mc:Choice>
        <mc:Fallback xmlns="">
          <p:sp>
            <p:nvSpPr>
              <p:cNvPr id="37" name="49 Objeto">
                <a:extLst>
                  <a:ext uri="{FF2B5EF4-FFF2-40B4-BE49-F238E27FC236}">
                    <a16:creationId xmlns:a16="http://schemas.microsoft.com/office/drawing/2014/main" id="{3E91DA6E-B59A-4C6C-8A36-8793BBB774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26109" y="3027954"/>
                <a:ext cx="459316" cy="48683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50 Objeto">
                <a:extLst>
                  <a:ext uri="{FF2B5EF4-FFF2-40B4-BE49-F238E27FC236}">
                    <a16:creationId xmlns:a16="http://schemas.microsoft.com/office/drawing/2014/main" id="{62D86F01-97E8-4B83-8AFD-9E5053E4FB02}"/>
                  </a:ext>
                </a:extLst>
              </p:cNvPr>
              <p:cNvSpPr txBox="1"/>
              <p:nvPr/>
            </p:nvSpPr>
            <p:spPr bwMode="auto">
              <a:xfrm>
                <a:off x="9926109" y="5529854"/>
                <a:ext cx="459316" cy="4868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sz="2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s-PE" sz="2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s-PE" sz="23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bar>
                        </m:e>
                        <m:sub>
                          <m:r>
                            <a:rPr lang="es-PE" sz="2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s-PE" sz="2300" dirty="0"/>
              </a:p>
            </p:txBody>
          </p:sp>
        </mc:Choice>
        <mc:Fallback xmlns="">
          <p:sp>
            <p:nvSpPr>
              <p:cNvPr id="38" name="50 Objeto">
                <a:extLst>
                  <a:ext uri="{FF2B5EF4-FFF2-40B4-BE49-F238E27FC236}">
                    <a16:creationId xmlns:a16="http://schemas.microsoft.com/office/drawing/2014/main" id="{62D86F01-97E8-4B83-8AFD-9E5053E4FB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26109" y="5529854"/>
                <a:ext cx="459316" cy="48683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ángulo 38">
            <a:extLst>
              <a:ext uri="{FF2B5EF4-FFF2-40B4-BE49-F238E27FC236}">
                <a16:creationId xmlns:a16="http://schemas.microsoft.com/office/drawing/2014/main" id="{A89C09BE-0F4A-4D22-9703-545414669ABF}"/>
              </a:ext>
            </a:extLst>
          </p:cNvPr>
          <p:cNvSpPr/>
          <p:nvPr/>
        </p:nvSpPr>
        <p:spPr>
          <a:xfrm>
            <a:off x="3903743" y="716654"/>
            <a:ext cx="438453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2400" dirty="0">
                <a:solidFill>
                  <a:srgbClr val="73548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Muestreo aleatorio simple</a:t>
            </a: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A0A408C5-C6C3-1228-8E96-93967DE87991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735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75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22222E-6 L -0.39549 -0.00069 " pathEditMode="relative" rAng="0" ptsTypes="AA">
                                      <p:cBhvr>
                                        <p:cTn id="6" dur="3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7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3CD16D30-0A3A-41EE-B7F4-E38E8EAEA0D4}"/>
              </a:ext>
            </a:extLst>
          </p:cNvPr>
          <p:cNvSpPr/>
          <p:nvPr/>
        </p:nvSpPr>
        <p:spPr>
          <a:xfrm>
            <a:off x="3502190" y="716654"/>
            <a:ext cx="518763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ES" sz="2400" dirty="0">
                <a:solidFill>
                  <a:srgbClr val="73548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Muestreo aleatorio sistemático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8BD18BF-EF1E-49F7-8AD0-DF99E9B7D05F}"/>
              </a:ext>
            </a:extLst>
          </p:cNvPr>
          <p:cNvSpPr/>
          <p:nvPr/>
        </p:nvSpPr>
        <p:spPr>
          <a:xfrm>
            <a:off x="2326391" y="2168994"/>
            <a:ext cx="682270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ES" sz="2400" dirty="0">
                <a:solidFill>
                  <a:srgbClr val="73548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01,   02,   03,   04,   05,   06,   07,   08,   09,   10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251CC46-2EFB-40A3-A6A9-0E6A074CFC1D}"/>
              </a:ext>
            </a:extLst>
          </p:cNvPr>
          <p:cNvSpPr/>
          <p:nvPr/>
        </p:nvSpPr>
        <p:spPr>
          <a:xfrm>
            <a:off x="2326390" y="2866379"/>
            <a:ext cx="682270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ES" sz="2400" dirty="0">
                <a:solidFill>
                  <a:srgbClr val="73548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11,   12,   13,   14,   15,   16,   17,   18,   19,   20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E2B4FE2-4D72-46DB-99A5-91E5C57E0D1F}"/>
              </a:ext>
            </a:extLst>
          </p:cNvPr>
          <p:cNvSpPr/>
          <p:nvPr/>
        </p:nvSpPr>
        <p:spPr>
          <a:xfrm>
            <a:off x="2326390" y="3563764"/>
            <a:ext cx="682270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ES" sz="2400" dirty="0">
                <a:solidFill>
                  <a:srgbClr val="73548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21,   22,   23,   24,   25,   26,   27,   28,   29,   30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C7CDF24-33FE-4A06-A55D-71D81790D378}"/>
              </a:ext>
            </a:extLst>
          </p:cNvPr>
          <p:cNvSpPr/>
          <p:nvPr/>
        </p:nvSpPr>
        <p:spPr>
          <a:xfrm>
            <a:off x="2328795" y="4261149"/>
            <a:ext cx="681789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ES" sz="2400" dirty="0">
                <a:solidFill>
                  <a:srgbClr val="73548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31,   32,   33,   34,   35,   36,   37,   38,   39,    …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349047A6-3ADF-4DFE-A3ED-EEE320CCAE1A}"/>
              </a:ext>
            </a:extLst>
          </p:cNvPr>
          <p:cNvSpPr/>
          <p:nvPr/>
        </p:nvSpPr>
        <p:spPr>
          <a:xfrm>
            <a:off x="3012763" y="2055625"/>
            <a:ext cx="653143" cy="653143"/>
          </a:xfrm>
          <a:prstGeom prst="ellipse">
            <a:avLst/>
          </a:prstGeom>
          <a:noFill/>
          <a:ln w="25400">
            <a:solidFill>
              <a:srgbClr val="FF9C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D56B7814-9A58-4B85-8D21-340636A6C775}"/>
              </a:ext>
            </a:extLst>
          </p:cNvPr>
          <p:cNvSpPr/>
          <p:nvPr/>
        </p:nvSpPr>
        <p:spPr>
          <a:xfrm>
            <a:off x="3727871" y="2752346"/>
            <a:ext cx="653143" cy="653143"/>
          </a:xfrm>
          <a:prstGeom prst="ellipse">
            <a:avLst/>
          </a:prstGeom>
          <a:noFill/>
          <a:ln w="25400">
            <a:solidFill>
              <a:srgbClr val="FF9C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PE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85F3F488-820C-4107-A6F5-86729EF7D77D}"/>
              </a:ext>
            </a:extLst>
          </p:cNvPr>
          <p:cNvSpPr/>
          <p:nvPr/>
        </p:nvSpPr>
        <p:spPr>
          <a:xfrm>
            <a:off x="4401110" y="3468024"/>
            <a:ext cx="653143" cy="653143"/>
          </a:xfrm>
          <a:prstGeom prst="ellipse">
            <a:avLst/>
          </a:prstGeom>
          <a:noFill/>
          <a:ln w="25400">
            <a:solidFill>
              <a:srgbClr val="FF9C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PE" dirty="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4CF7FD03-7530-4D79-937B-9D92006DFF1D}"/>
              </a:ext>
            </a:extLst>
          </p:cNvPr>
          <p:cNvSpPr/>
          <p:nvPr/>
        </p:nvSpPr>
        <p:spPr>
          <a:xfrm>
            <a:off x="5084598" y="4165409"/>
            <a:ext cx="653143" cy="653143"/>
          </a:xfrm>
          <a:prstGeom prst="ellipse">
            <a:avLst/>
          </a:prstGeom>
          <a:noFill/>
          <a:ln w="25400">
            <a:solidFill>
              <a:srgbClr val="FF9C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PE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75C2675F-F5CC-4DAF-9D7C-E675BA28784D}"/>
              </a:ext>
            </a:extLst>
          </p:cNvPr>
          <p:cNvSpPr/>
          <p:nvPr/>
        </p:nvSpPr>
        <p:spPr>
          <a:xfrm>
            <a:off x="5211052" y="4946842"/>
            <a:ext cx="109356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ES" sz="2400" dirty="0">
                <a:solidFill>
                  <a:srgbClr val="73548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 = 11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7CAF8433-6EEF-4EB7-A42C-9B5B0A68AECE}"/>
              </a:ext>
            </a:extLst>
          </p:cNvPr>
          <p:cNvSpPr/>
          <p:nvPr/>
        </p:nvSpPr>
        <p:spPr>
          <a:xfrm>
            <a:off x="2911812" y="1567386"/>
            <a:ext cx="3203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s-MX" altLang="es-PE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Arranque aleatorio del 1 a 11</a:t>
            </a:r>
            <a:endParaRPr lang="es-MX" altLang="es-PE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bject 2">
                <a:extLst>
                  <a:ext uri="{FF2B5EF4-FFF2-40B4-BE49-F238E27FC236}">
                    <a16:creationId xmlns:a16="http://schemas.microsoft.com/office/drawing/2014/main" id="{FA7CFACC-48C6-48BD-9D3A-CABD00D380DA}"/>
                  </a:ext>
                </a:extLst>
              </p:cNvPr>
              <p:cNvSpPr txBox="1"/>
              <p:nvPr/>
            </p:nvSpPr>
            <p:spPr>
              <a:xfrm>
                <a:off x="2326390" y="4872238"/>
                <a:ext cx="846257" cy="6108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s-PE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P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P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s-E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s-PE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Object 2">
                <a:extLst>
                  <a:ext uri="{FF2B5EF4-FFF2-40B4-BE49-F238E27FC236}">
                    <a16:creationId xmlns:a16="http://schemas.microsoft.com/office/drawing/2014/main" id="{FA7CFACC-48C6-48BD-9D3A-CABD00D38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6390" y="4872238"/>
                <a:ext cx="846257" cy="61087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ángulo 19">
            <a:extLst>
              <a:ext uri="{FF2B5EF4-FFF2-40B4-BE49-F238E27FC236}">
                <a16:creationId xmlns:a16="http://schemas.microsoft.com/office/drawing/2014/main" id="{2FB9373A-77D1-4258-9074-B417F56588E4}"/>
              </a:ext>
            </a:extLst>
          </p:cNvPr>
          <p:cNvSpPr/>
          <p:nvPr/>
        </p:nvSpPr>
        <p:spPr>
          <a:xfrm>
            <a:off x="3268998" y="4993008"/>
            <a:ext cx="1925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s-MX" altLang="es-PE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Salto sistemático</a:t>
            </a:r>
            <a:endParaRPr lang="es-MX" altLang="es-PE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" name="Marco 2">
            <a:extLst>
              <a:ext uri="{FF2B5EF4-FFF2-40B4-BE49-F238E27FC236}">
                <a16:creationId xmlns:a16="http://schemas.microsoft.com/office/drawing/2014/main" id="{278D0660-070E-32F2-E553-27054DFB48B6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735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38749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3CD16D30-0A3A-41EE-B7F4-E38E8EAEA0D4}"/>
              </a:ext>
            </a:extLst>
          </p:cNvPr>
          <p:cNvSpPr/>
          <p:nvPr/>
        </p:nvSpPr>
        <p:spPr>
          <a:xfrm>
            <a:off x="3407614" y="716654"/>
            <a:ext cx="5376793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2400" dirty="0">
                <a:solidFill>
                  <a:srgbClr val="73548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Muestreo aleatorio estratificado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2224512-DC95-4AFF-978F-5044ED8A6F8E}"/>
              </a:ext>
            </a:extLst>
          </p:cNvPr>
          <p:cNvSpPr/>
          <p:nvPr/>
        </p:nvSpPr>
        <p:spPr>
          <a:xfrm>
            <a:off x="4669753" y="1365268"/>
            <a:ext cx="2430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s-MX" altLang="es-PE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Afijación proporcional</a:t>
            </a:r>
            <a:endParaRPr lang="es-MX" altLang="es-PE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pSp>
        <p:nvGrpSpPr>
          <p:cNvPr id="29" name="40 Grupo">
            <a:extLst>
              <a:ext uri="{FF2B5EF4-FFF2-40B4-BE49-F238E27FC236}">
                <a16:creationId xmlns:a16="http://schemas.microsoft.com/office/drawing/2014/main" id="{65C6AAF3-F7BF-4F10-A1A7-1D6F27C6F79A}"/>
              </a:ext>
            </a:extLst>
          </p:cNvPr>
          <p:cNvGrpSpPr>
            <a:grpSpLocks/>
          </p:cNvGrpSpPr>
          <p:nvPr/>
        </p:nvGrpSpPr>
        <p:grpSpPr bwMode="auto">
          <a:xfrm>
            <a:off x="2820218" y="2180862"/>
            <a:ext cx="1407583" cy="1513417"/>
            <a:chOff x="1584030" y="0"/>
            <a:chExt cx="528010" cy="5805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0" name="13 Trapecio">
              <a:extLst>
                <a:ext uri="{FF2B5EF4-FFF2-40B4-BE49-F238E27FC236}">
                  <a16:creationId xmlns:a16="http://schemas.microsoft.com/office/drawing/2014/main" id="{47D03976-68B5-4DA2-85C5-32DE59A4F472}"/>
                </a:ext>
              </a:extLst>
            </p:cNvPr>
            <p:cNvSpPr/>
            <p:nvPr/>
          </p:nvSpPr>
          <p:spPr>
            <a:xfrm>
              <a:off x="1584030" y="0"/>
              <a:ext cx="528010" cy="580571"/>
            </a:xfrm>
            <a:prstGeom prst="trapezoid">
              <a:avLst>
                <a:gd name="adj" fmla="val 50000"/>
              </a:avLst>
            </a:prstGeom>
            <a:solidFill>
              <a:srgbClr val="73548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Trapecio 4">
              <a:extLst>
                <a:ext uri="{FF2B5EF4-FFF2-40B4-BE49-F238E27FC236}">
                  <a16:creationId xmlns:a16="http://schemas.microsoft.com/office/drawing/2014/main" id="{DA4AE6EE-4FC7-4F03-A4E2-B30C532EA6A5}"/>
                </a:ext>
              </a:extLst>
            </p:cNvPr>
            <p:cNvSpPr/>
            <p:nvPr/>
          </p:nvSpPr>
          <p:spPr>
            <a:xfrm>
              <a:off x="1584030" y="363770"/>
              <a:ext cx="528010" cy="2168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" tIns="15240" rIns="15240" bIns="15240" spcCol="1270" anchor="ctr"/>
            <a:lstStyle/>
            <a:p>
              <a:pPr algn="ctr" defTabSz="533387">
                <a:lnSpc>
                  <a:spcPct val="150000"/>
                </a:lnSpc>
                <a:spcAft>
                  <a:spcPct val="35000"/>
                </a:spcAft>
                <a:defRPr/>
              </a:pPr>
              <a:r>
                <a:rPr lang="es-ES" sz="1600" dirty="0">
                  <a:latin typeface="Open Sans "/>
                  <a:cs typeface="Arial" pitchFamily="34" charset="0"/>
                </a:rPr>
                <a:t>Estrato 1</a:t>
              </a:r>
            </a:p>
          </p:txBody>
        </p:sp>
      </p:grpSp>
      <p:grpSp>
        <p:nvGrpSpPr>
          <p:cNvPr id="32" name="46 Grupo">
            <a:extLst>
              <a:ext uri="{FF2B5EF4-FFF2-40B4-BE49-F238E27FC236}">
                <a16:creationId xmlns:a16="http://schemas.microsoft.com/office/drawing/2014/main" id="{8578EF5E-FA99-402A-9D82-078A2FE7F4DE}"/>
              </a:ext>
            </a:extLst>
          </p:cNvPr>
          <p:cNvGrpSpPr>
            <a:grpSpLocks/>
          </p:cNvGrpSpPr>
          <p:nvPr/>
        </p:nvGrpSpPr>
        <p:grpSpPr bwMode="auto">
          <a:xfrm>
            <a:off x="2551831" y="3698741"/>
            <a:ext cx="1947332" cy="582153"/>
            <a:chOff x="1056020" y="1161142"/>
            <a:chExt cx="1584030" cy="5805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3" name="16 Trapecio">
              <a:extLst>
                <a:ext uri="{FF2B5EF4-FFF2-40B4-BE49-F238E27FC236}">
                  <a16:creationId xmlns:a16="http://schemas.microsoft.com/office/drawing/2014/main" id="{E338F290-28BD-4891-A2BF-6BD1454A1DD1}"/>
                </a:ext>
              </a:extLst>
            </p:cNvPr>
            <p:cNvSpPr/>
            <p:nvPr/>
          </p:nvSpPr>
          <p:spPr>
            <a:xfrm>
              <a:off x="1056020" y="1161142"/>
              <a:ext cx="1584030" cy="580571"/>
            </a:xfrm>
            <a:prstGeom prst="trapezoid">
              <a:avLst>
                <a:gd name="adj" fmla="val 45473"/>
              </a:avLst>
            </a:prstGeom>
            <a:solidFill>
              <a:srgbClr val="73548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Trapecio 4">
              <a:extLst>
                <a:ext uri="{FF2B5EF4-FFF2-40B4-BE49-F238E27FC236}">
                  <a16:creationId xmlns:a16="http://schemas.microsoft.com/office/drawing/2014/main" id="{BFCDC6D8-580E-4E96-B3F8-5AC7C274B5C2}"/>
                </a:ext>
              </a:extLst>
            </p:cNvPr>
            <p:cNvSpPr/>
            <p:nvPr/>
          </p:nvSpPr>
          <p:spPr>
            <a:xfrm>
              <a:off x="1333781" y="1161142"/>
              <a:ext cx="1028508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" tIns="15240" rIns="15240" bIns="15240" spcCol="1270" anchor="ctr"/>
            <a:lstStyle/>
            <a:p>
              <a:pPr algn="ctr" defTabSz="533387">
                <a:lnSpc>
                  <a:spcPct val="150000"/>
                </a:lnSpc>
                <a:spcAft>
                  <a:spcPct val="35000"/>
                </a:spcAft>
                <a:defRPr/>
              </a:pPr>
              <a:r>
                <a:rPr lang="es-ES" sz="1733" dirty="0">
                  <a:latin typeface="Open Sans "/>
                  <a:cs typeface="Arial" pitchFamily="34" charset="0"/>
                </a:rPr>
                <a:t>Estrato 2</a:t>
              </a:r>
            </a:p>
          </p:txBody>
        </p:sp>
      </p:grpSp>
      <p:grpSp>
        <p:nvGrpSpPr>
          <p:cNvPr id="35" name="49 Grupo">
            <a:extLst>
              <a:ext uri="{FF2B5EF4-FFF2-40B4-BE49-F238E27FC236}">
                <a16:creationId xmlns:a16="http://schemas.microsoft.com/office/drawing/2014/main" id="{E0D0C9E8-0866-4B08-B69E-5CCCA16CD2C2}"/>
              </a:ext>
            </a:extLst>
          </p:cNvPr>
          <p:cNvGrpSpPr>
            <a:grpSpLocks/>
          </p:cNvGrpSpPr>
          <p:nvPr/>
        </p:nvGrpSpPr>
        <p:grpSpPr bwMode="auto">
          <a:xfrm>
            <a:off x="2289363" y="4274246"/>
            <a:ext cx="2472267" cy="580561"/>
            <a:chOff x="792015" y="1741714"/>
            <a:chExt cx="2112041" cy="5805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6" name="19 Trapecio">
              <a:extLst>
                <a:ext uri="{FF2B5EF4-FFF2-40B4-BE49-F238E27FC236}">
                  <a16:creationId xmlns:a16="http://schemas.microsoft.com/office/drawing/2014/main" id="{50D9AC26-3B04-4B07-90A4-55CA640C0233}"/>
                </a:ext>
              </a:extLst>
            </p:cNvPr>
            <p:cNvSpPr/>
            <p:nvPr/>
          </p:nvSpPr>
          <p:spPr>
            <a:xfrm>
              <a:off x="792015" y="1741714"/>
              <a:ext cx="2112041" cy="580571"/>
            </a:xfrm>
            <a:prstGeom prst="trapezoid">
              <a:avLst>
                <a:gd name="adj" fmla="val 45473"/>
              </a:avLst>
            </a:prstGeom>
            <a:solidFill>
              <a:srgbClr val="73548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Trapecio 4">
              <a:extLst>
                <a:ext uri="{FF2B5EF4-FFF2-40B4-BE49-F238E27FC236}">
                  <a16:creationId xmlns:a16="http://schemas.microsoft.com/office/drawing/2014/main" id="{2C5A7B1B-339A-4AD5-867E-1AD998AEFF98}"/>
                </a:ext>
              </a:extLst>
            </p:cNvPr>
            <p:cNvSpPr/>
            <p:nvPr/>
          </p:nvSpPr>
          <p:spPr>
            <a:xfrm>
              <a:off x="1161742" y="1741714"/>
              <a:ext cx="1372588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" tIns="15240" rIns="15240" bIns="15240" spcCol="1270" anchor="ctr"/>
            <a:lstStyle/>
            <a:p>
              <a:pPr algn="ctr" defTabSz="533387">
                <a:lnSpc>
                  <a:spcPct val="150000"/>
                </a:lnSpc>
                <a:spcAft>
                  <a:spcPct val="35000"/>
                </a:spcAft>
                <a:defRPr/>
              </a:pPr>
              <a:r>
                <a:rPr lang="es-ES" sz="1867" dirty="0">
                  <a:latin typeface="Open Sans "/>
                  <a:cs typeface="Arial" pitchFamily="34" charset="0"/>
                </a:rPr>
                <a:t>Estrato 3</a:t>
              </a:r>
            </a:p>
          </p:txBody>
        </p:sp>
      </p:grpSp>
      <p:grpSp>
        <p:nvGrpSpPr>
          <p:cNvPr id="38" name="52 Grupo">
            <a:extLst>
              <a:ext uri="{FF2B5EF4-FFF2-40B4-BE49-F238E27FC236}">
                <a16:creationId xmlns:a16="http://schemas.microsoft.com/office/drawing/2014/main" id="{CB57DE2E-CF1A-4195-A442-E4011CD68628}"/>
              </a:ext>
            </a:extLst>
          </p:cNvPr>
          <p:cNvGrpSpPr>
            <a:grpSpLocks/>
          </p:cNvGrpSpPr>
          <p:nvPr/>
        </p:nvGrpSpPr>
        <p:grpSpPr bwMode="auto">
          <a:xfrm>
            <a:off x="2026896" y="4860561"/>
            <a:ext cx="3005667" cy="580563"/>
            <a:chOff x="528010" y="2322285"/>
            <a:chExt cx="2640051" cy="5805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9" name="22 Trapecio">
              <a:extLst>
                <a:ext uri="{FF2B5EF4-FFF2-40B4-BE49-F238E27FC236}">
                  <a16:creationId xmlns:a16="http://schemas.microsoft.com/office/drawing/2014/main" id="{6DCF2DDB-A20F-4751-A6CD-A00228FD931C}"/>
                </a:ext>
              </a:extLst>
            </p:cNvPr>
            <p:cNvSpPr/>
            <p:nvPr/>
          </p:nvSpPr>
          <p:spPr>
            <a:xfrm>
              <a:off x="528010" y="2322285"/>
              <a:ext cx="2640051" cy="580571"/>
            </a:xfrm>
            <a:prstGeom prst="trapezoid">
              <a:avLst>
                <a:gd name="adj" fmla="val 45473"/>
              </a:avLst>
            </a:prstGeom>
            <a:solidFill>
              <a:srgbClr val="73548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Trapecio 4">
              <a:extLst>
                <a:ext uri="{FF2B5EF4-FFF2-40B4-BE49-F238E27FC236}">
                  <a16:creationId xmlns:a16="http://schemas.microsoft.com/office/drawing/2014/main" id="{E5BC9074-DC27-4396-8677-AD142BDF69D8}"/>
                </a:ext>
              </a:extLst>
            </p:cNvPr>
            <p:cNvSpPr/>
            <p:nvPr/>
          </p:nvSpPr>
          <p:spPr>
            <a:xfrm>
              <a:off x="989980" y="2322285"/>
              <a:ext cx="1716112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" tIns="15240" rIns="15240" bIns="15240" spcCol="1270" anchor="ctr"/>
            <a:lstStyle/>
            <a:p>
              <a:pPr algn="ctr" defTabSz="533387">
                <a:lnSpc>
                  <a:spcPct val="150000"/>
                </a:lnSpc>
                <a:spcAft>
                  <a:spcPct val="35000"/>
                </a:spcAft>
                <a:defRPr/>
              </a:pPr>
              <a:r>
                <a:rPr lang="es-ES" sz="2000" dirty="0">
                  <a:latin typeface="Open Sans "/>
                  <a:cs typeface="Arial" pitchFamily="34" charset="0"/>
                </a:rPr>
                <a:t>Estrato 4</a:t>
              </a:r>
            </a:p>
          </p:txBody>
        </p:sp>
      </p:grpSp>
      <p:sp>
        <p:nvSpPr>
          <p:cNvPr id="41" name="1 CuadroTexto">
            <a:extLst>
              <a:ext uri="{FF2B5EF4-FFF2-40B4-BE49-F238E27FC236}">
                <a16:creationId xmlns:a16="http://schemas.microsoft.com/office/drawing/2014/main" id="{B687F9F0-C0F6-41E0-A10A-2CCF93D5D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4934" y="2363211"/>
            <a:ext cx="1768433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000" dirty="0">
                <a:latin typeface="Open Sans "/>
              </a:rPr>
              <a:t>Población (N)</a:t>
            </a:r>
          </a:p>
          <a:p>
            <a:pPr eaLnBrk="1" hangingPunct="1"/>
            <a:endParaRPr lang="es-ES" altLang="es-PE" sz="2000" dirty="0">
              <a:latin typeface="Open Sans "/>
            </a:endParaRPr>
          </a:p>
          <a:p>
            <a:pPr eaLnBrk="1" hangingPunct="1"/>
            <a:r>
              <a:rPr lang="es-ES" altLang="es-PE" sz="2000" dirty="0">
                <a:latin typeface="Open Sans "/>
              </a:rPr>
              <a:t>N1 = 100</a:t>
            </a:r>
          </a:p>
          <a:p>
            <a:pPr eaLnBrk="1" hangingPunct="1"/>
            <a:endParaRPr lang="es-ES" altLang="es-PE" sz="2000" dirty="0">
              <a:latin typeface="Open Sans "/>
            </a:endParaRPr>
          </a:p>
          <a:p>
            <a:pPr eaLnBrk="1" hangingPunct="1"/>
            <a:r>
              <a:rPr lang="es-ES" altLang="es-PE" sz="2000" dirty="0">
                <a:latin typeface="Open Sans "/>
              </a:rPr>
              <a:t>N2 = 200</a:t>
            </a:r>
          </a:p>
          <a:p>
            <a:pPr eaLnBrk="1" hangingPunct="1"/>
            <a:endParaRPr lang="es-ES" altLang="es-PE" sz="2000" dirty="0">
              <a:latin typeface="Open Sans "/>
            </a:endParaRPr>
          </a:p>
          <a:p>
            <a:pPr eaLnBrk="1" hangingPunct="1"/>
            <a:r>
              <a:rPr lang="es-ES" altLang="es-PE" sz="2000" dirty="0">
                <a:latin typeface="Open Sans "/>
              </a:rPr>
              <a:t>N3 = 300</a:t>
            </a:r>
          </a:p>
          <a:p>
            <a:pPr eaLnBrk="1" hangingPunct="1"/>
            <a:endParaRPr lang="es-ES" altLang="es-PE" sz="2000" dirty="0">
              <a:latin typeface="Open Sans "/>
            </a:endParaRPr>
          </a:p>
          <a:p>
            <a:pPr eaLnBrk="1" hangingPunct="1"/>
            <a:r>
              <a:rPr lang="es-ES" altLang="es-PE" sz="2000" dirty="0">
                <a:latin typeface="Open Sans "/>
              </a:rPr>
              <a:t>N4 = 400</a:t>
            </a:r>
          </a:p>
          <a:p>
            <a:pPr eaLnBrk="1" hangingPunct="1"/>
            <a:r>
              <a:rPr lang="es-ES" altLang="es-PE" sz="2000" dirty="0">
                <a:latin typeface="Open Sans "/>
              </a:rPr>
              <a:t>________</a:t>
            </a:r>
          </a:p>
          <a:p>
            <a:pPr eaLnBrk="1" hangingPunct="1"/>
            <a:r>
              <a:rPr lang="es-ES" altLang="es-PE" sz="2000" dirty="0">
                <a:latin typeface="Open Sans "/>
              </a:rPr>
              <a:t>N = 1000</a:t>
            </a:r>
          </a:p>
        </p:txBody>
      </p:sp>
      <p:sp>
        <p:nvSpPr>
          <p:cNvPr id="42" name="28 CuadroTexto">
            <a:extLst>
              <a:ext uri="{FF2B5EF4-FFF2-40B4-BE49-F238E27FC236}">
                <a16:creationId xmlns:a16="http://schemas.microsoft.com/office/drawing/2014/main" id="{E695C110-A868-442B-9BA6-19FA2D339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3585" y="2363211"/>
            <a:ext cx="1550424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000" dirty="0">
                <a:latin typeface="Open Sans "/>
              </a:rPr>
              <a:t>Muestra (n)</a:t>
            </a:r>
          </a:p>
          <a:p>
            <a:pPr eaLnBrk="1" hangingPunct="1"/>
            <a:endParaRPr lang="es-ES" altLang="es-PE" sz="2000" dirty="0">
              <a:latin typeface="Open Sans "/>
            </a:endParaRPr>
          </a:p>
          <a:p>
            <a:pPr eaLnBrk="1" hangingPunct="1"/>
            <a:r>
              <a:rPr lang="es-ES" altLang="es-PE" sz="2000" dirty="0">
                <a:latin typeface="Open Sans "/>
              </a:rPr>
              <a:t>n1 = 10</a:t>
            </a:r>
          </a:p>
          <a:p>
            <a:pPr eaLnBrk="1" hangingPunct="1"/>
            <a:endParaRPr lang="es-ES" altLang="es-PE" sz="2000" dirty="0">
              <a:latin typeface="Open Sans "/>
            </a:endParaRPr>
          </a:p>
          <a:p>
            <a:pPr eaLnBrk="1" hangingPunct="1"/>
            <a:r>
              <a:rPr lang="es-ES" altLang="es-PE" sz="2000" dirty="0">
                <a:latin typeface="Open Sans "/>
              </a:rPr>
              <a:t>n2 = 20</a:t>
            </a:r>
          </a:p>
          <a:p>
            <a:pPr eaLnBrk="1" hangingPunct="1"/>
            <a:endParaRPr lang="es-ES" altLang="es-PE" sz="2000" dirty="0">
              <a:latin typeface="Open Sans "/>
            </a:endParaRPr>
          </a:p>
          <a:p>
            <a:pPr eaLnBrk="1" hangingPunct="1"/>
            <a:r>
              <a:rPr lang="es-ES" altLang="es-PE" sz="2000" dirty="0">
                <a:latin typeface="Open Sans "/>
              </a:rPr>
              <a:t>n3 = 30</a:t>
            </a:r>
          </a:p>
          <a:p>
            <a:pPr eaLnBrk="1" hangingPunct="1"/>
            <a:endParaRPr lang="es-ES" altLang="es-PE" sz="2000" dirty="0">
              <a:latin typeface="Open Sans "/>
            </a:endParaRPr>
          </a:p>
          <a:p>
            <a:pPr eaLnBrk="1" hangingPunct="1"/>
            <a:r>
              <a:rPr lang="es-ES" altLang="es-PE" sz="2000" dirty="0">
                <a:latin typeface="Open Sans "/>
              </a:rPr>
              <a:t>n4 = 40</a:t>
            </a:r>
          </a:p>
          <a:p>
            <a:pPr eaLnBrk="1" hangingPunct="1"/>
            <a:r>
              <a:rPr lang="es-ES" altLang="es-PE" sz="2000" dirty="0">
                <a:latin typeface="Open Sans "/>
              </a:rPr>
              <a:t>________</a:t>
            </a:r>
          </a:p>
          <a:p>
            <a:pPr eaLnBrk="1" hangingPunct="1"/>
            <a:r>
              <a:rPr lang="es-ES" altLang="es-PE" sz="2000" dirty="0">
                <a:latin typeface="Open Sans "/>
              </a:rPr>
              <a:t>n = 100</a:t>
            </a:r>
          </a:p>
        </p:txBody>
      </p:sp>
      <p:cxnSp>
        <p:nvCxnSpPr>
          <p:cNvPr id="43" name="3 Conector recto de flecha">
            <a:extLst>
              <a:ext uri="{FF2B5EF4-FFF2-40B4-BE49-F238E27FC236}">
                <a16:creationId xmlns:a16="http://schemas.microsoft.com/office/drawing/2014/main" id="{7F9B0323-5647-4DE2-BE9B-78DB585D09CE}"/>
              </a:ext>
            </a:extLst>
          </p:cNvPr>
          <p:cNvCxnSpPr/>
          <p:nvPr/>
        </p:nvCxnSpPr>
        <p:spPr>
          <a:xfrm>
            <a:off x="7028392" y="3171277"/>
            <a:ext cx="1344084" cy="0"/>
          </a:xfrm>
          <a:prstGeom prst="straightConnector1">
            <a:avLst/>
          </a:prstGeom>
          <a:ln>
            <a:solidFill>
              <a:srgbClr val="4D4D1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32 Conector recto de flecha">
            <a:extLst>
              <a:ext uri="{FF2B5EF4-FFF2-40B4-BE49-F238E27FC236}">
                <a16:creationId xmlns:a16="http://schemas.microsoft.com/office/drawing/2014/main" id="{7A412909-7A76-47D8-8F32-4E94A7EE5B0F}"/>
              </a:ext>
            </a:extLst>
          </p:cNvPr>
          <p:cNvCxnSpPr/>
          <p:nvPr/>
        </p:nvCxnSpPr>
        <p:spPr>
          <a:xfrm>
            <a:off x="7028393" y="3776801"/>
            <a:ext cx="1344083" cy="0"/>
          </a:xfrm>
          <a:prstGeom prst="straightConnector1">
            <a:avLst/>
          </a:prstGeom>
          <a:ln>
            <a:solidFill>
              <a:srgbClr val="4D4D1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34 Conector recto de flecha">
            <a:extLst>
              <a:ext uri="{FF2B5EF4-FFF2-40B4-BE49-F238E27FC236}">
                <a16:creationId xmlns:a16="http://schemas.microsoft.com/office/drawing/2014/main" id="{E88CD9F3-8F93-44DA-AF70-403C0FB393CB}"/>
              </a:ext>
            </a:extLst>
          </p:cNvPr>
          <p:cNvCxnSpPr/>
          <p:nvPr/>
        </p:nvCxnSpPr>
        <p:spPr>
          <a:xfrm>
            <a:off x="7028393" y="4382325"/>
            <a:ext cx="1344083" cy="0"/>
          </a:xfrm>
          <a:prstGeom prst="straightConnector1">
            <a:avLst/>
          </a:prstGeom>
          <a:ln>
            <a:solidFill>
              <a:srgbClr val="4D4D1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35 Conector recto de flecha">
            <a:extLst>
              <a:ext uri="{FF2B5EF4-FFF2-40B4-BE49-F238E27FC236}">
                <a16:creationId xmlns:a16="http://schemas.microsoft.com/office/drawing/2014/main" id="{4843E0BD-E3BD-45CC-A0F9-26E9F39DE4C0}"/>
              </a:ext>
            </a:extLst>
          </p:cNvPr>
          <p:cNvCxnSpPr/>
          <p:nvPr/>
        </p:nvCxnSpPr>
        <p:spPr>
          <a:xfrm>
            <a:off x="7028393" y="4987849"/>
            <a:ext cx="1344083" cy="0"/>
          </a:xfrm>
          <a:prstGeom prst="straightConnector1">
            <a:avLst/>
          </a:prstGeom>
          <a:ln>
            <a:solidFill>
              <a:srgbClr val="4D4D1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36 Conector recto de flecha">
            <a:extLst>
              <a:ext uri="{FF2B5EF4-FFF2-40B4-BE49-F238E27FC236}">
                <a16:creationId xmlns:a16="http://schemas.microsoft.com/office/drawing/2014/main" id="{C5874584-6129-4813-923F-ADFF7D5DDDCD}"/>
              </a:ext>
            </a:extLst>
          </p:cNvPr>
          <p:cNvCxnSpPr/>
          <p:nvPr/>
        </p:nvCxnSpPr>
        <p:spPr>
          <a:xfrm>
            <a:off x="7028392" y="5593374"/>
            <a:ext cx="1344084" cy="0"/>
          </a:xfrm>
          <a:prstGeom prst="straightConnector1">
            <a:avLst/>
          </a:prstGeom>
          <a:ln>
            <a:solidFill>
              <a:srgbClr val="4D4D1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arco 1">
            <a:extLst>
              <a:ext uri="{FF2B5EF4-FFF2-40B4-BE49-F238E27FC236}">
                <a16:creationId xmlns:a16="http://schemas.microsoft.com/office/drawing/2014/main" id="{A6FCAA88-2C7F-FF11-9AC9-C27EB63EE86F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735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86498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6 Grupo">
            <a:extLst>
              <a:ext uri="{FF2B5EF4-FFF2-40B4-BE49-F238E27FC236}">
                <a16:creationId xmlns:a16="http://schemas.microsoft.com/office/drawing/2014/main" id="{1386B68D-AB94-4F89-A5F8-B796E988F489}"/>
              </a:ext>
            </a:extLst>
          </p:cNvPr>
          <p:cNvGrpSpPr>
            <a:grpSpLocks/>
          </p:cNvGrpSpPr>
          <p:nvPr/>
        </p:nvGrpSpPr>
        <p:grpSpPr bwMode="auto">
          <a:xfrm>
            <a:off x="1262761" y="1796819"/>
            <a:ext cx="2878863" cy="2880783"/>
            <a:chOff x="1655486" y="2929632"/>
            <a:chExt cx="2160000" cy="2160000"/>
          </a:xfrm>
          <a:solidFill>
            <a:srgbClr val="1682E6"/>
          </a:solidFill>
        </p:grpSpPr>
        <p:sp>
          <p:nvSpPr>
            <p:cNvPr id="6" name="21 Elipse">
              <a:extLst>
                <a:ext uri="{FF2B5EF4-FFF2-40B4-BE49-F238E27FC236}">
                  <a16:creationId xmlns:a16="http://schemas.microsoft.com/office/drawing/2014/main" id="{C151794E-D820-4CD8-821A-CFE5D59BC2FE}"/>
                </a:ext>
              </a:extLst>
            </p:cNvPr>
            <p:cNvSpPr/>
            <p:nvPr/>
          </p:nvSpPr>
          <p:spPr>
            <a:xfrm>
              <a:off x="1655486" y="2929632"/>
              <a:ext cx="2160000" cy="2160000"/>
            </a:xfrm>
            <a:prstGeom prst="ellipse">
              <a:avLst/>
            </a:prstGeom>
            <a:solidFill>
              <a:srgbClr val="735487"/>
            </a:solidFill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atin typeface="Open Sans "/>
                <a:cs typeface="Arial" pitchFamily="34" charset="0"/>
              </a:endParaRPr>
            </a:p>
          </p:txBody>
        </p:sp>
        <p:sp>
          <p:nvSpPr>
            <p:cNvPr id="8" name="11 CuadroTexto">
              <a:extLst>
                <a:ext uri="{FF2B5EF4-FFF2-40B4-BE49-F238E27FC236}">
                  <a16:creationId xmlns:a16="http://schemas.microsoft.com/office/drawing/2014/main" id="{F03F5893-8C67-4A0F-A0D0-88E6F39CCD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9751" y="3147134"/>
              <a:ext cx="1127497" cy="284665"/>
            </a:xfrm>
            <a:prstGeom prst="rect">
              <a:avLst/>
            </a:prstGeom>
            <a:solidFill>
              <a:srgbClr val="2F00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s-MX" sz="1867" b="1" dirty="0">
                  <a:solidFill>
                    <a:schemeClr val="bg1"/>
                  </a:solidFill>
                  <a:latin typeface="Open Sans "/>
                  <a:cs typeface="Arial" charset="0"/>
                </a:rPr>
                <a:t>Población</a:t>
              </a:r>
              <a:endParaRPr lang="es-ES" sz="1867" dirty="0">
                <a:solidFill>
                  <a:schemeClr val="bg1"/>
                </a:solidFill>
                <a:latin typeface="Open Sans "/>
                <a:cs typeface="Arial" charset="0"/>
              </a:endParaRPr>
            </a:p>
          </p:txBody>
        </p:sp>
      </p:grpSp>
      <p:grpSp>
        <p:nvGrpSpPr>
          <p:cNvPr id="10" name="26 Grupo">
            <a:extLst>
              <a:ext uri="{FF2B5EF4-FFF2-40B4-BE49-F238E27FC236}">
                <a16:creationId xmlns:a16="http://schemas.microsoft.com/office/drawing/2014/main" id="{311B47A7-5920-43E1-8888-8A0B5A9BA6F5}"/>
              </a:ext>
            </a:extLst>
          </p:cNvPr>
          <p:cNvGrpSpPr>
            <a:grpSpLocks/>
          </p:cNvGrpSpPr>
          <p:nvPr/>
        </p:nvGrpSpPr>
        <p:grpSpPr bwMode="auto">
          <a:xfrm>
            <a:off x="7526867" y="3255434"/>
            <a:ext cx="1441451" cy="1439333"/>
            <a:chOff x="6353958" y="3469632"/>
            <a:chExt cx="1080000" cy="1080000"/>
          </a:xfrm>
        </p:grpSpPr>
        <p:sp>
          <p:nvSpPr>
            <p:cNvPr id="11" name="27 Elipse">
              <a:extLst>
                <a:ext uri="{FF2B5EF4-FFF2-40B4-BE49-F238E27FC236}">
                  <a16:creationId xmlns:a16="http://schemas.microsoft.com/office/drawing/2014/main" id="{DEF75716-FB4D-4422-9CA9-15DC464E438B}"/>
                </a:ext>
              </a:extLst>
            </p:cNvPr>
            <p:cNvSpPr/>
            <p:nvPr/>
          </p:nvSpPr>
          <p:spPr>
            <a:xfrm>
              <a:off x="6353958" y="3469632"/>
              <a:ext cx="1080000" cy="1080000"/>
            </a:xfrm>
            <a:prstGeom prst="ellipse">
              <a:avLst/>
            </a:prstGeom>
            <a:solidFill>
              <a:srgbClr val="735487"/>
            </a:solidFill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atin typeface="Open Sans "/>
                <a:cs typeface="Arial" pitchFamily="34" charset="0"/>
              </a:endParaRPr>
            </a:p>
          </p:txBody>
        </p:sp>
        <p:sp>
          <p:nvSpPr>
            <p:cNvPr id="12" name="12 CuadroTexto">
              <a:extLst>
                <a:ext uri="{FF2B5EF4-FFF2-40B4-BE49-F238E27FC236}">
                  <a16:creationId xmlns:a16="http://schemas.microsoft.com/office/drawing/2014/main" id="{85526A09-B151-47BB-81D0-4D783FB587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43728" y="3577954"/>
              <a:ext cx="900459" cy="254033"/>
            </a:xfrm>
            <a:prstGeom prst="rect">
              <a:avLst/>
            </a:prstGeom>
            <a:solidFill>
              <a:srgbClr val="2F00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MX" altLang="es-PE" sz="1600" b="1">
                  <a:solidFill>
                    <a:schemeClr val="bg1"/>
                  </a:solidFill>
                  <a:latin typeface="Open Sans "/>
                </a:rPr>
                <a:t>Clúster 3</a:t>
              </a:r>
              <a:endParaRPr lang="es-ES" altLang="es-PE" sz="1600">
                <a:solidFill>
                  <a:schemeClr val="bg1"/>
                </a:solidFill>
                <a:latin typeface="Open Sans "/>
              </a:endParaRPr>
            </a:p>
          </p:txBody>
        </p:sp>
      </p:grpSp>
      <p:grpSp>
        <p:nvGrpSpPr>
          <p:cNvPr id="13" name="29 Grupo">
            <a:extLst>
              <a:ext uri="{FF2B5EF4-FFF2-40B4-BE49-F238E27FC236}">
                <a16:creationId xmlns:a16="http://schemas.microsoft.com/office/drawing/2014/main" id="{6274526F-4855-4669-99C4-E34CCA811474}"/>
              </a:ext>
            </a:extLst>
          </p:cNvPr>
          <p:cNvGrpSpPr>
            <a:grpSpLocks/>
          </p:cNvGrpSpPr>
          <p:nvPr/>
        </p:nvGrpSpPr>
        <p:grpSpPr bwMode="auto">
          <a:xfrm>
            <a:off x="5630333" y="1945218"/>
            <a:ext cx="1441451" cy="1439333"/>
            <a:chOff x="6353958" y="3469632"/>
            <a:chExt cx="1080000" cy="1080000"/>
          </a:xfrm>
        </p:grpSpPr>
        <p:sp>
          <p:nvSpPr>
            <p:cNvPr id="14" name="30 Elipse">
              <a:extLst>
                <a:ext uri="{FF2B5EF4-FFF2-40B4-BE49-F238E27FC236}">
                  <a16:creationId xmlns:a16="http://schemas.microsoft.com/office/drawing/2014/main" id="{CDAE6979-8BCF-4C38-9EAA-B8C5D50EEC54}"/>
                </a:ext>
              </a:extLst>
            </p:cNvPr>
            <p:cNvSpPr/>
            <p:nvPr/>
          </p:nvSpPr>
          <p:spPr>
            <a:xfrm>
              <a:off x="6353958" y="3469632"/>
              <a:ext cx="1080000" cy="1080000"/>
            </a:xfrm>
            <a:prstGeom prst="ellipse">
              <a:avLst/>
            </a:prstGeom>
            <a:solidFill>
              <a:srgbClr val="735487"/>
            </a:solidFill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atin typeface="Open Sans "/>
                <a:cs typeface="Arial" pitchFamily="34" charset="0"/>
              </a:endParaRPr>
            </a:p>
          </p:txBody>
        </p:sp>
        <p:sp>
          <p:nvSpPr>
            <p:cNvPr id="16" name="12 CuadroTexto">
              <a:extLst>
                <a:ext uri="{FF2B5EF4-FFF2-40B4-BE49-F238E27FC236}">
                  <a16:creationId xmlns:a16="http://schemas.microsoft.com/office/drawing/2014/main" id="{37E9A195-ED53-4AA2-A749-5CC3081558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43728" y="3563531"/>
              <a:ext cx="900459" cy="254033"/>
            </a:xfrm>
            <a:prstGeom prst="rect">
              <a:avLst/>
            </a:prstGeom>
            <a:solidFill>
              <a:srgbClr val="2F00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MX" altLang="es-PE" sz="1600" b="1">
                  <a:solidFill>
                    <a:schemeClr val="bg1"/>
                  </a:solidFill>
                  <a:latin typeface="Open Sans "/>
                </a:rPr>
                <a:t>Clúster 1</a:t>
              </a:r>
              <a:endParaRPr lang="es-ES" altLang="es-PE" sz="1600">
                <a:solidFill>
                  <a:schemeClr val="bg1"/>
                </a:solidFill>
                <a:latin typeface="Open Sans "/>
              </a:endParaRPr>
            </a:p>
          </p:txBody>
        </p:sp>
      </p:grpSp>
      <p:grpSp>
        <p:nvGrpSpPr>
          <p:cNvPr id="17" name="34 Grupo">
            <a:extLst>
              <a:ext uri="{FF2B5EF4-FFF2-40B4-BE49-F238E27FC236}">
                <a16:creationId xmlns:a16="http://schemas.microsoft.com/office/drawing/2014/main" id="{E33BF670-D099-4625-9A2B-B518E2EE1594}"/>
              </a:ext>
            </a:extLst>
          </p:cNvPr>
          <p:cNvGrpSpPr>
            <a:grpSpLocks/>
          </p:cNvGrpSpPr>
          <p:nvPr/>
        </p:nvGrpSpPr>
        <p:grpSpPr bwMode="auto">
          <a:xfrm>
            <a:off x="5670552" y="4457700"/>
            <a:ext cx="1441449" cy="1439333"/>
            <a:chOff x="6353958" y="3469632"/>
            <a:chExt cx="1080000" cy="1080000"/>
          </a:xfrm>
        </p:grpSpPr>
        <p:sp>
          <p:nvSpPr>
            <p:cNvPr id="18" name="36 Elipse">
              <a:extLst>
                <a:ext uri="{FF2B5EF4-FFF2-40B4-BE49-F238E27FC236}">
                  <a16:creationId xmlns:a16="http://schemas.microsoft.com/office/drawing/2014/main" id="{ECFBB995-8BB2-47C0-A7F6-5A7286207C21}"/>
                </a:ext>
              </a:extLst>
            </p:cNvPr>
            <p:cNvSpPr/>
            <p:nvPr/>
          </p:nvSpPr>
          <p:spPr>
            <a:xfrm>
              <a:off x="6353958" y="3469632"/>
              <a:ext cx="1080000" cy="1080000"/>
            </a:xfrm>
            <a:prstGeom prst="ellipse">
              <a:avLst/>
            </a:prstGeom>
            <a:solidFill>
              <a:srgbClr val="735487"/>
            </a:solidFill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 dirty="0">
                <a:latin typeface="Open Sans "/>
                <a:cs typeface="Arial" pitchFamily="34" charset="0"/>
              </a:endParaRPr>
            </a:p>
          </p:txBody>
        </p:sp>
        <p:sp>
          <p:nvSpPr>
            <p:cNvPr id="19" name="12 CuadroTexto">
              <a:extLst>
                <a:ext uri="{FF2B5EF4-FFF2-40B4-BE49-F238E27FC236}">
                  <a16:creationId xmlns:a16="http://schemas.microsoft.com/office/drawing/2014/main" id="{AFAC6B85-0AF0-4E45-8231-723E8F479B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43728" y="3551371"/>
              <a:ext cx="900459" cy="254033"/>
            </a:xfrm>
            <a:prstGeom prst="rect">
              <a:avLst/>
            </a:prstGeom>
            <a:solidFill>
              <a:srgbClr val="2F00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MX" altLang="es-PE" sz="1600" b="1">
                  <a:solidFill>
                    <a:schemeClr val="bg1"/>
                  </a:solidFill>
                  <a:latin typeface="Open Sans "/>
                </a:rPr>
                <a:t>Clúster 4</a:t>
              </a:r>
              <a:endParaRPr lang="es-ES" altLang="es-PE" sz="1600">
                <a:solidFill>
                  <a:schemeClr val="bg1"/>
                </a:solidFill>
                <a:latin typeface="Open Sans "/>
              </a:endParaRPr>
            </a:p>
          </p:txBody>
        </p:sp>
      </p:grpSp>
      <p:grpSp>
        <p:nvGrpSpPr>
          <p:cNvPr id="20" name="38 Grupo">
            <a:extLst>
              <a:ext uri="{FF2B5EF4-FFF2-40B4-BE49-F238E27FC236}">
                <a16:creationId xmlns:a16="http://schemas.microsoft.com/office/drawing/2014/main" id="{9AC10FCB-DCA6-49EB-A456-CB2172C24021}"/>
              </a:ext>
            </a:extLst>
          </p:cNvPr>
          <p:cNvGrpSpPr>
            <a:grpSpLocks/>
          </p:cNvGrpSpPr>
          <p:nvPr/>
        </p:nvGrpSpPr>
        <p:grpSpPr bwMode="auto">
          <a:xfrm>
            <a:off x="9374718" y="1951567"/>
            <a:ext cx="1441449" cy="1439333"/>
            <a:chOff x="6353958" y="3469632"/>
            <a:chExt cx="1080000" cy="1080000"/>
          </a:xfrm>
          <a:effectLst/>
        </p:grpSpPr>
        <p:sp>
          <p:nvSpPr>
            <p:cNvPr id="21" name="39 Elipse">
              <a:extLst>
                <a:ext uri="{FF2B5EF4-FFF2-40B4-BE49-F238E27FC236}">
                  <a16:creationId xmlns:a16="http://schemas.microsoft.com/office/drawing/2014/main" id="{002B9DDA-60F8-4CE9-BC26-ECEC8CBF0F00}"/>
                </a:ext>
              </a:extLst>
            </p:cNvPr>
            <p:cNvSpPr/>
            <p:nvPr/>
          </p:nvSpPr>
          <p:spPr>
            <a:xfrm>
              <a:off x="6353958" y="3469632"/>
              <a:ext cx="1080000" cy="1080000"/>
            </a:xfrm>
            <a:prstGeom prst="ellipse">
              <a:avLst/>
            </a:prstGeom>
            <a:solidFill>
              <a:srgbClr val="735487"/>
            </a:solidFill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atin typeface="Open Sans "/>
                <a:cs typeface="Arial" pitchFamily="34" charset="0"/>
              </a:endParaRPr>
            </a:p>
          </p:txBody>
        </p:sp>
        <p:sp>
          <p:nvSpPr>
            <p:cNvPr id="22" name="12 CuadroTexto">
              <a:extLst>
                <a:ext uri="{FF2B5EF4-FFF2-40B4-BE49-F238E27FC236}">
                  <a16:creationId xmlns:a16="http://schemas.microsoft.com/office/drawing/2014/main" id="{9C073C34-2ECE-452B-A7CF-AEA2A0652D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43726" y="3547728"/>
              <a:ext cx="900458" cy="254033"/>
            </a:xfrm>
            <a:prstGeom prst="rect">
              <a:avLst/>
            </a:prstGeom>
            <a:solidFill>
              <a:srgbClr val="2F00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MX" altLang="es-PE" sz="1600" b="1">
                  <a:solidFill>
                    <a:schemeClr val="bg1"/>
                  </a:solidFill>
                  <a:latin typeface="Open Sans "/>
                </a:rPr>
                <a:t>Clúster 2</a:t>
              </a:r>
              <a:endParaRPr lang="es-ES" altLang="es-PE" sz="1600">
                <a:solidFill>
                  <a:schemeClr val="bg1"/>
                </a:solidFill>
                <a:latin typeface="Open Sans "/>
              </a:endParaRPr>
            </a:p>
          </p:txBody>
        </p:sp>
      </p:grpSp>
      <p:grpSp>
        <p:nvGrpSpPr>
          <p:cNvPr id="23" name="41 Grupo">
            <a:extLst>
              <a:ext uri="{FF2B5EF4-FFF2-40B4-BE49-F238E27FC236}">
                <a16:creationId xmlns:a16="http://schemas.microsoft.com/office/drawing/2014/main" id="{0A3D140E-4024-4621-BF40-74837F9519FA}"/>
              </a:ext>
            </a:extLst>
          </p:cNvPr>
          <p:cNvGrpSpPr>
            <a:grpSpLocks/>
          </p:cNvGrpSpPr>
          <p:nvPr/>
        </p:nvGrpSpPr>
        <p:grpSpPr bwMode="auto">
          <a:xfrm>
            <a:off x="9495367" y="4449234"/>
            <a:ext cx="1441451" cy="1439333"/>
            <a:chOff x="6353958" y="3469632"/>
            <a:chExt cx="1080000" cy="1080000"/>
          </a:xfrm>
        </p:grpSpPr>
        <p:sp>
          <p:nvSpPr>
            <p:cNvPr id="24" name="42 Elipse">
              <a:extLst>
                <a:ext uri="{FF2B5EF4-FFF2-40B4-BE49-F238E27FC236}">
                  <a16:creationId xmlns:a16="http://schemas.microsoft.com/office/drawing/2014/main" id="{57D81A38-F0CC-4826-B138-062CC7C72F48}"/>
                </a:ext>
              </a:extLst>
            </p:cNvPr>
            <p:cNvSpPr/>
            <p:nvPr/>
          </p:nvSpPr>
          <p:spPr>
            <a:xfrm>
              <a:off x="6353958" y="3469632"/>
              <a:ext cx="1080000" cy="1080000"/>
            </a:xfrm>
            <a:prstGeom prst="ellipse">
              <a:avLst/>
            </a:prstGeom>
            <a:solidFill>
              <a:srgbClr val="735487"/>
            </a:solidFill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 dirty="0">
                <a:latin typeface="Open Sans "/>
                <a:cs typeface="Arial" pitchFamily="34" charset="0"/>
              </a:endParaRPr>
            </a:p>
          </p:txBody>
        </p:sp>
        <p:sp>
          <p:nvSpPr>
            <p:cNvPr id="25" name="12 CuadroTexto">
              <a:extLst>
                <a:ext uri="{FF2B5EF4-FFF2-40B4-BE49-F238E27FC236}">
                  <a16:creationId xmlns:a16="http://schemas.microsoft.com/office/drawing/2014/main" id="{C5E914AE-48B3-49CD-81D0-E05CDAF87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53958" y="3557724"/>
              <a:ext cx="1080000" cy="254033"/>
            </a:xfrm>
            <a:prstGeom prst="rect">
              <a:avLst/>
            </a:prstGeom>
            <a:solidFill>
              <a:srgbClr val="2F00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MX" altLang="es-PE" sz="1600" b="1" dirty="0">
                  <a:solidFill>
                    <a:schemeClr val="bg1"/>
                  </a:solidFill>
                  <a:latin typeface="Open Sans "/>
                </a:rPr>
                <a:t>Clúster 5</a:t>
              </a:r>
              <a:endParaRPr lang="es-ES" altLang="es-PE" sz="1600" dirty="0">
                <a:solidFill>
                  <a:schemeClr val="bg1"/>
                </a:solidFill>
                <a:latin typeface="Open Sans "/>
              </a:endParaRPr>
            </a:p>
          </p:txBody>
        </p:sp>
      </p:grpSp>
      <p:sp>
        <p:nvSpPr>
          <p:cNvPr id="26" name="1 CuadroTexto">
            <a:extLst>
              <a:ext uri="{FF2B5EF4-FFF2-40B4-BE49-F238E27FC236}">
                <a16:creationId xmlns:a16="http://schemas.microsoft.com/office/drawing/2014/main" id="{966B52FF-79FB-405A-95A8-538D500E9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885" y="2855385"/>
            <a:ext cx="3852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>
                <a:solidFill>
                  <a:schemeClr val="bg1"/>
                </a:solidFill>
                <a:latin typeface="Open Sans "/>
              </a:rPr>
              <a:t>a</a:t>
            </a:r>
          </a:p>
        </p:txBody>
      </p:sp>
      <p:sp>
        <p:nvSpPr>
          <p:cNvPr id="27" name="35 CuadroTexto">
            <a:extLst>
              <a:ext uri="{FF2B5EF4-FFF2-40B4-BE49-F238E27FC236}">
                <a16:creationId xmlns:a16="http://schemas.microsoft.com/office/drawing/2014/main" id="{75807931-FF88-44CA-B380-E97E71924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5634" y="2743201"/>
            <a:ext cx="38735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>
                <a:solidFill>
                  <a:schemeClr val="bg1"/>
                </a:solidFill>
                <a:latin typeface="Open Sans "/>
              </a:rPr>
              <a:t>a</a:t>
            </a:r>
          </a:p>
        </p:txBody>
      </p:sp>
      <p:sp>
        <p:nvSpPr>
          <p:cNvPr id="28" name="37 CuadroTexto">
            <a:extLst>
              <a:ext uri="{FF2B5EF4-FFF2-40B4-BE49-F238E27FC236}">
                <a16:creationId xmlns:a16="http://schemas.microsoft.com/office/drawing/2014/main" id="{68F72EAE-3784-4E67-A1A1-ACB368967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0534" y="2743201"/>
            <a:ext cx="3852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>
                <a:solidFill>
                  <a:schemeClr val="bg1"/>
                </a:solidFill>
                <a:latin typeface="Open Sans "/>
              </a:rPr>
              <a:t>a</a:t>
            </a:r>
          </a:p>
        </p:txBody>
      </p:sp>
      <p:sp>
        <p:nvSpPr>
          <p:cNvPr id="29" name="40 CuadroTexto">
            <a:extLst>
              <a:ext uri="{FF2B5EF4-FFF2-40B4-BE49-F238E27FC236}">
                <a16:creationId xmlns:a16="http://schemas.microsoft.com/office/drawing/2014/main" id="{8246F1FA-77BD-40A9-A546-EAD505D46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3401" y="3623734"/>
            <a:ext cx="3852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>
                <a:solidFill>
                  <a:schemeClr val="bg1"/>
                </a:solidFill>
                <a:latin typeface="Open Sans "/>
              </a:rPr>
              <a:t>a</a:t>
            </a:r>
          </a:p>
        </p:txBody>
      </p:sp>
      <p:sp>
        <p:nvSpPr>
          <p:cNvPr id="30" name="43 CuadroTexto">
            <a:extLst>
              <a:ext uri="{FF2B5EF4-FFF2-40B4-BE49-F238E27FC236}">
                <a16:creationId xmlns:a16="http://schemas.microsoft.com/office/drawing/2014/main" id="{69A80E83-4144-4858-A3C2-908DADC0A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4934" y="3623734"/>
            <a:ext cx="3852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>
                <a:solidFill>
                  <a:schemeClr val="bg1"/>
                </a:solidFill>
                <a:latin typeface="Open Sans "/>
              </a:rPr>
              <a:t>a</a:t>
            </a:r>
          </a:p>
        </p:txBody>
      </p:sp>
      <p:sp>
        <p:nvSpPr>
          <p:cNvPr id="31" name="51 CuadroTexto">
            <a:extLst>
              <a:ext uri="{FF2B5EF4-FFF2-40B4-BE49-F238E27FC236}">
                <a16:creationId xmlns:a16="http://schemas.microsoft.com/office/drawing/2014/main" id="{3235A3EA-0B65-4C37-8F89-1133AA3F8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0285" y="2567518"/>
            <a:ext cx="3852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>
                <a:solidFill>
                  <a:schemeClr val="bg1"/>
                </a:solidFill>
                <a:latin typeface="Open Sans "/>
              </a:rPr>
              <a:t>b</a:t>
            </a:r>
          </a:p>
        </p:txBody>
      </p:sp>
      <p:sp>
        <p:nvSpPr>
          <p:cNvPr id="32" name="52 CuadroTexto">
            <a:extLst>
              <a:ext uri="{FF2B5EF4-FFF2-40B4-BE49-F238E27FC236}">
                <a16:creationId xmlns:a16="http://schemas.microsoft.com/office/drawing/2014/main" id="{7BEDC898-CB0F-4B49-BC79-1437222A8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5634" y="3276601"/>
            <a:ext cx="38735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>
                <a:solidFill>
                  <a:schemeClr val="bg1"/>
                </a:solidFill>
                <a:latin typeface="Open Sans "/>
              </a:rPr>
              <a:t>b</a:t>
            </a:r>
          </a:p>
        </p:txBody>
      </p:sp>
      <p:sp>
        <p:nvSpPr>
          <p:cNvPr id="33" name="53 CuadroTexto">
            <a:extLst>
              <a:ext uri="{FF2B5EF4-FFF2-40B4-BE49-F238E27FC236}">
                <a16:creationId xmlns:a16="http://schemas.microsoft.com/office/drawing/2014/main" id="{810A1EB3-9C4D-481E-AA76-32D27AF6C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2985" y="2470152"/>
            <a:ext cx="3852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>
                <a:solidFill>
                  <a:schemeClr val="bg1"/>
                </a:solidFill>
                <a:latin typeface="Open Sans "/>
              </a:rPr>
              <a:t>b</a:t>
            </a:r>
          </a:p>
        </p:txBody>
      </p:sp>
      <p:sp>
        <p:nvSpPr>
          <p:cNvPr id="34" name="54 CuadroTexto">
            <a:extLst>
              <a:ext uri="{FF2B5EF4-FFF2-40B4-BE49-F238E27FC236}">
                <a16:creationId xmlns:a16="http://schemas.microsoft.com/office/drawing/2014/main" id="{376EED94-14AB-4BCB-B394-03C2B5703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1" y="3276601"/>
            <a:ext cx="3852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>
                <a:solidFill>
                  <a:schemeClr val="bg1"/>
                </a:solidFill>
                <a:latin typeface="Open Sans "/>
              </a:rPr>
              <a:t>b</a:t>
            </a:r>
          </a:p>
        </p:txBody>
      </p:sp>
      <p:sp>
        <p:nvSpPr>
          <p:cNvPr id="35" name="55 CuadroTexto">
            <a:extLst>
              <a:ext uri="{FF2B5EF4-FFF2-40B4-BE49-F238E27FC236}">
                <a16:creationId xmlns:a16="http://schemas.microsoft.com/office/drawing/2014/main" id="{D8183B41-69DA-4F57-8651-2ECD9790E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7367" y="3814234"/>
            <a:ext cx="38735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>
                <a:solidFill>
                  <a:schemeClr val="bg1"/>
                </a:solidFill>
                <a:latin typeface="Open Sans "/>
              </a:rPr>
              <a:t>b</a:t>
            </a:r>
          </a:p>
        </p:txBody>
      </p:sp>
      <p:sp>
        <p:nvSpPr>
          <p:cNvPr id="36" name="56 CuadroTexto">
            <a:extLst>
              <a:ext uri="{FF2B5EF4-FFF2-40B4-BE49-F238E27FC236}">
                <a16:creationId xmlns:a16="http://schemas.microsoft.com/office/drawing/2014/main" id="{DF1C4049-AEDD-428C-AF0E-592E9A5A5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1234" y="3048001"/>
            <a:ext cx="3852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>
                <a:solidFill>
                  <a:schemeClr val="bg1"/>
                </a:solidFill>
                <a:latin typeface="Open Sans "/>
              </a:rPr>
              <a:t>c</a:t>
            </a:r>
          </a:p>
        </p:txBody>
      </p:sp>
      <p:sp>
        <p:nvSpPr>
          <p:cNvPr id="37" name="57 CuadroTexto">
            <a:extLst>
              <a:ext uri="{FF2B5EF4-FFF2-40B4-BE49-F238E27FC236}">
                <a16:creationId xmlns:a16="http://schemas.microsoft.com/office/drawing/2014/main" id="{CEB898BA-6912-400F-8822-E1953FBC7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7334" y="2357968"/>
            <a:ext cx="38735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>
                <a:solidFill>
                  <a:schemeClr val="bg1"/>
                </a:solidFill>
                <a:latin typeface="Open Sans "/>
              </a:rPr>
              <a:t>c</a:t>
            </a:r>
          </a:p>
        </p:txBody>
      </p:sp>
      <p:sp>
        <p:nvSpPr>
          <p:cNvPr id="38" name="58 CuadroTexto">
            <a:extLst>
              <a:ext uri="{FF2B5EF4-FFF2-40B4-BE49-F238E27FC236}">
                <a16:creationId xmlns:a16="http://schemas.microsoft.com/office/drawing/2014/main" id="{09A177E1-586D-4CFB-946B-1D8CB164A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834" y="3130552"/>
            <a:ext cx="38735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>
                <a:solidFill>
                  <a:schemeClr val="bg1"/>
                </a:solidFill>
                <a:latin typeface="Open Sans "/>
              </a:rPr>
              <a:t>c</a:t>
            </a:r>
          </a:p>
        </p:txBody>
      </p:sp>
      <p:sp>
        <p:nvSpPr>
          <p:cNvPr id="39" name="59 CuadroTexto">
            <a:extLst>
              <a:ext uri="{FF2B5EF4-FFF2-40B4-BE49-F238E27FC236}">
                <a16:creationId xmlns:a16="http://schemas.microsoft.com/office/drawing/2014/main" id="{F479EB50-EE46-4503-8B3F-1480D3497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2601" y="4114801"/>
            <a:ext cx="3852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>
                <a:solidFill>
                  <a:schemeClr val="bg1"/>
                </a:solidFill>
                <a:latin typeface="Open Sans "/>
              </a:rPr>
              <a:t>c</a:t>
            </a:r>
          </a:p>
        </p:txBody>
      </p:sp>
      <p:sp>
        <p:nvSpPr>
          <p:cNvPr id="40" name="60 CuadroTexto">
            <a:extLst>
              <a:ext uri="{FF2B5EF4-FFF2-40B4-BE49-F238E27FC236}">
                <a16:creationId xmlns:a16="http://schemas.microsoft.com/office/drawing/2014/main" id="{2E7A7C71-EA80-4EB7-95DF-EBD3749F5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0834" y="4017434"/>
            <a:ext cx="38735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>
                <a:solidFill>
                  <a:schemeClr val="bg1"/>
                </a:solidFill>
                <a:latin typeface="Open Sans "/>
              </a:rPr>
              <a:t>c</a:t>
            </a:r>
          </a:p>
        </p:txBody>
      </p:sp>
      <p:sp>
        <p:nvSpPr>
          <p:cNvPr id="41" name="61 CuadroTexto">
            <a:extLst>
              <a:ext uri="{FF2B5EF4-FFF2-40B4-BE49-F238E27FC236}">
                <a16:creationId xmlns:a16="http://schemas.microsoft.com/office/drawing/2014/main" id="{6407DE23-6D06-434B-B5A4-4EEA176B9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9985" y="3335868"/>
            <a:ext cx="3852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>
                <a:solidFill>
                  <a:schemeClr val="bg1"/>
                </a:solidFill>
                <a:latin typeface="Open Sans "/>
              </a:rPr>
              <a:t>d</a:t>
            </a:r>
          </a:p>
        </p:txBody>
      </p:sp>
      <p:sp>
        <p:nvSpPr>
          <p:cNvPr id="42" name="62 CuadroTexto">
            <a:extLst>
              <a:ext uri="{FF2B5EF4-FFF2-40B4-BE49-F238E27FC236}">
                <a16:creationId xmlns:a16="http://schemas.microsoft.com/office/drawing/2014/main" id="{CA0D8B8E-F169-476A-8B17-8F05748B6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9485" y="2950634"/>
            <a:ext cx="3852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 dirty="0">
                <a:solidFill>
                  <a:schemeClr val="bg1"/>
                </a:solidFill>
                <a:latin typeface="Open Sans "/>
              </a:rPr>
              <a:t>d</a:t>
            </a:r>
          </a:p>
        </p:txBody>
      </p:sp>
      <p:sp>
        <p:nvSpPr>
          <p:cNvPr id="43" name="63 CuadroTexto">
            <a:extLst>
              <a:ext uri="{FF2B5EF4-FFF2-40B4-BE49-F238E27FC236}">
                <a16:creationId xmlns:a16="http://schemas.microsoft.com/office/drawing/2014/main" id="{6D22721C-0F1C-40A5-B6F1-573039B04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8384" y="3526368"/>
            <a:ext cx="38734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>
                <a:solidFill>
                  <a:schemeClr val="bg1"/>
                </a:solidFill>
                <a:latin typeface="Open Sans "/>
              </a:rPr>
              <a:t>d</a:t>
            </a:r>
          </a:p>
        </p:txBody>
      </p:sp>
      <p:sp>
        <p:nvSpPr>
          <p:cNvPr id="44" name="64 CuadroTexto">
            <a:extLst>
              <a:ext uri="{FF2B5EF4-FFF2-40B4-BE49-F238E27FC236}">
                <a16:creationId xmlns:a16="http://schemas.microsoft.com/office/drawing/2014/main" id="{FDD0B23C-DF27-45CC-A0D2-ED16F755F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3452" y="3712634"/>
            <a:ext cx="3852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>
                <a:solidFill>
                  <a:schemeClr val="bg1"/>
                </a:solidFill>
                <a:latin typeface="Open Sans "/>
              </a:rPr>
              <a:t>d</a:t>
            </a:r>
          </a:p>
        </p:txBody>
      </p:sp>
      <p:sp>
        <p:nvSpPr>
          <p:cNvPr id="45" name="65 CuadroTexto">
            <a:extLst>
              <a:ext uri="{FF2B5EF4-FFF2-40B4-BE49-F238E27FC236}">
                <a16:creationId xmlns:a16="http://schemas.microsoft.com/office/drawing/2014/main" id="{F203066A-839C-4696-BCA9-77FEBBB55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0401" y="3266018"/>
            <a:ext cx="3852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>
                <a:solidFill>
                  <a:schemeClr val="bg1"/>
                </a:solidFill>
                <a:latin typeface="Open Sans "/>
              </a:rPr>
              <a:t>d</a:t>
            </a:r>
          </a:p>
        </p:txBody>
      </p:sp>
      <p:sp>
        <p:nvSpPr>
          <p:cNvPr id="46" name="66 CuadroTexto">
            <a:extLst>
              <a:ext uri="{FF2B5EF4-FFF2-40B4-BE49-F238E27FC236}">
                <a16:creationId xmlns:a16="http://schemas.microsoft.com/office/drawing/2014/main" id="{47E59646-CC14-425E-83C9-A663A8AA4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5068" y="2762252"/>
            <a:ext cx="3852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>
                <a:solidFill>
                  <a:schemeClr val="bg1"/>
                </a:solidFill>
                <a:latin typeface="Open Sans "/>
              </a:rPr>
              <a:t>a</a:t>
            </a:r>
          </a:p>
        </p:txBody>
      </p:sp>
      <p:sp>
        <p:nvSpPr>
          <p:cNvPr id="47" name="67 CuadroTexto">
            <a:extLst>
              <a:ext uri="{FF2B5EF4-FFF2-40B4-BE49-F238E27FC236}">
                <a16:creationId xmlns:a16="http://schemas.microsoft.com/office/drawing/2014/main" id="{B9DCD33A-F9EE-4C72-A4F0-5809612C5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2368" y="5183718"/>
            <a:ext cx="3852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>
                <a:solidFill>
                  <a:schemeClr val="bg1"/>
                </a:solidFill>
                <a:latin typeface="Open Sans "/>
              </a:rPr>
              <a:t>a</a:t>
            </a:r>
          </a:p>
        </p:txBody>
      </p:sp>
      <p:sp>
        <p:nvSpPr>
          <p:cNvPr id="48" name="68 CuadroTexto">
            <a:extLst>
              <a:ext uri="{FF2B5EF4-FFF2-40B4-BE49-F238E27FC236}">
                <a16:creationId xmlns:a16="http://schemas.microsoft.com/office/drawing/2014/main" id="{6122C1B9-E985-4900-9768-9C430375C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2434" y="4083052"/>
            <a:ext cx="3852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>
                <a:solidFill>
                  <a:schemeClr val="bg1"/>
                </a:solidFill>
                <a:latin typeface="Open Sans "/>
              </a:rPr>
              <a:t>a</a:t>
            </a:r>
          </a:p>
        </p:txBody>
      </p:sp>
      <p:sp>
        <p:nvSpPr>
          <p:cNvPr id="49" name="69 CuadroTexto">
            <a:extLst>
              <a:ext uri="{FF2B5EF4-FFF2-40B4-BE49-F238E27FC236}">
                <a16:creationId xmlns:a16="http://schemas.microsoft.com/office/drawing/2014/main" id="{1F385765-4A05-44DB-A869-05EA9F3AB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7768" y="2277534"/>
            <a:ext cx="3852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>
                <a:solidFill>
                  <a:schemeClr val="bg1"/>
                </a:solidFill>
                <a:latin typeface="Open Sans "/>
              </a:rPr>
              <a:t>a</a:t>
            </a:r>
          </a:p>
        </p:txBody>
      </p:sp>
      <p:sp>
        <p:nvSpPr>
          <p:cNvPr id="50" name="70 CuadroTexto">
            <a:extLst>
              <a:ext uri="{FF2B5EF4-FFF2-40B4-BE49-F238E27FC236}">
                <a16:creationId xmlns:a16="http://schemas.microsoft.com/office/drawing/2014/main" id="{8379FBF4-AA72-4C33-A6EC-7104881D4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7818" y="5245101"/>
            <a:ext cx="3852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>
                <a:solidFill>
                  <a:schemeClr val="bg1"/>
                </a:solidFill>
                <a:latin typeface="Open Sans "/>
              </a:rPr>
              <a:t>a</a:t>
            </a:r>
          </a:p>
        </p:txBody>
      </p:sp>
      <p:sp>
        <p:nvSpPr>
          <p:cNvPr id="51" name="71 CuadroTexto">
            <a:extLst>
              <a:ext uri="{FF2B5EF4-FFF2-40B4-BE49-F238E27FC236}">
                <a16:creationId xmlns:a16="http://schemas.microsoft.com/office/drawing/2014/main" id="{88D44FEB-E7D9-45FF-BEEF-832607D3B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0218" y="2762252"/>
            <a:ext cx="3852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>
                <a:solidFill>
                  <a:schemeClr val="bg1"/>
                </a:solidFill>
                <a:latin typeface="Open Sans "/>
              </a:rPr>
              <a:t>b</a:t>
            </a:r>
          </a:p>
        </p:txBody>
      </p:sp>
      <p:sp>
        <p:nvSpPr>
          <p:cNvPr id="52" name="72 CuadroTexto">
            <a:extLst>
              <a:ext uri="{FF2B5EF4-FFF2-40B4-BE49-F238E27FC236}">
                <a16:creationId xmlns:a16="http://schemas.microsoft.com/office/drawing/2014/main" id="{50C3131D-97A7-4631-B0D3-C56AA50B1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2118" y="5139268"/>
            <a:ext cx="3852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>
                <a:solidFill>
                  <a:schemeClr val="bg1"/>
                </a:solidFill>
                <a:latin typeface="Open Sans "/>
              </a:rPr>
              <a:t>b</a:t>
            </a:r>
          </a:p>
        </p:txBody>
      </p:sp>
      <p:sp>
        <p:nvSpPr>
          <p:cNvPr id="53" name="73 CuadroTexto">
            <a:extLst>
              <a:ext uri="{FF2B5EF4-FFF2-40B4-BE49-F238E27FC236}">
                <a16:creationId xmlns:a16="http://schemas.microsoft.com/office/drawing/2014/main" id="{26026E36-B8C8-4D7B-A201-61B42A8DB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7652" y="4013201"/>
            <a:ext cx="3852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>
                <a:solidFill>
                  <a:schemeClr val="bg1"/>
                </a:solidFill>
                <a:latin typeface="Open Sans "/>
              </a:rPr>
              <a:t>b</a:t>
            </a:r>
          </a:p>
        </p:txBody>
      </p:sp>
      <p:sp>
        <p:nvSpPr>
          <p:cNvPr id="54" name="74 CuadroTexto">
            <a:extLst>
              <a:ext uri="{FF2B5EF4-FFF2-40B4-BE49-F238E27FC236}">
                <a16:creationId xmlns:a16="http://schemas.microsoft.com/office/drawing/2014/main" id="{A4D69F09-516D-4715-818C-FAA0DFD40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1767" y="2533652"/>
            <a:ext cx="38735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>
                <a:solidFill>
                  <a:schemeClr val="bg1"/>
                </a:solidFill>
                <a:latin typeface="Open Sans "/>
              </a:rPr>
              <a:t>b</a:t>
            </a:r>
          </a:p>
        </p:txBody>
      </p:sp>
      <p:sp>
        <p:nvSpPr>
          <p:cNvPr id="55" name="75 CuadroTexto">
            <a:extLst>
              <a:ext uri="{FF2B5EF4-FFF2-40B4-BE49-F238E27FC236}">
                <a16:creationId xmlns:a16="http://schemas.microsoft.com/office/drawing/2014/main" id="{B45D5648-7859-455D-8335-1D78E9501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1268" y="5099052"/>
            <a:ext cx="3852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>
                <a:solidFill>
                  <a:schemeClr val="bg1"/>
                </a:solidFill>
                <a:latin typeface="Open Sans "/>
              </a:rPr>
              <a:t>b</a:t>
            </a:r>
          </a:p>
        </p:txBody>
      </p:sp>
      <p:sp>
        <p:nvSpPr>
          <p:cNvPr id="56" name="76 CuadroTexto">
            <a:extLst>
              <a:ext uri="{FF2B5EF4-FFF2-40B4-BE49-F238E27FC236}">
                <a16:creationId xmlns:a16="http://schemas.microsoft.com/office/drawing/2014/main" id="{756B5ECA-AC23-4755-965F-22CBA53B9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3368" y="2472268"/>
            <a:ext cx="3852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>
                <a:solidFill>
                  <a:schemeClr val="bg1"/>
                </a:solidFill>
                <a:latin typeface="Open Sans "/>
              </a:rPr>
              <a:t>c</a:t>
            </a:r>
          </a:p>
        </p:txBody>
      </p:sp>
      <p:sp>
        <p:nvSpPr>
          <p:cNvPr id="57" name="77 CuadroTexto">
            <a:extLst>
              <a:ext uri="{FF2B5EF4-FFF2-40B4-BE49-F238E27FC236}">
                <a16:creationId xmlns:a16="http://schemas.microsoft.com/office/drawing/2014/main" id="{26A48C3D-E47E-4B98-81C2-32518AD11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0185" y="3674534"/>
            <a:ext cx="3852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>
                <a:solidFill>
                  <a:schemeClr val="bg1"/>
                </a:solidFill>
                <a:latin typeface="Open Sans "/>
              </a:rPr>
              <a:t>e</a:t>
            </a:r>
          </a:p>
        </p:txBody>
      </p:sp>
      <p:sp>
        <p:nvSpPr>
          <p:cNvPr id="58" name="78 CuadroTexto">
            <a:extLst>
              <a:ext uri="{FF2B5EF4-FFF2-40B4-BE49-F238E27FC236}">
                <a16:creationId xmlns:a16="http://schemas.microsoft.com/office/drawing/2014/main" id="{202CF244-89BF-4657-BF60-7E9055DFE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1818" y="2504018"/>
            <a:ext cx="38734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>
                <a:solidFill>
                  <a:schemeClr val="bg1"/>
                </a:solidFill>
                <a:latin typeface="Open Sans "/>
              </a:rPr>
              <a:t>c</a:t>
            </a:r>
          </a:p>
        </p:txBody>
      </p:sp>
      <p:sp>
        <p:nvSpPr>
          <p:cNvPr id="59" name="79 CuadroTexto">
            <a:extLst>
              <a:ext uri="{FF2B5EF4-FFF2-40B4-BE49-F238E27FC236}">
                <a16:creationId xmlns:a16="http://schemas.microsoft.com/office/drawing/2014/main" id="{301519D7-D7ED-446E-997D-AF6F4110E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33568" y="4921252"/>
            <a:ext cx="3852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>
                <a:solidFill>
                  <a:schemeClr val="bg1"/>
                </a:solidFill>
                <a:latin typeface="Open Sans "/>
              </a:rPr>
              <a:t>c</a:t>
            </a:r>
          </a:p>
        </p:txBody>
      </p:sp>
      <p:sp>
        <p:nvSpPr>
          <p:cNvPr id="60" name="80 CuadroTexto">
            <a:extLst>
              <a:ext uri="{FF2B5EF4-FFF2-40B4-BE49-F238E27FC236}">
                <a16:creationId xmlns:a16="http://schemas.microsoft.com/office/drawing/2014/main" id="{F29F2EBA-7471-426F-99CF-C0A681DD7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3852" y="4933952"/>
            <a:ext cx="3852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>
                <a:solidFill>
                  <a:schemeClr val="bg1"/>
                </a:solidFill>
                <a:latin typeface="Open Sans "/>
              </a:rPr>
              <a:t>c</a:t>
            </a:r>
          </a:p>
        </p:txBody>
      </p:sp>
      <p:sp>
        <p:nvSpPr>
          <p:cNvPr id="61" name="81 CuadroTexto">
            <a:extLst>
              <a:ext uri="{FF2B5EF4-FFF2-40B4-BE49-F238E27FC236}">
                <a16:creationId xmlns:a16="http://schemas.microsoft.com/office/drawing/2014/main" id="{D24929F3-B541-4E15-A8B3-942B17CF0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7334" y="2410885"/>
            <a:ext cx="38735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>
                <a:solidFill>
                  <a:schemeClr val="bg1"/>
                </a:solidFill>
                <a:latin typeface="Open Sans "/>
              </a:rPr>
              <a:t>e</a:t>
            </a:r>
          </a:p>
        </p:txBody>
      </p:sp>
      <p:sp>
        <p:nvSpPr>
          <p:cNvPr id="62" name="82 CuadroTexto">
            <a:extLst>
              <a:ext uri="{FF2B5EF4-FFF2-40B4-BE49-F238E27FC236}">
                <a16:creationId xmlns:a16="http://schemas.microsoft.com/office/drawing/2014/main" id="{5E362D68-4635-4429-A6BD-D70E685C0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8652" y="2722034"/>
            <a:ext cx="3852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>
                <a:solidFill>
                  <a:schemeClr val="bg1"/>
                </a:solidFill>
                <a:latin typeface="Open Sans "/>
              </a:rPr>
              <a:t>e</a:t>
            </a:r>
          </a:p>
        </p:txBody>
      </p:sp>
      <p:sp>
        <p:nvSpPr>
          <p:cNvPr id="63" name="83 CuadroTexto">
            <a:extLst>
              <a:ext uri="{FF2B5EF4-FFF2-40B4-BE49-F238E27FC236}">
                <a16:creationId xmlns:a16="http://schemas.microsoft.com/office/drawing/2014/main" id="{1D3C051F-DA8D-4792-98D5-B8971D89D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5401" y="3725334"/>
            <a:ext cx="3852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>
                <a:solidFill>
                  <a:schemeClr val="bg1"/>
                </a:solidFill>
                <a:latin typeface="Open Sans "/>
              </a:rPr>
              <a:t>c</a:t>
            </a:r>
          </a:p>
        </p:txBody>
      </p:sp>
      <p:sp>
        <p:nvSpPr>
          <p:cNvPr id="64" name="84 CuadroTexto">
            <a:extLst>
              <a:ext uri="{FF2B5EF4-FFF2-40B4-BE49-F238E27FC236}">
                <a16:creationId xmlns:a16="http://schemas.microsoft.com/office/drawing/2014/main" id="{26DB5967-10A8-475C-8460-7BE434EA7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385" y="4838701"/>
            <a:ext cx="3852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>
                <a:solidFill>
                  <a:schemeClr val="bg1"/>
                </a:solidFill>
                <a:latin typeface="Open Sans "/>
              </a:rPr>
              <a:t>e</a:t>
            </a:r>
          </a:p>
        </p:txBody>
      </p:sp>
      <p:sp>
        <p:nvSpPr>
          <p:cNvPr id="65" name="85 CuadroTexto">
            <a:extLst>
              <a:ext uri="{FF2B5EF4-FFF2-40B4-BE49-F238E27FC236}">
                <a16:creationId xmlns:a16="http://schemas.microsoft.com/office/drawing/2014/main" id="{4BD1FA43-4C59-4C24-94CB-848528A0F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1" y="4826001"/>
            <a:ext cx="3852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>
                <a:solidFill>
                  <a:schemeClr val="bg1"/>
                </a:solidFill>
                <a:latin typeface="Open Sans "/>
              </a:rPr>
              <a:t>e</a:t>
            </a:r>
          </a:p>
        </p:txBody>
      </p:sp>
      <p:sp>
        <p:nvSpPr>
          <p:cNvPr id="66" name="86 CuadroTexto">
            <a:extLst>
              <a:ext uri="{FF2B5EF4-FFF2-40B4-BE49-F238E27FC236}">
                <a16:creationId xmlns:a16="http://schemas.microsoft.com/office/drawing/2014/main" id="{9280F97A-685F-4CF9-B278-D7FDDC12F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8818" y="2402418"/>
            <a:ext cx="3852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>
                <a:solidFill>
                  <a:schemeClr val="bg1"/>
                </a:solidFill>
                <a:latin typeface="Open Sans "/>
              </a:rPr>
              <a:t>d</a:t>
            </a:r>
          </a:p>
        </p:txBody>
      </p:sp>
      <p:sp>
        <p:nvSpPr>
          <p:cNvPr id="67" name="87 CuadroTexto">
            <a:extLst>
              <a:ext uri="{FF2B5EF4-FFF2-40B4-BE49-F238E27FC236}">
                <a16:creationId xmlns:a16="http://schemas.microsoft.com/office/drawing/2014/main" id="{DDDFF895-9F8F-4F68-9698-3AD3C7320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7668" y="2880785"/>
            <a:ext cx="3852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>
                <a:solidFill>
                  <a:schemeClr val="bg1"/>
                </a:solidFill>
                <a:latin typeface="Open Sans "/>
              </a:rPr>
              <a:t>d</a:t>
            </a:r>
          </a:p>
        </p:txBody>
      </p:sp>
      <p:sp>
        <p:nvSpPr>
          <p:cNvPr id="68" name="88 CuadroTexto">
            <a:extLst>
              <a:ext uri="{FF2B5EF4-FFF2-40B4-BE49-F238E27FC236}">
                <a16:creationId xmlns:a16="http://schemas.microsoft.com/office/drawing/2014/main" id="{D1313733-CBCE-4C51-BBC1-48A939163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9318" y="4252385"/>
            <a:ext cx="3852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>
                <a:solidFill>
                  <a:schemeClr val="bg1"/>
                </a:solidFill>
                <a:latin typeface="Open Sans "/>
              </a:rPr>
              <a:t>d</a:t>
            </a:r>
          </a:p>
        </p:txBody>
      </p:sp>
      <p:sp>
        <p:nvSpPr>
          <p:cNvPr id="69" name="89 CuadroTexto">
            <a:extLst>
              <a:ext uri="{FF2B5EF4-FFF2-40B4-BE49-F238E27FC236}">
                <a16:creationId xmlns:a16="http://schemas.microsoft.com/office/drawing/2014/main" id="{1B2D8212-315F-40CD-A96A-43C676587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4685" y="5433485"/>
            <a:ext cx="3852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>
                <a:solidFill>
                  <a:schemeClr val="bg1"/>
                </a:solidFill>
                <a:latin typeface="Open Sans "/>
              </a:rPr>
              <a:t>d</a:t>
            </a:r>
          </a:p>
        </p:txBody>
      </p:sp>
      <p:sp>
        <p:nvSpPr>
          <p:cNvPr id="70" name="90 CuadroTexto">
            <a:extLst>
              <a:ext uri="{FF2B5EF4-FFF2-40B4-BE49-F238E27FC236}">
                <a16:creationId xmlns:a16="http://schemas.microsoft.com/office/drawing/2014/main" id="{FC1B0D7C-E387-4B9A-843E-F4DC397AE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1085" y="5281085"/>
            <a:ext cx="3852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>
                <a:solidFill>
                  <a:schemeClr val="bg1"/>
                </a:solidFill>
                <a:latin typeface="Open Sans "/>
              </a:rPr>
              <a:t>d</a:t>
            </a:r>
          </a:p>
        </p:txBody>
      </p:sp>
      <p:sp>
        <p:nvSpPr>
          <p:cNvPr id="71" name="91 CuadroTexto">
            <a:extLst>
              <a:ext uri="{FF2B5EF4-FFF2-40B4-BE49-F238E27FC236}">
                <a16:creationId xmlns:a16="http://schemas.microsoft.com/office/drawing/2014/main" id="{772B0FBA-C53D-4194-962D-E4678B673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7418" y="2518834"/>
            <a:ext cx="3852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>
                <a:solidFill>
                  <a:schemeClr val="bg1"/>
                </a:solidFill>
                <a:latin typeface="Open Sans "/>
              </a:rPr>
              <a:t>e</a:t>
            </a:r>
          </a:p>
        </p:txBody>
      </p:sp>
      <p:sp>
        <p:nvSpPr>
          <p:cNvPr id="72" name="92 CuadroTexto">
            <a:extLst>
              <a:ext uri="{FF2B5EF4-FFF2-40B4-BE49-F238E27FC236}">
                <a16:creationId xmlns:a16="http://schemas.microsoft.com/office/drawing/2014/main" id="{7292806C-2CD9-4653-90D1-2485783A5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718" y="2785534"/>
            <a:ext cx="3852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 dirty="0">
                <a:solidFill>
                  <a:schemeClr val="bg1"/>
                </a:solidFill>
                <a:latin typeface="Open Sans "/>
              </a:rPr>
              <a:t>e</a:t>
            </a:r>
          </a:p>
        </p:txBody>
      </p:sp>
      <p:sp>
        <p:nvSpPr>
          <p:cNvPr id="73" name="93 CuadroTexto">
            <a:extLst>
              <a:ext uri="{FF2B5EF4-FFF2-40B4-BE49-F238E27FC236}">
                <a16:creationId xmlns:a16="http://schemas.microsoft.com/office/drawing/2014/main" id="{9B763149-E5DC-455E-A87E-226542FC4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4685" y="2417234"/>
            <a:ext cx="3852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>
                <a:solidFill>
                  <a:schemeClr val="bg1"/>
                </a:solidFill>
                <a:latin typeface="Open Sans "/>
              </a:rPr>
              <a:t>e</a:t>
            </a:r>
          </a:p>
        </p:txBody>
      </p:sp>
      <p:sp>
        <p:nvSpPr>
          <p:cNvPr id="74" name="94 CuadroTexto">
            <a:extLst>
              <a:ext uri="{FF2B5EF4-FFF2-40B4-BE49-F238E27FC236}">
                <a16:creationId xmlns:a16="http://schemas.microsoft.com/office/drawing/2014/main" id="{E7624F53-7449-4F8C-93E2-98FC81341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2868" y="3693585"/>
            <a:ext cx="3852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>
                <a:solidFill>
                  <a:schemeClr val="bg1"/>
                </a:solidFill>
                <a:latin typeface="Open Sans "/>
              </a:rPr>
              <a:t>e</a:t>
            </a:r>
          </a:p>
        </p:txBody>
      </p:sp>
      <p:sp>
        <p:nvSpPr>
          <p:cNvPr id="75" name="95 CuadroTexto">
            <a:extLst>
              <a:ext uri="{FF2B5EF4-FFF2-40B4-BE49-F238E27FC236}">
                <a16:creationId xmlns:a16="http://schemas.microsoft.com/office/drawing/2014/main" id="{DFE6D362-DBD4-4703-84A3-87AD8636F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618" y="4220634"/>
            <a:ext cx="38523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E" sz="2100">
                <a:solidFill>
                  <a:schemeClr val="bg1"/>
                </a:solidFill>
                <a:latin typeface="Open Sans "/>
              </a:rPr>
              <a:t>e</a:t>
            </a:r>
          </a:p>
        </p:txBody>
      </p:sp>
      <p:sp>
        <p:nvSpPr>
          <p:cNvPr id="76" name="6 Rectángulo">
            <a:extLst>
              <a:ext uri="{FF2B5EF4-FFF2-40B4-BE49-F238E27FC236}">
                <a16:creationId xmlns:a16="http://schemas.microsoft.com/office/drawing/2014/main" id="{2909EEE8-CF1D-4062-8F53-FEEC7178D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1" y="4868333"/>
            <a:ext cx="1983316" cy="140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s-E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"/>
                <a:cs typeface="Calibri" pitchFamily="34" charset="0"/>
              </a:rPr>
              <a:t>a = Médicos</a:t>
            </a:r>
          </a:p>
          <a:p>
            <a:pPr>
              <a:defRPr/>
            </a:pPr>
            <a:r>
              <a:rPr lang="es-E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"/>
                <a:cs typeface="Calibri" pitchFamily="34" charset="0"/>
              </a:rPr>
              <a:t>b = Odontólogos</a:t>
            </a:r>
          </a:p>
          <a:p>
            <a:pPr>
              <a:defRPr/>
            </a:pPr>
            <a:r>
              <a:rPr lang="es-E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"/>
                <a:cs typeface="Calibri" pitchFamily="34" charset="0"/>
              </a:rPr>
              <a:t>c = Enfermeras</a:t>
            </a:r>
          </a:p>
          <a:p>
            <a:pPr>
              <a:defRPr/>
            </a:pPr>
            <a:r>
              <a:rPr lang="es-E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"/>
                <a:cs typeface="Calibri" pitchFamily="34" charset="0"/>
              </a:rPr>
              <a:t>d = Obstetrices</a:t>
            </a:r>
          </a:p>
          <a:p>
            <a:pPr>
              <a:defRPr/>
            </a:pPr>
            <a:r>
              <a:rPr lang="es-E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"/>
                <a:cs typeface="Calibri" pitchFamily="34" charset="0"/>
              </a:rPr>
              <a:t>e = Psicólogos</a:t>
            </a:r>
          </a:p>
        </p:txBody>
      </p:sp>
      <p:sp>
        <p:nvSpPr>
          <p:cNvPr id="77" name="Rectángulo 76">
            <a:extLst>
              <a:ext uri="{FF2B5EF4-FFF2-40B4-BE49-F238E27FC236}">
                <a16:creationId xmlns:a16="http://schemas.microsoft.com/office/drawing/2014/main" id="{3B42EE9C-32CB-4875-89F0-08D0ED6F0963}"/>
              </a:ext>
            </a:extLst>
          </p:cNvPr>
          <p:cNvSpPr/>
          <p:nvPr/>
        </p:nvSpPr>
        <p:spPr>
          <a:xfrm>
            <a:off x="2903474" y="716654"/>
            <a:ext cx="6385081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2400" dirty="0">
                <a:solidFill>
                  <a:srgbClr val="73548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Muestreo aleatorio por conglomerados</a:t>
            </a:r>
          </a:p>
        </p:txBody>
      </p:sp>
      <p:sp>
        <p:nvSpPr>
          <p:cNvPr id="78" name="Rectángulo 77">
            <a:extLst>
              <a:ext uri="{FF2B5EF4-FFF2-40B4-BE49-F238E27FC236}">
                <a16:creationId xmlns:a16="http://schemas.microsoft.com/office/drawing/2014/main" id="{6F6747AE-FFDE-43E2-88AA-DD16693E9874}"/>
              </a:ext>
            </a:extLst>
          </p:cNvPr>
          <p:cNvSpPr/>
          <p:nvPr/>
        </p:nvSpPr>
        <p:spPr>
          <a:xfrm>
            <a:off x="4650521" y="1365268"/>
            <a:ext cx="2468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s-MX" altLang="es-PE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Muestreo por clústers</a:t>
            </a:r>
            <a:endParaRPr lang="es-MX" altLang="es-PE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79" name="Marco 78">
            <a:extLst>
              <a:ext uri="{FF2B5EF4-FFF2-40B4-BE49-F238E27FC236}">
                <a16:creationId xmlns:a16="http://schemas.microsoft.com/office/drawing/2014/main" id="{76162AFF-8B26-4E92-B9F5-36F5555AD56C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735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73195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>
            <a:extLst>
              <a:ext uri="{FF2B5EF4-FFF2-40B4-BE49-F238E27FC236}">
                <a16:creationId xmlns:a16="http://schemas.microsoft.com/office/drawing/2014/main" id="{3B42EE9C-32CB-4875-89F0-08D0ED6F0963}"/>
              </a:ext>
            </a:extLst>
          </p:cNvPr>
          <p:cNvSpPr/>
          <p:nvPr/>
        </p:nvSpPr>
        <p:spPr>
          <a:xfrm>
            <a:off x="4356596" y="716654"/>
            <a:ext cx="347883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2400" dirty="0">
                <a:solidFill>
                  <a:srgbClr val="73548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Muestreo por cuotas</a:t>
            </a:r>
          </a:p>
        </p:txBody>
      </p:sp>
      <p:graphicFrame>
        <p:nvGraphicFramePr>
          <p:cNvPr id="80" name="9 Tabla">
            <a:extLst>
              <a:ext uri="{FF2B5EF4-FFF2-40B4-BE49-F238E27FC236}">
                <a16:creationId xmlns:a16="http://schemas.microsoft.com/office/drawing/2014/main" id="{6CD3FE4A-4C90-407F-9870-33A56E2840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9051102"/>
              </p:ext>
            </p:extLst>
          </p:nvPr>
        </p:nvGraphicFramePr>
        <p:xfrm>
          <a:off x="1807389" y="2545291"/>
          <a:ext cx="8577222" cy="296925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429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95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95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95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9537">
                  <a:extLst>
                    <a:ext uri="{9D8B030D-6E8A-4147-A177-3AD203B41FA5}">
                      <a16:colId xmlns:a16="http://schemas.microsoft.com/office/drawing/2014/main" val="1989286620"/>
                    </a:ext>
                  </a:extLst>
                </a:gridCol>
              </a:tblGrid>
              <a:tr h="494876">
                <a:tc>
                  <a:txBody>
                    <a:bodyPr/>
                    <a:lstStyle/>
                    <a:p>
                      <a:endParaRPr lang="es-ES" sz="1500" b="0" dirty="0">
                        <a:latin typeface="Open Sans "/>
                      </a:endParaRP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"/>
                        </a:rPr>
                        <a:t>Medicina</a:t>
                      </a: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"/>
                        </a:rPr>
                        <a:t>Odontología</a:t>
                      </a: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"/>
                        </a:rPr>
                        <a:t>Nutrición</a:t>
                      </a: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"/>
                        </a:rPr>
                        <a:t>Enfermería</a:t>
                      </a: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"/>
                        </a:rPr>
                        <a:t>Psicología</a:t>
                      </a:r>
                    </a:p>
                  </a:txBody>
                  <a:tcPr marL="121904" marR="121904" marT="61012" marB="6101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876">
                <a:tc>
                  <a:txBody>
                    <a:bodyPr/>
                    <a:lstStyle/>
                    <a:p>
                      <a:r>
                        <a:rPr lang="es-ES" sz="15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"/>
                        </a:rPr>
                        <a:t>Primer año</a:t>
                      </a: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rgbClr val="00B050"/>
                          </a:solidFill>
                          <a:latin typeface="Open Sans "/>
                        </a:rPr>
                        <a:t>X</a:t>
                      </a: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algn="ctr"/>
                      <a:endParaRPr lang="es-ES" sz="2400" b="0" dirty="0">
                        <a:latin typeface="Open Sans "/>
                      </a:endParaRP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algn="ctr"/>
                      <a:endParaRPr lang="es-ES" sz="2400" b="0" dirty="0">
                        <a:solidFill>
                          <a:srgbClr val="FF0000"/>
                        </a:solidFill>
                        <a:latin typeface="Open Sans "/>
                      </a:endParaRP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algn="ctr"/>
                      <a:endParaRPr lang="es-ES" sz="2400" b="0" dirty="0">
                        <a:solidFill>
                          <a:srgbClr val="7030A0"/>
                        </a:solidFill>
                        <a:latin typeface="Open Sans "/>
                      </a:endParaRP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algn="ctr"/>
                      <a:endParaRPr lang="es-ES" sz="2400" b="0" dirty="0">
                        <a:solidFill>
                          <a:srgbClr val="7030A0"/>
                        </a:solidFill>
                        <a:latin typeface="Open Sans "/>
                      </a:endParaRPr>
                    </a:p>
                  </a:txBody>
                  <a:tcPr marL="121904" marR="121904" marT="61012" marB="6101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8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Open Sans "/>
                          <a:ea typeface="+mn-ea"/>
                          <a:cs typeface="+mn-cs"/>
                        </a:rPr>
                        <a:t>Segundo año</a:t>
                      </a: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algn="ctr"/>
                      <a:endParaRPr lang="es-ES" sz="2400" dirty="0">
                        <a:latin typeface="Open Sans "/>
                      </a:endParaRP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algn="ctr"/>
                      <a:endParaRPr lang="es-ES" sz="2400" dirty="0">
                        <a:solidFill>
                          <a:srgbClr val="7030A0"/>
                        </a:solidFill>
                        <a:latin typeface="Open Sans "/>
                      </a:endParaRP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algn="ctr"/>
                      <a:endParaRPr lang="es-ES" sz="2400" b="1" dirty="0">
                        <a:solidFill>
                          <a:srgbClr val="00B050"/>
                        </a:solidFill>
                        <a:latin typeface="Open Sans "/>
                      </a:endParaRP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algn="ctr"/>
                      <a:endParaRPr lang="es-ES" sz="2400" dirty="0">
                        <a:solidFill>
                          <a:srgbClr val="FF0000"/>
                        </a:solidFill>
                        <a:latin typeface="Open Sans "/>
                      </a:endParaRP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dirty="0">
                          <a:solidFill>
                            <a:srgbClr val="00B050"/>
                          </a:solidFill>
                          <a:latin typeface="Open Sans "/>
                        </a:rPr>
                        <a:t>X</a:t>
                      </a:r>
                    </a:p>
                  </a:txBody>
                  <a:tcPr marL="121904" marR="121904" marT="61012" marB="6101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8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Open Sans "/>
                          <a:ea typeface="+mn-ea"/>
                          <a:cs typeface="+mn-cs"/>
                        </a:rPr>
                        <a:t>Tercer año</a:t>
                      </a: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algn="ctr"/>
                      <a:endParaRPr lang="es-ES" sz="2400" dirty="0">
                        <a:solidFill>
                          <a:srgbClr val="7030A0"/>
                        </a:solidFill>
                        <a:latin typeface="Open Sans "/>
                      </a:endParaRP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algn="ctr"/>
                      <a:endParaRPr lang="es-ES" sz="2400" dirty="0">
                        <a:solidFill>
                          <a:srgbClr val="FF0000"/>
                        </a:solidFill>
                        <a:latin typeface="Open Sans "/>
                      </a:endParaRP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dirty="0">
                          <a:solidFill>
                            <a:srgbClr val="00B050"/>
                          </a:solidFill>
                          <a:latin typeface="Open Sans "/>
                        </a:rPr>
                        <a:t>X</a:t>
                      </a: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algn="ctr"/>
                      <a:endParaRPr lang="es-ES" sz="2400" b="1" dirty="0">
                        <a:solidFill>
                          <a:srgbClr val="00B050"/>
                        </a:solidFill>
                        <a:latin typeface="Open Sans "/>
                      </a:endParaRP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algn="ctr"/>
                      <a:endParaRPr lang="es-ES" sz="2400" b="1" dirty="0">
                        <a:solidFill>
                          <a:srgbClr val="00B050"/>
                        </a:solidFill>
                        <a:latin typeface="Open Sans "/>
                      </a:endParaRPr>
                    </a:p>
                  </a:txBody>
                  <a:tcPr marL="121904" marR="121904" marT="61012" marB="6101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8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Open Sans "/>
                          <a:ea typeface="+mn-ea"/>
                          <a:cs typeface="+mn-cs"/>
                        </a:rPr>
                        <a:t>Cuarto año</a:t>
                      </a: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algn="ctr"/>
                      <a:endParaRPr lang="es-ES" sz="2400" dirty="0">
                        <a:solidFill>
                          <a:srgbClr val="FF0000"/>
                        </a:solidFill>
                        <a:latin typeface="Open Sans "/>
                      </a:endParaRP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dirty="0">
                          <a:solidFill>
                            <a:srgbClr val="00B050"/>
                          </a:solidFill>
                          <a:latin typeface="Open Sans "/>
                        </a:rPr>
                        <a:t>X</a:t>
                      </a: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algn="ctr"/>
                      <a:endParaRPr lang="es-ES" sz="2400" dirty="0">
                        <a:solidFill>
                          <a:srgbClr val="7030A0"/>
                        </a:solidFill>
                        <a:latin typeface="Open Sans "/>
                      </a:endParaRP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algn="ctr"/>
                      <a:endParaRPr lang="es-ES" sz="2400" dirty="0">
                        <a:latin typeface="Open Sans "/>
                      </a:endParaRP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algn="ctr"/>
                      <a:endParaRPr lang="es-ES" sz="2400" dirty="0">
                        <a:latin typeface="Open Sans "/>
                      </a:endParaRPr>
                    </a:p>
                  </a:txBody>
                  <a:tcPr marL="121904" marR="121904" marT="61012" marB="61012"/>
                </a:tc>
                <a:extLst>
                  <a:ext uri="{0D108BD9-81ED-4DB2-BD59-A6C34878D82A}">
                    <a16:rowId xmlns:a16="http://schemas.microsoft.com/office/drawing/2014/main" val="2065870586"/>
                  </a:ext>
                </a:extLst>
              </a:tr>
              <a:tr h="4948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Open Sans "/>
                          <a:ea typeface="+mn-ea"/>
                          <a:cs typeface="+mn-cs"/>
                        </a:rPr>
                        <a:t>Quinto año</a:t>
                      </a: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algn="ctr"/>
                      <a:endParaRPr lang="es-ES" sz="2400" dirty="0">
                        <a:solidFill>
                          <a:srgbClr val="FF0000"/>
                        </a:solidFill>
                        <a:latin typeface="Open Sans "/>
                      </a:endParaRP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algn="ctr"/>
                      <a:endParaRPr lang="es-ES" sz="2400" dirty="0">
                        <a:latin typeface="Open Sans "/>
                      </a:endParaRP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algn="ctr"/>
                      <a:endParaRPr lang="es-ES" sz="2400" dirty="0">
                        <a:solidFill>
                          <a:srgbClr val="7030A0"/>
                        </a:solidFill>
                        <a:latin typeface="Open Sans "/>
                      </a:endParaRP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dirty="0">
                          <a:solidFill>
                            <a:srgbClr val="00B050"/>
                          </a:solidFill>
                          <a:latin typeface="Open Sans "/>
                        </a:rPr>
                        <a:t>X</a:t>
                      </a: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algn="ctr"/>
                      <a:endParaRPr lang="es-ES" sz="2400" dirty="0">
                        <a:latin typeface="Open Sans "/>
                      </a:endParaRPr>
                    </a:p>
                  </a:txBody>
                  <a:tcPr marL="121904" marR="121904" marT="61012" marB="6101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1" name="Rectángulo 80">
            <a:extLst>
              <a:ext uri="{FF2B5EF4-FFF2-40B4-BE49-F238E27FC236}">
                <a16:creationId xmlns:a16="http://schemas.microsoft.com/office/drawing/2014/main" id="{CF16D7DD-4344-4472-9634-2D0A989A2A68}"/>
              </a:ext>
            </a:extLst>
          </p:cNvPr>
          <p:cNvSpPr/>
          <p:nvPr/>
        </p:nvSpPr>
        <p:spPr>
          <a:xfrm>
            <a:off x="4773148" y="1365268"/>
            <a:ext cx="2223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s-MX" altLang="es-PE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Cuotas no cruzadas</a:t>
            </a:r>
            <a:endParaRPr lang="es-MX" altLang="es-PE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0ED999B1-45FB-00A4-A87D-B9A25798AA3F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735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52599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>
            <a:extLst>
              <a:ext uri="{FF2B5EF4-FFF2-40B4-BE49-F238E27FC236}">
                <a16:creationId xmlns:a16="http://schemas.microsoft.com/office/drawing/2014/main" id="{3B42EE9C-32CB-4875-89F0-08D0ED6F0963}"/>
              </a:ext>
            </a:extLst>
          </p:cNvPr>
          <p:cNvSpPr/>
          <p:nvPr/>
        </p:nvSpPr>
        <p:spPr>
          <a:xfrm>
            <a:off x="4090500" y="716654"/>
            <a:ext cx="4011034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2400" dirty="0">
                <a:solidFill>
                  <a:srgbClr val="73548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Muestreo según criterio</a:t>
            </a:r>
          </a:p>
        </p:txBody>
      </p:sp>
      <p:sp>
        <p:nvSpPr>
          <p:cNvPr id="81" name="Rectángulo 80">
            <a:extLst>
              <a:ext uri="{FF2B5EF4-FFF2-40B4-BE49-F238E27FC236}">
                <a16:creationId xmlns:a16="http://schemas.microsoft.com/office/drawing/2014/main" id="{CF16D7DD-4344-4472-9634-2D0A989A2A68}"/>
              </a:ext>
            </a:extLst>
          </p:cNvPr>
          <p:cNvSpPr/>
          <p:nvPr/>
        </p:nvSpPr>
        <p:spPr>
          <a:xfrm>
            <a:off x="4590410" y="1365268"/>
            <a:ext cx="2589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s-MX" altLang="es-PE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Diseño cuadrado latino</a:t>
            </a:r>
            <a:endParaRPr lang="es-MX" altLang="es-PE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aphicFrame>
        <p:nvGraphicFramePr>
          <p:cNvPr id="6" name="9 Tabla">
            <a:extLst>
              <a:ext uri="{FF2B5EF4-FFF2-40B4-BE49-F238E27FC236}">
                <a16:creationId xmlns:a16="http://schemas.microsoft.com/office/drawing/2014/main" id="{F4F4753F-35C6-42A5-A9AC-8594F5D1AB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304221"/>
              </p:ext>
            </p:extLst>
          </p:nvPr>
        </p:nvGraphicFramePr>
        <p:xfrm>
          <a:off x="1968501" y="2681818"/>
          <a:ext cx="8479366" cy="247438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6958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58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56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58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4876">
                <a:tc>
                  <a:txBody>
                    <a:bodyPr/>
                    <a:lstStyle/>
                    <a:p>
                      <a:endParaRPr lang="es-ES" sz="1600" b="0" dirty="0">
                        <a:latin typeface="Open Sans "/>
                      </a:endParaRP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"/>
                        </a:rPr>
                        <a:t>De 10 a 20</a:t>
                      </a: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"/>
                        </a:rPr>
                        <a:t>De 20 a 30</a:t>
                      </a: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"/>
                        </a:rPr>
                        <a:t>De 30 a 40</a:t>
                      </a: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"/>
                        </a:rPr>
                        <a:t>De 40 a 50</a:t>
                      </a:r>
                    </a:p>
                  </a:txBody>
                  <a:tcPr marL="121904" marR="121904" marT="61012" marB="6101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876">
                <a:tc>
                  <a:txBody>
                    <a:bodyPr/>
                    <a:lstStyle/>
                    <a:p>
                      <a:r>
                        <a:rPr lang="es-ES" sz="1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"/>
                        </a:rPr>
                        <a:t>Trujillo</a:t>
                      </a: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b="1" dirty="0">
                          <a:solidFill>
                            <a:srgbClr val="00B050"/>
                          </a:solidFill>
                          <a:latin typeface="Open Sans "/>
                        </a:rPr>
                        <a:t>1              T1</a:t>
                      </a: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b="1" dirty="0">
                          <a:latin typeface="Open Sans "/>
                        </a:rPr>
                        <a:t>2              T4</a:t>
                      </a: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b="1" dirty="0">
                          <a:solidFill>
                            <a:srgbClr val="FF0000"/>
                          </a:solidFill>
                          <a:latin typeface="Open Sans "/>
                        </a:rPr>
                        <a:t>3              T2</a:t>
                      </a: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b="1" dirty="0">
                          <a:solidFill>
                            <a:srgbClr val="7030A0"/>
                          </a:solidFill>
                          <a:latin typeface="Open Sans "/>
                        </a:rPr>
                        <a:t>4              T3</a:t>
                      </a:r>
                    </a:p>
                  </a:txBody>
                  <a:tcPr marL="121904" marR="121904" marT="61012" marB="6101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876">
                <a:tc>
                  <a:txBody>
                    <a:bodyPr/>
                    <a:lstStyle/>
                    <a:p>
                      <a:r>
                        <a:rPr lang="es-ES" sz="1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"/>
                        </a:rPr>
                        <a:t>Moquegua</a:t>
                      </a: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b="1" dirty="0">
                          <a:latin typeface="Open Sans "/>
                        </a:rPr>
                        <a:t>5              T4</a:t>
                      </a: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b="1" dirty="0">
                          <a:solidFill>
                            <a:srgbClr val="7030A0"/>
                          </a:solidFill>
                          <a:latin typeface="Open Sans "/>
                        </a:rPr>
                        <a:t>6              T3</a:t>
                      </a: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b="1" dirty="0">
                          <a:solidFill>
                            <a:srgbClr val="00B050"/>
                          </a:solidFill>
                          <a:latin typeface="Open Sans "/>
                        </a:rPr>
                        <a:t>7              T1</a:t>
                      </a: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b="1" dirty="0">
                          <a:solidFill>
                            <a:srgbClr val="FF0000"/>
                          </a:solidFill>
                          <a:latin typeface="Open Sans "/>
                        </a:rPr>
                        <a:t>8              T2</a:t>
                      </a:r>
                    </a:p>
                  </a:txBody>
                  <a:tcPr marL="121904" marR="121904" marT="61012" marB="6101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876">
                <a:tc>
                  <a:txBody>
                    <a:bodyPr/>
                    <a:lstStyle/>
                    <a:p>
                      <a:r>
                        <a:rPr lang="es-ES" sz="1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"/>
                        </a:rPr>
                        <a:t>Arequipa</a:t>
                      </a: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b="1" dirty="0">
                          <a:solidFill>
                            <a:srgbClr val="7030A0"/>
                          </a:solidFill>
                          <a:latin typeface="Open Sans "/>
                        </a:rPr>
                        <a:t>9              T3</a:t>
                      </a: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b="1" dirty="0">
                          <a:solidFill>
                            <a:srgbClr val="FF0000"/>
                          </a:solidFill>
                          <a:latin typeface="Open Sans "/>
                        </a:rPr>
                        <a:t>10            T2</a:t>
                      </a: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b="1" dirty="0">
                          <a:latin typeface="Open Sans "/>
                        </a:rPr>
                        <a:t>11            T4</a:t>
                      </a: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b="1" dirty="0">
                          <a:solidFill>
                            <a:srgbClr val="00B050"/>
                          </a:solidFill>
                          <a:latin typeface="Open Sans "/>
                        </a:rPr>
                        <a:t>12            T1</a:t>
                      </a:r>
                    </a:p>
                  </a:txBody>
                  <a:tcPr marL="121904" marR="121904" marT="61012" marB="6101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876">
                <a:tc>
                  <a:txBody>
                    <a:bodyPr/>
                    <a:lstStyle/>
                    <a:p>
                      <a:r>
                        <a:rPr lang="es-ES" sz="1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"/>
                        </a:rPr>
                        <a:t>Cusco</a:t>
                      </a: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b="1" dirty="0">
                          <a:solidFill>
                            <a:srgbClr val="FF0000"/>
                          </a:solidFill>
                          <a:latin typeface="Open Sans "/>
                        </a:rPr>
                        <a:t>13            T2</a:t>
                      </a: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b="1" dirty="0">
                          <a:solidFill>
                            <a:srgbClr val="00B050"/>
                          </a:solidFill>
                          <a:latin typeface="Open Sans "/>
                        </a:rPr>
                        <a:t>14            T1</a:t>
                      </a:r>
                      <a:endParaRPr lang="es-ES" sz="1700" b="1" dirty="0">
                        <a:latin typeface="Open Sans "/>
                      </a:endParaRP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b="1" dirty="0">
                          <a:solidFill>
                            <a:srgbClr val="7030A0"/>
                          </a:solidFill>
                          <a:latin typeface="Open Sans "/>
                        </a:rPr>
                        <a:t>15            T3</a:t>
                      </a:r>
                    </a:p>
                  </a:txBody>
                  <a:tcPr marL="121904" marR="121904" marT="61012" marB="610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b="1" dirty="0">
                          <a:latin typeface="Open Sans "/>
                        </a:rPr>
                        <a:t>16            T4      </a:t>
                      </a:r>
                    </a:p>
                  </a:txBody>
                  <a:tcPr marL="121904" marR="121904" marT="61012" marB="6101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Marco 1">
            <a:extLst>
              <a:ext uri="{FF2B5EF4-FFF2-40B4-BE49-F238E27FC236}">
                <a16:creationId xmlns:a16="http://schemas.microsoft.com/office/drawing/2014/main" id="{0A3C1B86-45FD-A2E8-448B-ED1117B6868B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735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33144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>
            <a:extLst>
              <a:ext uri="{FF2B5EF4-FFF2-40B4-BE49-F238E27FC236}">
                <a16:creationId xmlns:a16="http://schemas.microsoft.com/office/drawing/2014/main" id="{3B42EE9C-32CB-4875-89F0-08D0ED6F0963}"/>
              </a:ext>
            </a:extLst>
          </p:cNvPr>
          <p:cNvSpPr/>
          <p:nvPr/>
        </p:nvSpPr>
        <p:spPr>
          <a:xfrm>
            <a:off x="3905355" y="716654"/>
            <a:ext cx="438132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2400" dirty="0">
                <a:solidFill>
                  <a:srgbClr val="73548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Muestreo en bola de nieve</a:t>
            </a:r>
          </a:p>
        </p:txBody>
      </p:sp>
      <p:grpSp>
        <p:nvGrpSpPr>
          <p:cNvPr id="10243" name="Grupo 10242">
            <a:extLst>
              <a:ext uri="{FF2B5EF4-FFF2-40B4-BE49-F238E27FC236}">
                <a16:creationId xmlns:a16="http://schemas.microsoft.com/office/drawing/2014/main" id="{38339BC2-941D-4AC6-9AD6-69C21F31406F}"/>
              </a:ext>
            </a:extLst>
          </p:cNvPr>
          <p:cNvGrpSpPr/>
          <p:nvPr/>
        </p:nvGrpSpPr>
        <p:grpSpPr>
          <a:xfrm>
            <a:off x="2634382" y="1895287"/>
            <a:ext cx="6923237" cy="4132548"/>
            <a:chOff x="1466221" y="1987024"/>
            <a:chExt cx="6923237" cy="4132548"/>
          </a:xfrm>
        </p:grpSpPr>
        <p:grpSp>
          <p:nvGrpSpPr>
            <p:cNvPr id="61" name="Grupo 60">
              <a:extLst>
                <a:ext uri="{FF2B5EF4-FFF2-40B4-BE49-F238E27FC236}">
                  <a16:creationId xmlns:a16="http://schemas.microsoft.com/office/drawing/2014/main" id="{CB1FED09-A163-4341-8E07-205B4AFA6E20}"/>
                </a:ext>
              </a:extLst>
            </p:cNvPr>
            <p:cNvGrpSpPr/>
            <p:nvPr/>
          </p:nvGrpSpPr>
          <p:grpSpPr>
            <a:xfrm>
              <a:off x="1466221" y="1987024"/>
              <a:ext cx="6923237" cy="369332"/>
              <a:chOff x="1466221" y="1987024"/>
              <a:chExt cx="6923237" cy="369332"/>
            </a:xfrm>
          </p:grpSpPr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2A1C5EE8-6B15-4C6A-AF03-082BCB8B4843}"/>
                  </a:ext>
                </a:extLst>
              </p:cNvPr>
              <p:cNvSpPr/>
              <p:nvPr/>
            </p:nvSpPr>
            <p:spPr>
              <a:xfrm>
                <a:off x="1466221" y="1987024"/>
                <a:ext cx="36000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:r>
                  <a:rPr lang="es-MX" altLang="es-PE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Muestreo en bola de nieve lineal</a:t>
                </a:r>
                <a:endParaRPr lang="es-MX" altLang="es-PE" dirty="0"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endParaRPr>
              </a:p>
            </p:txBody>
          </p:sp>
          <p:grpSp>
            <p:nvGrpSpPr>
              <p:cNvPr id="60" name="Grupo 59">
                <a:extLst>
                  <a:ext uri="{FF2B5EF4-FFF2-40B4-BE49-F238E27FC236}">
                    <a16:creationId xmlns:a16="http://schemas.microsoft.com/office/drawing/2014/main" id="{71F9C4B5-E281-4545-B317-F39E84CC2AC6}"/>
                  </a:ext>
                </a:extLst>
              </p:cNvPr>
              <p:cNvGrpSpPr/>
              <p:nvPr/>
            </p:nvGrpSpPr>
            <p:grpSpPr>
              <a:xfrm>
                <a:off x="5387831" y="2013290"/>
                <a:ext cx="3001627" cy="316800"/>
                <a:chOff x="5387831" y="1993877"/>
                <a:chExt cx="3001627" cy="316800"/>
              </a:xfrm>
            </p:grpSpPr>
            <p:sp>
              <p:nvSpPr>
                <p:cNvPr id="9" name="Círculo: vacío 8">
                  <a:extLst>
                    <a:ext uri="{FF2B5EF4-FFF2-40B4-BE49-F238E27FC236}">
                      <a16:creationId xmlns:a16="http://schemas.microsoft.com/office/drawing/2014/main" id="{2BD6DA16-507D-419C-AADB-491A06422736}"/>
                    </a:ext>
                  </a:extLst>
                </p:cNvPr>
                <p:cNvSpPr/>
                <p:nvPr/>
              </p:nvSpPr>
              <p:spPr>
                <a:xfrm>
                  <a:off x="5387831" y="1993877"/>
                  <a:ext cx="316800" cy="316800"/>
                </a:xfrm>
                <a:prstGeom prst="donut">
                  <a:avLst/>
                </a:prstGeom>
                <a:noFill/>
                <a:ln w="15875">
                  <a:solidFill>
                    <a:srgbClr val="73548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7" name="Conector recto de flecha 16">
                  <a:extLst>
                    <a:ext uri="{FF2B5EF4-FFF2-40B4-BE49-F238E27FC236}">
                      <a16:creationId xmlns:a16="http://schemas.microsoft.com/office/drawing/2014/main" id="{A131930D-9A11-4D91-9321-BCB51FDAFD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01834" y="2150090"/>
                  <a:ext cx="360000" cy="4374"/>
                </a:xfrm>
                <a:prstGeom prst="straightConnector1">
                  <a:avLst/>
                </a:prstGeom>
                <a:ln w="15875">
                  <a:solidFill>
                    <a:srgbClr val="735487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Círculo: vacío 25">
                  <a:extLst>
                    <a:ext uri="{FF2B5EF4-FFF2-40B4-BE49-F238E27FC236}">
                      <a16:creationId xmlns:a16="http://schemas.microsoft.com/office/drawing/2014/main" id="{8651B860-8DCD-4321-B5C8-1DB25C844EB5}"/>
                    </a:ext>
                  </a:extLst>
                </p:cNvPr>
                <p:cNvSpPr/>
                <p:nvPr/>
              </p:nvSpPr>
              <p:spPr>
                <a:xfrm>
                  <a:off x="6059037" y="1993877"/>
                  <a:ext cx="316800" cy="316800"/>
                </a:xfrm>
                <a:prstGeom prst="donut">
                  <a:avLst/>
                </a:prstGeom>
                <a:noFill/>
                <a:ln w="15875">
                  <a:solidFill>
                    <a:srgbClr val="73548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9" name="Conector recto de flecha 28">
                  <a:extLst>
                    <a:ext uri="{FF2B5EF4-FFF2-40B4-BE49-F238E27FC236}">
                      <a16:creationId xmlns:a16="http://schemas.microsoft.com/office/drawing/2014/main" id="{D78F840B-E91E-4B07-BB27-B6A76A3FD4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73040" y="2150090"/>
                  <a:ext cx="360000" cy="4374"/>
                </a:xfrm>
                <a:prstGeom prst="straightConnector1">
                  <a:avLst/>
                </a:prstGeom>
                <a:ln w="15875">
                  <a:solidFill>
                    <a:srgbClr val="735487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Círculo: vacío 29">
                  <a:extLst>
                    <a:ext uri="{FF2B5EF4-FFF2-40B4-BE49-F238E27FC236}">
                      <a16:creationId xmlns:a16="http://schemas.microsoft.com/office/drawing/2014/main" id="{2EEA2322-B884-410D-BB96-0136DC853968}"/>
                    </a:ext>
                  </a:extLst>
                </p:cNvPr>
                <p:cNvSpPr/>
                <p:nvPr/>
              </p:nvSpPr>
              <p:spPr>
                <a:xfrm>
                  <a:off x="6730243" y="1993877"/>
                  <a:ext cx="316800" cy="316800"/>
                </a:xfrm>
                <a:prstGeom prst="donut">
                  <a:avLst/>
                </a:prstGeom>
                <a:noFill/>
                <a:ln w="15875">
                  <a:solidFill>
                    <a:srgbClr val="73548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1" name="Conector recto de flecha 30">
                  <a:extLst>
                    <a:ext uri="{FF2B5EF4-FFF2-40B4-BE49-F238E27FC236}">
                      <a16:creationId xmlns:a16="http://schemas.microsoft.com/office/drawing/2014/main" id="{3368B08A-95AC-4C62-A795-B887300296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44246" y="2150090"/>
                  <a:ext cx="360000" cy="4374"/>
                </a:xfrm>
                <a:prstGeom prst="straightConnector1">
                  <a:avLst/>
                </a:prstGeom>
                <a:ln w="15875">
                  <a:solidFill>
                    <a:srgbClr val="735487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Círculo: vacío 31">
                  <a:extLst>
                    <a:ext uri="{FF2B5EF4-FFF2-40B4-BE49-F238E27FC236}">
                      <a16:creationId xmlns:a16="http://schemas.microsoft.com/office/drawing/2014/main" id="{6D3E2FDA-E1CA-42B0-B816-B2A70179DF40}"/>
                    </a:ext>
                  </a:extLst>
                </p:cNvPr>
                <p:cNvSpPr/>
                <p:nvPr/>
              </p:nvSpPr>
              <p:spPr>
                <a:xfrm>
                  <a:off x="7401449" y="1993877"/>
                  <a:ext cx="316800" cy="316800"/>
                </a:xfrm>
                <a:prstGeom prst="donut">
                  <a:avLst/>
                </a:prstGeom>
                <a:noFill/>
                <a:ln w="15875">
                  <a:solidFill>
                    <a:srgbClr val="73548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3" name="Conector recto de flecha 32">
                  <a:extLst>
                    <a:ext uri="{FF2B5EF4-FFF2-40B4-BE49-F238E27FC236}">
                      <a16:creationId xmlns:a16="http://schemas.microsoft.com/office/drawing/2014/main" id="{6722D2BD-1A28-4921-9FBE-55FA1497A4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15452" y="2150090"/>
                  <a:ext cx="360000" cy="4374"/>
                </a:xfrm>
                <a:prstGeom prst="straightConnector1">
                  <a:avLst/>
                </a:prstGeom>
                <a:ln w="15875">
                  <a:solidFill>
                    <a:srgbClr val="735487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Círculo: vacío 33">
                  <a:extLst>
                    <a:ext uri="{FF2B5EF4-FFF2-40B4-BE49-F238E27FC236}">
                      <a16:creationId xmlns:a16="http://schemas.microsoft.com/office/drawing/2014/main" id="{94D44B38-CBA7-4F29-A28F-5FF7F4DCF607}"/>
                    </a:ext>
                  </a:extLst>
                </p:cNvPr>
                <p:cNvSpPr/>
                <p:nvPr/>
              </p:nvSpPr>
              <p:spPr>
                <a:xfrm>
                  <a:off x="8072658" y="1993877"/>
                  <a:ext cx="316800" cy="316800"/>
                </a:xfrm>
                <a:prstGeom prst="donut">
                  <a:avLst/>
                </a:prstGeom>
                <a:noFill/>
                <a:ln w="15875">
                  <a:solidFill>
                    <a:srgbClr val="73548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0240" name="Grupo 10239">
              <a:extLst>
                <a:ext uri="{FF2B5EF4-FFF2-40B4-BE49-F238E27FC236}">
                  <a16:creationId xmlns:a16="http://schemas.microsoft.com/office/drawing/2014/main" id="{E691C776-5639-433C-AF35-875EB97D91FF}"/>
                </a:ext>
              </a:extLst>
            </p:cNvPr>
            <p:cNvGrpSpPr/>
            <p:nvPr/>
          </p:nvGrpSpPr>
          <p:grpSpPr>
            <a:xfrm>
              <a:off x="1466221" y="2783889"/>
              <a:ext cx="5593878" cy="1557537"/>
              <a:chOff x="1466221" y="2796103"/>
              <a:chExt cx="5593878" cy="1557537"/>
            </a:xfrm>
          </p:grpSpPr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4CFA7020-9B09-47F5-94E3-1ECB2EA13458}"/>
                  </a:ext>
                </a:extLst>
              </p:cNvPr>
              <p:cNvSpPr/>
              <p:nvPr/>
            </p:nvSpPr>
            <p:spPr>
              <a:xfrm>
                <a:off x="1466221" y="3113206"/>
                <a:ext cx="3600000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s-MX" altLang="es-PE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Muestreo en bola de nieve exponencial no discriminatorio</a:t>
                </a:r>
                <a:endParaRPr lang="es-MX" altLang="es-PE" dirty="0"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endParaRPr>
              </a:p>
            </p:txBody>
          </p:sp>
          <p:grpSp>
            <p:nvGrpSpPr>
              <p:cNvPr id="56" name="Grupo 55">
                <a:extLst>
                  <a:ext uri="{FF2B5EF4-FFF2-40B4-BE49-F238E27FC236}">
                    <a16:creationId xmlns:a16="http://schemas.microsoft.com/office/drawing/2014/main" id="{F43642E5-C042-405A-87E0-7303CC78214F}"/>
                  </a:ext>
                </a:extLst>
              </p:cNvPr>
              <p:cNvGrpSpPr/>
              <p:nvPr/>
            </p:nvGrpSpPr>
            <p:grpSpPr>
              <a:xfrm>
                <a:off x="5393630" y="2796103"/>
                <a:ext cx="1666469" cy="1557537"/>
                <a:chOff x="3577348" y="2710378"/>
                <a:chExt cx="1884317" cy="1761145"/>
              </a:xfrm>
            </p:grpSpPr>
            <p:sp>
              <p:nvSpPr>
                <p:cNvPr id="37" name="Círculo: vacío 36">
                  <a:extLst>
                    <a:ext uri="{FF2B5EF4-FFF2-40B4-BE49-F238E27FC236}">
                      <a16:creationId xmlns:a16="http://schemas.microsoft.com/office/drawing/2014/main" id="{62FF3FBA-BBF9-486A-9098-F5BF6316C461}"/>
                    </a:ext>
                  </a:extLst>
                </p:cNvPr>
                <p:cNvSpPr/>
                <p:nvPr/>
              </p:nvSpPr>
              <p:spPr>
                <a:xfrm>
                  <a:off x="3577348" y="3394630"/>
                  <a:ext cx="360000" cy="360000"/>
                </a:xfrm>
                <a:prstGeom prst="donut">
                  <a:avLst/>
                </a:prstGeom>
                <a:noFill/>
                <a:ln w="15875">
                  <a:solidFill>
                    <a:srgbClr val="73548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8" name="Conector recto de flecha 37">
                  <a:extLst>
                    <a:ext uri="{FF2B5EF4-FFF2-40B4-BE49-F238E27FC236}">
                      <a16:creationId xmlns:a16="http://schemas.microsoft.com/office/drawing/2014/main" id="{895678A6-9684-4638-BFCE-F3039B2F5F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3000000">
                  <a:off x="3860490" y="3786809"/>
                  <a:ext cx="576000" cy="4374"/>
                </a:xfrm>
                <a:prstGeom prst="straightConnector1">
                  <a:avLst/>
                </a:prstGeom>
                <a:ln w="15875">
                  <a:solidFill>
                    <a:srgbClr val="735487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ector recto de flecha 39">
                  <a:extLst>
                    <a:ext uri="{FF2B5EF4-FFF2-40B4-BE49-F238E27FC236}">
                      <a16:creationId xmlns:a16="http://schemas.microsoft.com/office/drawing/2014/main" id="{9720B850-0656-4215-ADC2-FB45FD988B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8600000">
                  <a:off x="3860490" y="3358078"/>
                  <a:ext cx="576000" cy="4374"/>
                </a:xfrm>
                <a:prstGeom prst="straightConnector1">
                  <a:avLst/>
                </a:prstGeom>
                <a:ln w="15875">
                  <a:solidFill>
                    <a:srgbClr val="735487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4" name="Grupo 53">
                  <a:extLst>
                    <a:ext uri="{FF2B5EF4-FFF2-40B4-BE49-F238E27FC236}">
                      <a16:creationId xmlns:a16="http://schemas.microsoft.com/office/drawing/2014/main" id="{15B42966-5787-465B-ACF2-F1CECA552E8C}"/>
                    </a:ext>
                  </a:extLst>
                </p:cNvPr>
                <p:cNvGrpSpPr/>
                <p:nvPr/>
              </p:nvGrpSpPr>
              <p:grpSpPr>
                <a:xfrm>
                  <a:off x="4336025" y="2943902"/>
                  <a:ext cx="360000" cy="1290322"/>
                  <a:chOff x="4284535" y="2943902"/>
                  <a:chExt cx="360000" cy="1290322"/>
                </a:xfrm>
              </p:grpSpPr>
              <p:sp>
                <p:nvSpPr>
                  <p:cNvPr id="39" name="Círculo: vacío 38">
                    <a:extLst>
                      <a:ext uri="{FF2B5EF4-FFF2-40B4-BE49-F238E27FC236}">
                        <a16:creationId xmlns:a16="http://schemas.microsoft.com/office/drawing/2014/main" id="{1A91BA7E-3017-45DC-9D75-314790255AC0}"/>
                      </a:ext>
                    </a:extLst>
                  </p:cNvPr>
                  <p:cNvSpPr/>
                  <p:nvPr/>
                </p:nvSpPr>
                <p:spPr>
                  <a:xfrm>
                    <a:off x="4284535" y="3874224"/>
                    <a:ext cx="360000" cy="360000"/>
                  </a:xfrm>
                  <a:prstGeom prst="donut">
                    <a:avLst/>
                  </a:prstGeom>
                  <a:noFill/>
                  <a:ln w="15875">
                    <a:solidFill>
                      <a:srgbClr val="73548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PE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1" name="Círculo: vacío 40">
                    <a:extLst>
                      <a:ext uri="{FF2B5EF4-FFF2-40B4-BE49-F238E27FC236}">
                        <a16:creationId xmlns:a16="http://schemas.microsoft.com/office/drawing/2014/main" id="{140513E4-09AA-40A8-85CD-8C7B027C6855}"/>
                      </a:ext>
                    </a:extLst>
                  </p:cNvPr>
                  <p:cNvSpPr/>
                  <p:nvPr/>
                </p:nvSpPr>
                <p:spPr>
                  <a:xfrm>
                    <a:off x="4284535" y="2943902"/>
                    <a:ext cx="360000" cy="360000"/>
                  </a:xfrm>
                  <a:prstGeom prst="donut">
                    <a:avLst/>
                  </a:prstGeom>
                  <a:noFill/>
                  <a:ln w="15875">
                    <a:solidFill>
                      <a:srgbClr val="73548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PE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5" name="Grupo 54">
                  <a:extLst>
                    <a:ext uri="{FF2B5EF4-FFF2-40B4-BE49-F238E27FC236}">
                      <a16:creationId xmlns:a16="http://schemas.microsoft.com/office/drawing/2014/main" id="{786F3EFA-9D05-4438-A38A-6E7FDC6C7CC1}"/>
                    </a:ext>
                  </a:extLst>
                </p:cNvPr>
                <p:cNvGrpSpPr/>
                <p:nvPr/>
              </p:nvGrpSpPr>
              <p:grpSpPr>
                <a:xfrm>
                  <a:off x="5094701" y="2710378"/>
                  <a:ext cx="366964" cy="1761145"/>
                  <a:chOff x="5094701" y="2710378"/>
                  <a:chExt cx="366964" cy="1761145"/>
                </a:xfrm>
              </p:grpSpPr>
              <p:grpSp>
                <p:nvGrpSpPr>
                  <p:cNvPr id="35" name="Grupo 34">
                    <a:extLst>
                      <a:ext uri="{FF2B5EF4-FFF2-40B4-BE49-F238E27FC236}">
                        <a16:creationId xmlns:a16="http://schemas.microsoft.com/office/drawing/2014/main" id="{A0A641F9-FED4-46AE-8A59-5DD0E0E3C6F7}"/>
                      </a:ext>
                    </a:extLst>
                  </p:cNvPr>
                  <p:cNvGrpSpPr/>
                  <p:nvPr/>
                </p:nvGrpSpPr>
                <p:grpSpPr>
                  <a:xfrm>
                    <a:off x="5094701" y="2710378"/>
                    <a:ext cx="366964" cy="827048"/>
                    <a:chOff x="5117561" y="2710378"/>
                    <a:chExt cx="366964" cy="827048"/>
                  </a:xfrm>
                </p:grpSpPr>
                <p:sp>
                  <p:nvSpPr>
                    <p:cNvPr id="43" name="Círculo: vacío 42">
                      <a:extLst>
                        <a:ext uri="{FF2B5EF4-FFF2-40B4-BE49-F238E27FC236}">
                          <a16:creationId xmlns:a16="http://schemas.microsoft.com/office/drawing/2014/main" id="{D67704EC-2EA1-4FBB-88F8-D406D2CA5A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17561" y="2710378"/>
                      <a:ext cx="360000" cy="360000"/>
                    </a:xfrm>
                    <a:prstGeom prst="donut">
                      <a:avLst/>
                    </a:prstGeom>
                    <a:noFill/>
                    <a:ln w="15875">
                      <a:solidFill>
                        <a:srgbClr val="735487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PE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5" name="Círculo: vacío 44">
                      <a:extLst>
                        <a:ext uri="{FF2B5EF4-FFF2-40B4-BE49-F238E27FC236}">
                          <a16:creationId xmlns:a16="http://schemas.microsoft.com/office/drawing/2014/main" id="{C5F40107-2E27-496F-B62B-E741C92780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24525" y="3177426"/>
                      <a:ext cx="360000" cy="360000"/>
                    </a:xfrm>
                    <a:prstGeom prst="donut">
                      <a:avLst/>
                    </a:prstGeom>
                    <a:noFill/>
                    <a:ln w="15875">
                      <a:solidFill>
                        <a:srgbClr val="735487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PE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grpSp>
                <p:nvGrpSpPr>
                  <p:cNvPr id="50" name="Grupo 49">
                    <a:extLst>
                      <a:ext uri="{FF2B5EF4-FFF2-40B4-BE49-F238E27FC236}">
                        <a16:creationId xmlns:a16="http://schemas.microsoft.com/office/drawing/2014/main" id="{1DAF69B2-BD67-4D25-8167-55436186DC9D}"/>
                      </a:ext>
                    </a:extLst>
                  </p:cNvPr>
                  <p:cNvGrpSpPr/>
                  <p:nvPr/>
                </p:nvGrpSpPr>
                <p:grpSpPr>
                  <a:xfrm>
                    <a:off x="5094701" y="3644474"/>
                    <a:ext cx="360000" cy="827049"/>
                    <a:chOff x="5117561" y="3644474"/>
                    <a:chExt cx="360000" cy="827049"/>
                  </a:xfrm>
                </p:grpSpPr>
                <p:sp>
                  <p:nvSpPr>
                    <p:cNvPr id="46" name="Círculo: vacío 45">
                      <a:extLst>
                        <a:ext uri="{FF2B5EF4-FFF2-40B4-BE49-F238E27FC236}">
                          <a16:creationId xmlns:a16="http://schemas.microsoft.com/office/drawing/2014/main" id="{E53973C8-17DA-444D-8E48-3614E52BBA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17561" y="3644474"/>
                      <a:ext cx="360000" cy="360000"/>
                    </a:xfrm>
                    <a:prstGeom prst="donut">
                      <a:avLst/>
                    </a:prstGeom>
                    <a:noFill/>
                    <a:ln w="15875">
                      <a:solidFill>
                        <a:srgbClr val="735487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PE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7" name="Círculo: vacío 46">
                      <a:extLst>
                        <a:ext uri="{FF2B5EF4-FFF2-40B4-BE49-F238E27FC236}">
                          <a16:creationId xmlns:a16="http://schemas.microsoft.com/office/drawing/2014/main" id="{4FD60275-2055-4B6B-8D98-D9F49BFEC2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17561" y="4111523"/>
                      <a:ext cx="360000" cy="360000"/>
                    </a:xfrm>
                    <a:prstGeom prst="donut">
                      <a:avLst/>
                    </a:prstGeom>
                    <a:noFill/>
                    <a:ln w="15875">
                      <a:solidFill>
                        <a:srgbClr val="735487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PE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  <p:cxnSp>
              <p:nvCxnSpPr>
                <p:cNvPr id="48" name="Conector recto de flecha 47">
                  <a:extLst>
                    <a:ext uri="{FF2B5EF4-FFF2-40B4-BE49-F238E27FC236}">
                      <a16:creationId xmlns:a16="http://schemas.microsoft.com/office/drawing/2014/main" id="{426384C2-F234-4263-92D9-F5E20B3C63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800000">
                  <a:off x="4675531" y="3234564"/>
                  <a:ext cx="468000" cy="4378"/>
                </a:xfrm>
                <a:prstGeom prst="straightConnector1">
                  <a:avLst/>
                </a:prstGeom>
                <a:ln w="15875">
                  <a:solidFill>
                    <a:srgbClr val="735487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ector recto de flecha 48">
                  <a:extLst>
                    <a:ext uri="{FF2B5EF4-FFF2-40B4-BE49-F238E27FC236}">
                      <a16:creationId xmlns:a16="http://schemas.microsoft.com/office/drawing/2014/main" id="{0DC6B101-BD6E-4BD9-920C-D58A74481F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9800000">
                  <a:off x="4675531" y="3008862"/>
                  <a:ext cx="468000" cy="4378"/>
                </a:xfrm>
                <a:prstGeom prst="straightConnector1">
                  <a:avLst/>
                </a:prstGeom>
                <a:ln w="15875">
                  <a:solidFill>
                    <a:srgbClr val="735487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Conector recto de flecha 51">
                  <a:extLst>
                    <a:ext uri="{FF2B5EF4-FFF2-40B4-BE49-F238E27FC236}">
                      <a16:creationId xmlns:a16="http://schemas.microsoft.com/office/drawing/2014/main" id="{0C219D04-0A19-4039-A004-C99C7B1F2C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800000">
                  <a:off x="4667911" y="4164890"/>
                  <a:ext cx="468000" cy="4374"/>
                </a:xfrm>
                <a:prstGeom prst="straightConnector1">
                  <a:avLst/>
                </a:prstGeom>
                <a:ln w="15875">
                  <a:solidFill>
                    <a:srgbClr val="735487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Conector recto de flecha 52">
                  <a:extLst>
                    <a:ext uri="{FF2B5EF4-FFF2-40B4-BE49-F238E27FC236}">
                      <a16:creationId xmlns:a16="http://schemas.microsoft.com/office/drawing/2014/main" id="{9E4B4379-158F-46AA-B143-04B54DF7C0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9800000">
                  <a:off x="4667911" y="3939185"/>
                  <a:ext cx="468000" cy="4374"/>
                </a:xfrm>
                <a:prstGeom prst="straightConnector1">
                  <a:avLst/>
                </a:prstGeom>
                <a:ln w="15875">
                  <a:solidFill>
                    <a:srgbClr val="735487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241" name="Grupo 10240">
              <a:extLst>
                <a:ext uri="{FF2B5EF4-FFF2-40B4-BE49-F238E27FC236}">
                  <a16:creationId xmlns:a16="http://schemas.microsoft.com/office/drawing/2014/main" id="{96CCECCF-BDA5-453C-AC52-0E7A72A41C60}"/>
                </a:ext>
              </a:extLst>
            </p:cNvPr>
            <p:cNvGrpSpPr/>
            <p:nvPr/>
          </p:nvGrpSpPr>
          <p:grpSpPr>
            <a:xfrm>
              <a:off x="1487578" y="4768959"/>
              <a:ext cx="6885602" cy="1350613"/>
              <a:chOff x="1487578" y="4768959"/>
              <a:chExt cx="6885602" cy="1350613"/>
            </a:xfrm>
          </p:grpSpPr>
          <p:sp>
            <p:nvSpPr>
              <p:cNvPr id="23" name="Rectángulo 22">
                <a:extLst>
                  <a:ext uri="{FF2B5EF4-FFF2-40B4-BE49-F238E27FC236}">
                    <a16:creationId xmlns:a16="http://schemas.microsoft.com/office/drawing/2014/main" id="{EB5F8745-98F0-4BE3-8417-7828AC6F6F38}"/>
                  </a:ext>
                </a:extLst>
              </p:cNvPr>
              <p:cNvSpPr/>
              <p:nvPr/>
            </p:nvSpPr>
            <p:spPr>
              <a:xfrm>
                <a:off x="1487578" y="5121100"/>
                <a:ext cx="360000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s-MX" altLang="es-PE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Muestreo en bola de nieve exponencial discriminatorio</a:t>
                </a:r>
                <a:endParaRPr lang="es-MX" altLang="es-PE" dirty="0"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endParaRPr>
              </a:p>
            </p:txBody>
          </p:sp>
          <p:grpSp>
            <p:nvGrpSpPr>
              <p:cNvPr id="58" name="Grupo 57">
                <a:extLst>
                  <a:ext uri="{FF2B5EF4-FFF2-40B4-BE49-F238E27FC236}">
                    <a16:creationId xmlns:a16="http://schemas.microsoft.com/office/drawing/2014/main" id="{92570ABD-3E68-4A3F-92BF-F92A42406EE0}"/>
                  </a:ext>
                </a:extLst>
              </p:cNvPr>
              <p:cNvGrpSpPr/>
              <p:nvPr/>
            </p:nvGrpSpPr>
            <p:grpSpPr>
              <a:xfrm>
                <a:off x="5387471" y="4768959"/>
                <a:ext cx="2985709" cy="1350613"/>
                <a:chOff x="3606608" y="4768959"/>
                <a:chExt cx="2985709" cy="1350613"/>
              </a:xfrm>
            </p:grpSpPr>
            <p:sp>
              <p:nvSpPr>
                <p:cNvPr id="8" name="Símbolo &quot;No permitido&quot; 7">
                  <a:extLst>
                    <a:ext uri="{FF2B5EF4-FFF2-40B4-BE49-F238E27FC236}">
                      <a16:creationId xmlns:a16="http://schemas.microsoft.com/office/drawing/2014/main" id="{C4EB6598-F8BC-4AEE-8F30-FE67CFFC4FDD}"/>
                    </a:ext>
                  </a:extLst>
                </p:cNvPr>
                <p:cNvSpPr/>
                <p:nvPr/>
              </p:nvSpPr>
              <p:spPr>
                <a:xfrm>
                  <a:off x="4277602" y="4768959"/>
                  <a:ext cx="316800" cy="316800"/>
                </a:xfrm>
                <a:prstGeom prst="noSmoking">
                  <a:avLst/>
                </a:prstGeom>
                <a:solidFill>
                  <a:schemeClr val="bg1"/>
                </a:solidFill>
                <a:ln w="15875">
                  <a:solidFill>
                    <a:srgbClr val="73548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" name="Círculo: vacío 62">
                  <a:extLst>
                    <a:ext uri="{FF2B5EF4-FFF2-40B4-BE49-F238E27FC236}">
                      <a16:creationId xmlns:a16="http://schemas.microsoft.com/office/drawing/2014/main" id="{B6CD61B8-3F56-4F68-9D7B-670169E63A4C}"/>
                    </a:ext>
                  </a:extLst>
                </p:cNvPr>
                <p:cNvSpPr/>
                <p:nvPr/>
              </p:nvSpPr>
              <p:spPr>
                <a:xfrm>
                  <a:off x="3606608" y="5167180"/>
                  <a:ext cx="318380" cy="318380"/>
                </a:xfrm>
                <a:prstGeom prst="donut">
                  <a:avLst/>
                </a:prstGeom>
                <a:noFill/>
                <a:ln w="15875">
                  <a:solidFill>
                    <a:srgbClr val="73548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64" name="Conector recto de flecha 63">
                  <a:extLst>
                    <a:ext uri="{FF2B5EF4-FFF2-40B4-BE49-F238E27FC236}">
                      <a16:creationId xmlns:a16="http://schemas.microsoft.com/office/drawing/2014/main" id="{CB4B285C-3598-4B91-93B3-F01A15105E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3000000">
                  <a:off x="3857016" y="5514019"/>
                  <a:ext cx="509408" cy="3868"/>
                </a:xfrm>
                <a:prstGeom prst="straightConnector1">
                  <a:avLst/>
                </a:prstGeom>
                <a:ln w="15875">
                  <a:solidFill>
                    <a:srgbClr val="735487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Conector recto de flecha 64">
                  <a:extLst>
                    <a:ext uri="{FF2B5EF4-FFF2-40B4-BE49-F238E27FC236}">
                      <a16:creationId xmlns:a16="http://schemas.microsoft.com/office/drawing/2014/main" id="{B0F960A3-3BE1-495C-87D4-34FC055B69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8600000">
                  <a:off x="3857016" y="5134854"/>
                  <a:ext cx="509408" cy="3868"/>
                </a:xfrm>
                <a:prstGeom prst="straightConnector1">
                  <a:avLst/>
                </a:prstGeom>
                <a:ln w="15875">
                  <a:solidFill>
                    <a:srgbClr val="735487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9" name="Círculo: vacío 78">
                  <a:extLst>
                    <a:ext uri="{FF2B5EF4-FFF2-40B4-BE49-F238E27FC236}">
                      <a16:creationId xmlns:a16="http://schemas.microsoft.com/office/drawing/2014/main" id="{AB869CD4-F993-42A0-A6C6-787243DCA2EF}"/>
                    </a:ext>
                  </a:extLst>
                </p:cNvPr>
                <p:cNvSpPr/>
                <p:nvPr/>
              </p:nvSpPr>
              <p:spPr>
                <a:xfrm>
                  <a:off x="4277574" y="5591327"/>
                  <a:ext cx="318380" cy="318380"/>
                </a:xfrm>
                <a:prstGeom prst="donut">
                  <a:avLst/>
                </a:prstGeom>
                <a:noFill/>
                <a:ln w="15875">
                  <a:solidFill>
                    <a:srgbClr val="73548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57" name="Grupo 56">
                  <a:extLst>
                    <a:ext uri="{FF2B5EF4-FFF2-40B4-BE49-F238E27FC236}">
                      <a16:creationId xmlns:a16="http://schemas.microsoft.com/office/drawing/2014/main" id="{AC48E3F0-275B-42BA-8EF8-91266350544F}"/>
                    </a:ext>
                  </a:extLst>
                </p:cNvPr>
                <p:cNvGrpSpPr/>
                <p:nvPr/>
              </p:nvGrpSpPr>
              <p:grpSpPr>
                <a:xfrm>
                  <a:off x="4566327" y="5388139"/>
                  <a:ext cx="697399" cy="731433"/>
                  <a:chOff x="4571090" y="5388139"/>
                  <a:chExt cx="697399" cy="731433"/>
                </a:xfrm>
              </p:grpSpPr>
              <p:sp>
                <p:nvSpPr>
                  <p:cNvPr id="82" name="Símbolo &quot;No permitido&quot; 81">
                    <a:extLst>
                      <a:ext uri="{FF2B5EF4-FFF2-40B4-BE49-F238E27FC236}">
                        <a16:creationId xmlns:a16="http://schemas.microsoft.com/office/drawing/2014/main" id="{8B303A84-9FE2-40EB-8D0F-8141CBC2C32F}"/>
                      </a:ext>
                    </a:extLst>
                  </p:cNvPr>
                  <p:cNvSpPr/>
                  <p:nvPr/>
                </p:nvSpPr>
                <p:spPr>
                  <a:xfrm>
                    <a:off x="4951689" y="5802772"/>
                    <a:ext cx="316800" cy="316800"/>
                  </a:xfrm>
                  <a:prstGeom prst="noSmoking">
                    <a:avLst/>
                  </a:prstGeom>
                  <a:solidFill>
                    <a:schemeClr val="bg1"/>
                  </a:solidFill>
                  <a:ln w="15875">
                    <a:solidFill>
                      <a:srgbClr val="73548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PE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4" name="Círculo: vacío 73">
                    <a:extLst>
                      <a:ext uri="{FF2B5EF4-FFF2-40B4-BE49-F238E27FC236}">
                        <a16:creationId xmlns:a16="http://schemas.microsoft.com/office/drawing/2014/main" id="{BE30FFBE-2731-4B4E-8DDE-18194EFD6F67}"/>
                      </a:ext>
                    </a:extLst>
                  </p:cNvPr>
                  <p:cNvSpPr/>
                  <p:nvPr/>
                </p:nvSpPr>
                <p:spPr>
                  <a:xfrm>
                    <a:off x="4948538" y="5388139"/>
                    <a:ext cx="318380" cy="318380"/>
                  </a:xfrm>
                  <a:prstGeom prst="donut">
                    <a:avLst/>
                  </a:prstGeom>
                  <a:noFill/>
                  <a:ln w="15875">
                    <a:solidFill>
                      <a:srgbClr val="73548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PE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70" name="Conector recto de flecha 69">
                    <a:extLst>
                      <a:ext uri="{FF2B5EF4-FFF2-40B4-BE49-F238E27FC236}">
                        <a16:creationId xmlns:a16="http://schemas.microsoft.com/office/drawing/2014/main" id="{9FE3251E-E7DE-4EC1-8A37-F85FF44DCF6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800000">
                    <a:off x="4571090" y="5848389"/>
                    <a:ext cx="413894" cy="3868"/>
                  </a:xfrm>
                  <a:prstGeom prst="straightConnector1">
                    <a:avLst/>
                  </a:prstGeom>
                  <a:ln w="15875">
                    <a:solidFill>
                      <a:srgbClr val="735487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Conector recto de flecha 70">
                    <a:extLst>
                      <a:ext uri="{FF2B5EF4-FFF2-40B4-BE49-F238E27FC236}">
                        <a16:creationId xmlns:a16="http://schemas.microsoft.com/office/drawing/2014/main" id="{9062E0D6-0061-436E-9293-8747A7575FA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9800000">
                    <a:off x="4571090" y="5648778"/>
                    <a:ext cx="413894" cy="3868"/>
                  </a:xfrm>
                  <a:prstGeom prst="straightConnector1">
                    <a:avLst/>
                  </a:prstGeom>
                  <a:ln w="15875">
                    <a:solidFill>
                      <a:srgbClr val="735487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3" name="Grupo 82">
                  <a:extLst>
                    <a:ext uri="{FF2B5EF4-FFF2-40B4-BE49-F238E27FC236}">
                      <a16:creationId xmlns:a16="http://schemas.microsoft.com/office/drawing/2014/main" id="{989295BC-3D8E-47C7-B040-0F534971251D}"/>
                    </a:ext>
                  </a:extLst>
                </p:cNvPr>
                <p:cNvGrpSpPr/>
                <p:nvPr/>
              </p:nvGrpSpPr>
              <p:grpSpPr>
                <a:xfrm>
                  <a:off x="5233208" y="5178274"/>
                  <a:ext cx="697399" cy="731433"/>
                  <a:chOff x="4571090" y="5388139"/>
                  <a:chExt cx="697399" cy="731433"/>
                </a:xfrm>
              </p:grpSpPr>
              <p:sp>
                <p:nvSpPr>
                  <p:cNvPr id="84" name="Símbolo &quot;No permitido&quot; 83">
                    <a:extLst>
                      <a:ext uri="{FF2B5EF4-FFF2-40B4-BE49-F238E27FC236}">
                        <a16:creationId xmlns:a16="http://schemas.microsoft.com/office/drawing/2014/main" id="{5A578A2E-DEC6-4C9A-871E-4F5243EF4DAE}"/>
                      </a:ext>
                    </a:extLst>
                  </p:cNvPr>
                  <p:cNvSpPr/>
                  <p:nvPr/>
                </p:nvSpPr>
                <p:spPr>
                  <a:xfrm>
                    <a:off x="4951689" y="5802772"/>
                    <a:ext cx="316800" cy="316800"/>
                  </a:xfrm>
                  <a:prstGeom prst="noSmoking">
                    <a:avLst/>
                  </a:prstGeom>
                  <a:solidFill>
                    <a:schemeClr val="bg1"/>
                  </a:solidFill>
                  <a:ln w="15875">
                    <a:solidFill>
                      <a:srgbClr val="73548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PE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5" name="Círculo: vacío 84">
                    <a:extLst>
                      <a:ext uri="{FF2B5EF4-FFF2-40B4-BE49-F238E27FC236}">
                        <a16:creationId xmlns:a16="http://schemas.microsoft.com/office/drawing/2014/main" id="{3906124F-7CE1-4A3F-9C6A-F3646A8D87AD}"/>
                      </a:ext>
                    </a:extLst>
                  </p:cNvPr>
                  <p:cNvSpPr/>
                  <p:nvPr/>
                </p:nvSpPr>
                <p:spPr>
                  <a:xfrm>
                    <a:off x="4948538" y="5388139"/>
                    <a:ext cx="318380" cy="318380"/>
                  </a:xfrm>
                  <a:prstGeom prst="donut">
                    <a:avLst/>
                  </a:prstGeom>
                  <a:noFill/>
                  <a:ln w="15875">
                    <a:solidFill>
                      <a:srgbClr val="73548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PE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86" name="Conector recto de flecha 85">
                    <a:extLst>
                      <a:ext uri="{FF2B5EF4-FFF2-40B4-BE49-F238E27FC236}">
                        <a16:creationId xmlns:a16="http://schemas.microsoft.com/office/drawing/2014/main" id="{539280DC-96F6-42ED-ACF9-8470A7C9C99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800000">
                    <a:off x="4571090" y="5848389"/>
                    <a:ext cx="413894" cy="3868"/>
                  </a:xfrm>
                  <a:prstGeom prst="straightConnector1">
                    <a:avLst/>
                  </a:prstGeom>
                  <a:ln w="15875">
                    <a:solidFill>
                      <a:srgbClr val="735487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Conector recto de flecha 86">
                    <a:extLst>
                      <a:ext uri="{FF2B5EF4-FFF2-40B4-BE49-F238E27FC236}">
                        <a16:creationId xmlns:a16="http://schemas.microsoft.com/office/drawing/2014/main" id="{E3108B4F-F88F-4053-B428-42D6870354A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9800000">
                    <a:off x="4571090" y="5648778"/>
                    <a:ext cx="413894" cy="3868"/>
                  </a:xfrm>
                  <a:prstGeom prst="straightConnector1">
                    <a:avLst/>
                  </a:prstGeom>
                  <a:ln w="15875">
                    <a:solidFill>
                      <a:srgbClr val="735487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91" name="Conector recto de flecha 90">
                  <a:extLst>
                    <a:ext uri="{FF2B5EF4-FFF2-40B4-BE49-F238E27FC236}">
                      <a16:creationId xmlns:a16="http://schemas.microsoft.com/office/drawing/2014/main" id="{D9361FAD-03B5-414A-B717-0958691B10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800000">
                  <a:off x="5894108" y="5420903"/>
                  <a:ext cx="413894" cy="3868"/>
                </a:xfrm>
                <a:prstGeom prst="straightConnector1">
                  <a:avLst/>
                </a:prstGeom>
                <a:ln w="15875">
                  <a:solidFill>
                    <a:srgbClr val="735487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Conector recto de flecha 91">
                  <a:extLst>
                    <a:ext uri="{FF2B5EF4-FFF2-40B4-BE49-F238E27FC236}">
                      <a16:creationId xmlns:a16="http://schemas.microsoft.com/office/drawing/2014/main" id="{54C30AC5-0799-49D9-B2B1-DDC0D9462D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9800000">
                  <a:off x="5894108" y="5221292"/>
                  <a:ext cx="413894" cy="3868"/>
                </a:xfrm>
                <a:prstGeom prst="straightConnector1">
                  <a:avLst/>
                </a:prstGeom>
                <a:ln w="15875">
                  <a:solidFill>
                    <a:srgbClr val="735487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3" name="Círculo: vacío 92">
                  <a:extLst>
                    <a:ext uri="{FF2B5EF4-FFF2-40B4-BE49-F238E27FC236}">
                      <a16:creationId xmlns:a16="http://schemas.microsoft.com/office/drawing/2014/main" id="{A3A6B498-8C2E-415A-9520-DEC8559D72B5}"/>
                    </a:ext>
                  </a:extLst>
                </p:cNvPr>
                <p:cNvSpPr/>
                <p:nvPr/>
              </p:nvSpPr>
              <p:spPr>
                <a:xfrm>
                  <a:off x="6273937" y="5372905"/>
                  <a:ext cx="318380" cy="318380"/>
                </a:xfrm>
                <a:prstGeom prst="donut">
                  <a:avLst/>
                </a:prstGeom>
                <a:noFill/>
                <a:ln w="15875">
                  <a:solidFill>
                    <a:srgbClr val="73548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5" name="Símbolo &quot;No permitido&quot; 94">
                  <a:extLst>
                    <a:ext uri="{FF2B5EF4-FFF2-40B4-BE49-F238E27FC236}">
                      <a16:creationId xmlns:a16="http://schemas.microsoft.com/office/drawing/2014/main" id="{3A46C4AE-13B5-4305-BD9D-C8BA98CB7C2D}"/>
                    </a:ext>
                  </a:extLst>
                </p:cNvPr>
                <p:cNvSpPr/>
                <p:nvPr/>
              </p:nvSpPr>
              <p:spPr>
                <a:xfrm>
                  <a:off x="6272346" y="4959756"/>
                  <a:ext cx="316800" cy="316800"/>
                </a:xfrm>
                <a:prstGeom prst="noSmoking">
                  <a:avLst/>
                </a:prstGeom>
                <a:solidFill>
                  <a:schemeClr val="bg1"/>
                </a:solidFill>
                <a:ln w="15875">
                  <a:solidFill>
                    <a:srgbClr val="73548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2" name="Marco 1">
            <a:extLst>
              <a:ext uri="{FF2B5EF4-FFF2-40B4-BE49-F238E27FC236}">
                <a16:creationId xmlns:a16="http://schemas.microsoft.com/office/drawing/2014/main" id="{2B6B6D10-A12F-1116-E8AB-E294DCCD7532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735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628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193781A-1AA5-4A24-93CE-4AF0B2A81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8302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 descr="Lupa">
            <a:extLst>
              <a:ext uri="{FF2B5EF4-FFF2-40B4-BE49-F238E27FC236}">
                <a16:creationId xmlns:a16="http://schemas.microsoft.com/office/drawing/2014/main" id="{2C591639-5F43-441B-A8A8-450425303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27068" y="2219176"/>
            <a:ext cx="3327351" cy="3327351"/>
          </a:xfrm>
          <a:prstGeom prst="rect">
            <a:avLst/>
          </a:prstGeom>
        </p:spPr>
      </p:pic>
      <p:sp>
        <p:nvSpPr>
          <p:cNvPr id="77" name="Rectángulo 76">
            <a:extLst>
              <a:ext uri="{FF2B5EF4-FFF2-40B4-BE49-F238E27FC236}">
                <a16:creationId xmlns:a16="http://schemas.microsoft.com/office/drawing/2014/main" id="{3B42EE9C-32CB-4875-89F0-08D0ED6F0963}"/>
              </a:ext>
            </a:extLst>
          </p:cNvPr>
          <p:cNvSpPr/>
          <p:nvPr/>
        </p:nvSpPr>
        <p:spPr>
          <a:xfrm>
            <a:off x="3834828" y="716654"/>
            <a:ext cx="4522393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2400" dirty="0">
                <a:solidFill>
                  <a:srgbClr val="73548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Muestreo por conveniencia</a:t>
            </a:r>
          </a:p>
        </p:txBody>
      </p:sp>
      <p:pic>
        <p:nvPicPr>
          <p:cNvPr id="5" name="Gráfico 4" descr="Hombre">
            <a:extLst>
              <a:ext uri="{FF2B5EF4-FFF2-40B4-BE49-F238E27FC236}">
                <a16:creationId xmlns:a16="http://schemas.microsoft.com/office/drawing/2014/main" id="{EA2A1F23-EDA6-45A8-AA88-6F4902FFCC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42492" y="2083015"/>
            <a:ext cx="654507" cy="654507"/>
          </a:xfrm>
          <a:prstGeom prst="rect">
            <a:avLst/>
          </a:prstGeom>
        </p:spPr>
      </p:pic>
      <p:pic>
        <p:nvPicPr>
          <p:cNvPr id="66" name="Gráfico 65" descr="Hombre">
            <a:extLst>
              <a:ext uri="{FF2B5EF4-FFF2-40B4-BE49-F238E27FC236}">
                <a16:creationId xmlns:a16="http://schemas.microsoft.com/office/drawing/2014/main" id="{F619A801-4590-4736-8005-4053871D80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20843" y="2083015"/>
            <a:ext cx="654507" cy="654507"/>
          </a:xfrm>
          <a:prstGeom prst="rect">
            <a:avLst/>
          </a:prstGeom>
        </p:spPr>
      </p:pic>
      <p:pic>
        <p:nvPicPr>
          <p:cNvPr id="68" name="Gráfico 67" descr="Hombre">
            <a:extLst>
              <a:ext uri="{FF2B5EF4-FFF2-40B4-BE49-F238E27FC236}">
                <a16:creationId xmlns:a16="http://schemas.microsoft.com/office/drawing/2014/main" id="{D19F7510-E79F-40C8-B9AE-F39A3FCDE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29076" y="2083015"/>
            <a:ext cx="654507" cy="654507"/>
          </a:xfrm>
          <a:prstGeom prst="rect">
            <a:avLst/>
          </a:prstGeom>
        </p:spPr>
      </p:pic>
      <p:pic>
        <p:nvPicPr>
          <p:cNvPr id="69" name="Gráfico 68" descr="Hombre">
            <a:extLst>
              <a:ext uri="{FF2B5EF4-FFF2-40B4-BE49-F238E27FC236}">
                <a16:creationId xmlns:a16="http://schemas.microsoft.com/office/drawing/2014/main" id="{BB29912C-9397-454B-A52D-9939E4E597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16651" y="2083015"/>
            <a:ext cx="654507" cy="654507"/>
          </a:xfrm>
          <a:prstGeom prst="rect">
            <a:avLst/>
          </a:prstGeom>
        </p:spPr>
      </p:pic>
      <p:pic>
        <p:nvPicPr>
          <p:cNvPr id="72" name="Gráfico 71" descr="Hombre">
            <a:extLst>
              <a:ext uri="{FF2B5EF4-FFF2-40B4-BE49-F238E27FC236}">
                <a16:creationId xmlns:a16="http://schemas.microsoft.com/office/drawing/2014/main" id="{E315BAEE-BB16-422B-B182-8E0A5C1C13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40076" y="3228345"/>
            <a:ext cx="654507" cy="654507"/>
          </a:xfrm>
          <a:prstGeom prst="rect">
            <a:avLst/>
          </a:prstGeom>
        </p:spPr>
      </p:pic>
      <p:pic>
        <p:nvPicPr>
          <p:cNvPr id="73" name="Gráfico 72" descr="Hombre">
            <a:extLst>
              <a:ext uri="{FF2B5EF4-FFF2-40B4-BE49-F238E27FC236}">
                <a16:creationId xmlns:a16="http://schemas.microsoft.com/office/drawing/2014/main" id="{832BA13A-66F0-451F-94C2-C80383C342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20843" y="3228345"/>
            <a:ext cx="654507" cy="654507"/>
          </a:xfrm>
          <a:prstGeom prst="rect">
            <a:avLst/>
          </a:prstGeom>
        </p:spPr>
      </p:pic>
      <p:pic>
        <p:nvPicPr>
          <p:cNvPr id="75" name="Gráfico 74" descr="Hombre">
            <a:extLst>
              <a:ext uri="{FF2B5EF4-FFF2-40B4-BE49-F238E27FC236}">
                <a16:creationId xmlns:a16="http://schemas.microsoft.com/office/drawing/2014/main" id="{E8271B75-EA10-4B82-90D4-38948C78BF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68134" y="3509696"/>
            <a:ext cx="654507" cy="654507"/>
          </a:xfrm>
          <a:prstGeom prst="rect">
            <a:avLst/>
          </a:prstGeom>
        </p:spPr>
      </p:pic>
      <p:pic>
        <p:nvPicPr>
          <p:cNvPr id="76" name="Gráfico 75" descr="Hombre">
            <a:extLst>
              <a:ext uri="{FF2B5EF4-FFF2-40B4-BE49-F238E27FC236}">
                <a16:creationId xmlns:a16="http://schemas.microsoft.com/office/drawing/2014/main" id="{ED490E7C-84C5-4770-83A5-A3C58DB8BA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71682" y="3228345"/>
            <a:ext cx="654507" cy="654507"/>
          </a:xfrm>
          <a:prstGeom prst="rect">
            <a:avLst/>
          </a:prstGeom>
        </p:spPr>
      </p:pic>
      <p:pic>
        <p:nvPicPr>
          <p:cNvPr id="78" name="Gráfico 77" descr="Hombre">
            <a:extLst>
              <a:ext uri="{FF2B5EF4-FFF2-40B4-BE49-F238E27FC236}">
                <a16:creationId xmlns:a16="http://schemas.microsoft.com/office/drawing/2014/main" id="{8E410CF6-5219-4B4F-AA35-3C0996A043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16651" y="3228345"/>
            <a:ext cx="654507" cy="654507"/>
          </a:xfrm>
          <a:prstGeom prst="rect">
            <a:avLst/>
          </a:prstGeom>
        </p:spPr>
      </p:pic>
      <p:pic>
        <p:nvPicPr>
          <p:cNvPr id="80" name="Gráfico 79" descr="Hombre">
            <a:extLst>
              <a:ext uri="{FF2B5EF4-FFF2-40B4-BE49-F238E27FC236}">
                <a16:creationId xmlns:a16="http://schemas.microsoft.com/office/drawing/2014/main" id="{EFD7710E-57DA-4302-8B88-16F12D070C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42010" y="4373674"/>
            <a:ext cx="654507" cy="654507"/>
          </a:xfrm>
          <a:prstGeom prst="rect">
            <a:avLst/>
          </a:prstGeom>
        </p:spPr>
      </p:pic>
      <p:pic>
        <p:nvPicPr>
          <p:cNvPr id="81" name="Gráfico 80" descr="Hombre">
            <a:extLst>
              <a:ext uri="{FF2B5EF4-FFF2-40B4-BE49-F238E27FC236}">
                <a16:creationId xmlns:a16="http://schemas.microsoft.com/office/drawing/2014/main" id="{A275C6DC-F8F2-448E-BA82-F15ED8E18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20843" y="4373674"/>
            <a:ext cx="654507" cy="654507"/>
          </a:xfrm>
          <a:prstGeom prst="rect">
            <a:avLst/>
          </a:prstGeom>
        </p:spPr>
      </p:pic>
      <p:pic>
        <p:nvPicPr>
          <p:cNvPr id="89" name="Gráfico 88" descr="Hombre">
            <a:extLst>
              <a:ext uri="{FF2B5EF4-FFF2-40B4-BE49-F238E27FC236}">
                <a16:creationId xmlns:a16="http://schemas.microsoft.com/office/drawing/2014/main" id="{F11620F7-BDBF-4A27-BBA6-C2379D65B3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7187" y="4373674"/>
            <a:ext cx="654507" cy="654507"/>
          </a:xfrm>
          <a:prstGeom prst="rect">
            <a:avLst/>
          </a:prstGeom>
        </p:spPr>
      </p:pic>
      <p:pic>
        <p:nvPicPr>
          <p:cNvPr id="90" name="Gráfico 89" descr="Hombre">
            <a:extLst>
              <a:ext uri="{FF2B5EF4-FFF2-40B4-BE49-F238E27FC236}">
                <a16:creationId xmlns:a16="http://schemas.microsoft.com/office/drawing/2014/main" id="{A452CCC5-0513-43A3-B8A6-34C36FF83B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16651" y="4373674"/>
            <a:ext cx="654507" cy="654507"/>
          </a:xfrm>
          <a:prstGeom prst="rect">
            <a:avLst/>
          </a:prstGeom>
        </p:spPr>
      </p:pic>
      <p:pic>
        <p:nvPicPr>
          <p:cNvPr id="106" name="Gráfico 105" descr="Hombre">
            <a:extLst>
              <a:ext uri="{FF2B5EF4-FFF2-40B4-BE49-F238E27FC236}">
                <a16:creationId xmlns:a16="http://schemas.microsoft.com/office/drawing/2014/main" id="{1C412165-DE6C-4E66-9488-A25AC43786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95675" y="2962185"/>
            <a:ext cx="654507" cy="654507"/>
          </a:xfrm>
          <a:prstGeom prst="rect">
            <a:avLst/>
          </a:prstGeom>
        </p:spPr>
      </p:pic>
      <p:pic>
        <p:nvPicPr>
          <p:cNvPr id="107" name="Gráfico 106" descr="Hombre">
            <a:extLst>
              <a:ext uri="{FF2B5EF4-FFF2-40B4-BE49-F238E27FC236}">
                <a16:creationId xmlns:a16="http://schemas.microsoft.com/office/drawing/2014/main" id="{C1BBF1AC-290D-442A-94B9-9B49FD336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57619" y="2962186"/>
            <a:ext cx="654507" cy="654507"/>
          </a:xfrm>
          <a:prstGeom prst="rect">
            <a:avLst/>
          </a:prstGeom>
        </p:spPr>
      </p:pic>
      <p:sp>
        <p:nvSpPr>
          <p:cNvPr id="119" name="Rectángulo 118">
            <a:extLst>
              <a:ext uri="{FF2B5EF4-FFF2-40B4-BE49-F238E27FC236}">
                <a16:creationId xmlns:a16="http://schemas.microsoft.com/office/drawing/2014/main" id="{05431616-DBD1-421D-9DFD-871CBF6CDDFA}"/>
              </a:ext>
            </a:extLst>
          </p:cNvPr>
          <p:cNvSpPr/>
          <p:nvPr/>
        </p:nvSpPr>
        <p:spPr>
          <a:xfrm>
            <a:off x="4177641" y="1365268"/>
            <a:ext cx="3414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s-MX" altLang="es-PE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Accidental, sin normas, errático</a:t>
            </a:r>
            <a:endParaRPr lang="es-MX" altLang="es-PE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E24A6BCD-2FFC-1A23-F838-27969E49295E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735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76304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o 29">
            <a:extLst>
              <a:ext uri="{FF2B5EF4-FFF2-40B4-BE49-F238E27FC236}">
                <a16:creationId xmlns:a16="http://schemas.microsoft.com/office/drawing/2014/main" id="{59B395E3-4CC4-48FE-A995-2702B0C1D737}"/>
              </a:ext>
            </a:extLst>
          </p:cNvPr>
          <p:cNvGrpSpPr/>
          <p:nvPr/>
        </p:nvGrpSpPr>
        <p:grpSpPr>
          <a:xfrm>
            <a:off x="3934615" y="1344930"/>
            <a:ext cx="4349884" cy="4729781"/>
            <a:chOff x="2593841" y="1344930"/>
            <a:chExt cx="4349884" cy="4729781"/>
          </a:xfrm>
        </p:grpSpPr>
        <p:grpSp>
          <p:nvGrpSpPr>
            <p:cNvPr id="31" name="40 Grupo">
              <a:extLst>
                <a:ext uri="{FF2B5EF4-FFF2-40B4-BE49-F238E27FC236}">
                  <a16:creationId xmlns:a16="http://schemas.microsoft.com/office/drawing/2014/main" id="{3AE8EA7B-A9A2-43FE-A1B5-27C6660349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91077" y="1344930"/>
              <a:ext cx="1522771" cy="1622610"/>
              <a:chOff x="1578721" y="0"/>
              <a:chExt cx="533319" cy="581159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48" name="28 Trapecio">
                <a:extLst>
                  <a:ext uri="{FF2B5EF4-FFF2-40B4-BE49-F238E27FC236}">
                    <a16:creationId xmlns:a16="http://schemas.microsoft.com/office/drawing/2014/main" id="{EE8AF684-2799-4978-8E08-EE407D4F972F}"/>
                  </a:ext>
                </a:extLst>
              </p:cNvPr>
              <p:cNvSpPr/>
              <p:nvPr/>
            </p:nvSpPr>
            <p:spPr>
              <a:xfrm>
                <a:off x="1584030" y="0"/>
                <a:ext cx="528010" cy="580571"/>
              </a:xfrm>
              <a:prstGeom prst="trapezoid">
                <a:avLst>
                  <a:gd name="adj" fmla="val 50000"/>
                </a:avLst>
              </a:prstGeom>
              <a:solidFill>
                <a:srgbClr val="00B4A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9" name="Trapecio 4">
                <a:extLst>
                  <a:ext uri="{FF2B5EF4-FFF2-40B4-BE49-F238E27FC236}">
                    <a16:creationId xmlns:a16="http://schemas.microsoft.com/office/drawing/2014/main" id="{577B08FA-7034-4E12-8BB3-CF919CA972B7}"/>
                  </a:ext>
                </a:extLst>
              </p:cNvPr>
              <p:cNvSpPr/>
              <p:nvPr/>
            </p:nvSpPr>
            <p:spPr>
              <a:xfrm>
                <a:off x="1578721" y="364358"/>
                <a:ext cx="528010" cy="21680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6323" tIns="16323" rIns="16323" bIns="16323" spcCol="1270" anchor="ctr"/>
              <a:lstStyle/>
              <a:p>
                <a:pPr algn="ctr" defTabSz="571311">
                  <a:spcAft>
                    <a:spcPts val="0"/>
                  </a:spcAft>
                  <a:defRPr/>
                </a:pPr>
                <a:r>
                  <a:rPr lang="es-ES" sz="1714" b="1" dirty="0">
                    <a:cs typeface="Arial" pitchFamily="34" charset="0"/>
                  </a:rPr>
                  <a:t>Aplicativo</a:t>
                </a:r>
              </a:p>
            </p:txBody>
          </p:sp>
        </p:grpSp>
        <p:grpSp>
          <p:nvGrpSpPr>
            <p:cNvPr id="32" name="46 Grupo">
              <a:extLst>
                <a:ext uri="{FF2B5EF4-FFF2-40B4-BE49-F238E27FC236}">
                  <a16:creationId xmlns:a16="http://schemas.microsoft.com/office/drawing/2014/main" id="{490F5E26-2763-4841-A830-6C469D18C2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18775" y="2961317"/>
              <a:ext cx="2085719" cy="632884"/>
              <a:chOff x="1056020" y="1152427"/>
              <a:chExt cx="1584030" cy="58928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46" name="31 Trapecio">
                <a:extLst>
                  <a:ext uri="{FF2B5EF4-FFF2-40B4-BE49-F238E27FC236}">
                    <a16:creationId xmlns:a16="http://schemas.microsoft.com/office/drawing/2014/main" id="{4C82246E-C072-4586-8966-A1798503F3BC}"/>
                  </a:ext>
                </a:extLst>
              </p:cNvPr>
              <p:cNvSpPr/>
              <p:nvPr/>
            </p:nvSpPr>
            <p:spPr>
              <a:xfrm>
                <a:off x="1056020" y="1161142"/>
                <a:ext cx="1584030" cy="580571"/>
              </a:xfrm>
              <a:prstGeom prst="trapezoid">
                <a:avLst>
                  <a:gd name="adj" fmla="val 45473"/>
                </a:avLst>
              </a:prstGeom>
              <a:solidFill>
                <a:srgbClr val="0196FD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7" name="Trapecio 4">
                <a:extLst>
                  <a:ext uri="{FF2B5EF4-FFF2-40B4-BE49-F238E27FC236}">
                    <a16:creationId xmlns:a16="http://schemas.microsoft.com/office/drawing/2014/main" id="{266D3721-198D-49EA-BFA1-7D66DA0F3E8B}"/>
                  </a:ext>
                </a:extLst>
              </p:cNvPr>
              <p:cNvSpPr/>
              <p:nvPr/>
            </p:nvSpPr>
            <p:spPr>
              <a:xfrm>
                <a:off x="1332569" y="1152427"/>
                <a:ext cx="1028508" cy="58057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6323" tIns="16323" rIns="16323" bIns="16323" spcCol="1270" anchor="ctr"/>
              <a:lstStyle/>
              <a:p>
                <a:pPr algn="ctr" defTabSz="571311">
                  <a:spcAft>
                    <a:spcPts val="0"/>
                  </a:spcAft>
                  <a:defRPr/>
                </a:pPr>
                <a:r>
                  <a:rPr lang="es-ES" sz="1857" b="1" dirty="0">
                    <a:cs typeface="Arial" pitchFamily="34" charset="0"/>
                  </a:rPr>
                  <a:t>Predictivo</a:t>
                </a:r>
              </a:p>
            </p:txBody>
          </p:sp>
        </p:grpSp>
        <p:grpSp>
          <p:nvGrpSpPr>
            <p:cNvPr id="33" name="49 Grupo">
              <a:extLst>
                <a:ext uri="{FF2B5EF4-FFF2-40B4-BE49-F238E27FC236}">
                  <a16:creationId xmlns:a16="http://schemas.microsoft.com/office/drawing/2014/main" id="{B2DD9BA5-ECBA-47DE-9599-28AF82403A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37654" y="3587077"/>
              <a:ext cx="2647958" cy="658446"/>
              <a:chOff x="792015" y="1741713"/>
              <a:chExt cx="2112041" cy="614769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44" name="34 Trapecio">
                <a:extLst>
                  <a:ext uri="{FF2B5EF4-FFF2-40B4-BE49-F238E27FC236}">
                    <a16:creationId xmlns:a16="http://schemas.microsoft.com/office/drawing/2014/main" id="{BDD3C4AD-31F7-456F-831C-FE1D99B1300C}"/>
                  </a:ext>
                </a:extLst>
              </p:cNvPr>
              <p:cNvSpPr/>
              <p:nvPr/>
            </p:nvSpPr>
            <p:spPr>
              <a:xfrm>
                <a:off x="792015" y="1741713"/>
                <a:ext cx="2112041" cy="580571"/>
              </a:xfrm>
              <a:prstGeom prst="trapezoid">
                <a:avLst>
                  <a:gd name="adj" fmla="val 45473"/>
                </a:avLst>
              </a:prstGeom>
              <a:solidFill>
                <a:srgbClr val="C665C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5" name="Trapecio 4">
                <a:extLst>
                  <a:ext uri="{FF2B5EF4-FFF2-40B4-BE49-F238E27FC236}">
                    <a16:creationId xmlns:a16="http://schemas.microsoft.com/office/drawing/2014/main" id="{578B9977-A5CB-4E8E-8515-8F5C61ADBF63}"/>
                  </a:ext>
                </a:extLst>
              </p:cNvPr>
              <p:cNvSpPr/>
              <p:nvPr/>
            </p:nvSpPr>
            <p:spPr>
              <a:xfrm>
                <a:off x="1160471" y="1775911"/>
                <a:ext cx="1372588" cy="58057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6323" tIns="16323" rIns="16323" bIns="16323" spcCol="1270" anchor="ctr"/>
              <a:lstStyle/>
              <a:p>
                <a:pPr algn="ctr" defTabSz="571311">
                  <a:spcAft>
                    <a:spcPts val="0"/>
                  </a:spcAft>
                  <a:defRPr/>
                </a:pPr>
                <a:r>
                  <a:rPr lang="es-ES" sz="1999" b="1" dirty="0">
                    <a:cs typeface="Arial" pitchFamily="34" charset="0"/>
                  </a:rPr>
                  <a:t>Explicativo</a:t>
                </a:r>
              </a:p>
            </p:txBody>
          </p:sp>
        </p:grpSp>
        <p:grpSp>
          <p:nvGrpSpPr>
            <p:cNvPr id="34" name="52 Grupo">
              <a:extLst>
                <a:ext uri="{FF2B5EF4-FFF2-40B4-BE49-F238E27FC236}">
                  <a16:creationId xmlns:a16="http://schemas.microsoft.com/office/drawing/2014/main" id="{7F5064D8-C991-43E8-A502-E4483DA070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56536" y="4199489"/>
              <a:ext cx="3219264" cy="637397"/>
              <a:chOff x="528010" y="2307743"/>
              <a:chExt cx="2640051" cy="59511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42" name="37 Trapecio">
                <a:extLst>
                  <a:ext uri="{FF2B5EF4-FFF2-40B4-BE49-F238E27FC236}">
                    <a16:creationId xmlns:a16="http://schemas.microsoft.com/office/drawing/2014/main" id="{A4EF31F6-FA15-42BE-AB09-EE5E008E2243}"/>
                  </a:ext>
                </a:extLst>
              </p:cNvPr>
              <p:cNvSpPr/>
              <p:nvPr/>
            </p:nvSpPr>
            <p:spPr>
              <a:xfrm>
                <a:off x="528010" y="2322286"/>
                <a:ext cx="2640051" cy="580571"/>
              </a:xfrm>
              <a:prstGeom prst="trapezoid">
                <a:avLst>
                  <a:gd name="adj" fmla="val 45473"/>
                </a:avLst>
              </a:prstGeom>
              <a:solidFill>
                <a:srgbClr val="FE7058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3" name="Trapecio 4">
                <a:extLst>
                  <a:ext uri="{FF2B5EF4-FFF2-40B4-BE49-F238E27FC236}">
                    <a16:creationId xmlns:a16="http://schemas.microsoft.com/office/drawing/2014/main" id="{85D0E118-ED45-43A5-95F1-54EE8C021680}"/>
                  </a:ext>
                </a:extLst>
              </p:cNvPr>
              <p:cNvSpPr/>
              <p:nvPr/>
            </p:nvSpPr>
            <p:spPr>
              <a:xfrm>
                <a:off x="976837" y="2307743"/>
                <a:ext cx="1716112" cy="58057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6323" tIns="16323" rIns="16323" bIns="16323" spcCol="1270" anchor="ctr"/>
              <a:lstStyle/>
              <a:p>
                <a:pPr algn="ctr" defTabSz="571311">
                  <a:spcAft>
                    <a:spcPts val="0"/>
                  </a:spcAft>
                  <a:defRPr/>
                </a:pPr>
                <a:r>
                  <a:rPr lang="es-ES" sz="2142" b="1" dirty="0">
                    <a:cs typeface="Arial" pitchFamily="34" charset="0"/>
                  </a:rPr>
                  <a:t>Relacional</a:t>
                </a:r>
              </a:p>
            </p:txBody>
          </p:sp>
        </p:grpSp>
        <p:grpSp>
          <p:nvGrpSpPr>
            <p:cNvPr id="36" name="55 Grupo">
              <a:extLst>
                <a:ext uri="{FF2B5EF4-FFF2-40B4-BE49-F238E27FC236}">
                  <a16:creationId xmlns:a16="http://schemas.microsoft.com/office/drawing/2014/main" id="{E82E4113-1356-4F93-9905-F27670D60A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74959" y="4829431"/>
              <a:ext cx="3781961" cy="644634"/>
              <a:chOff x="264005" y="2902857"/>
              <a:chExt cx="3168061" cy="60187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40" name="40 Trapecio">
                <a:extLst>
                  <a:ext uri="{FF2B5EF4-FFF2-40B4-BE49-F238E27FC236}">
                    <a16:creationId xmlns:a16="http://schemas.microsoft.com/office/drawing/2014/main" id="{075A36AE-6D0A-4EB6-8956-E6B094094891}"/>
                  </a:ext>
                </a:extLst>
              </p:cNvPr>
              <p:cNvSpPr/>
              <p:nvPr/>
            </p:nvSpPr>
            <p:spPr>
              <a:xfrm>
                <a:off x="264005" y="2902857"/>
                <a:ext cx="3168061" cy="580571"/>
              </a:xfrm>
              <a:prstGeom prst="trapezoid">
                <a:avLst>
                  <a:gd name="adj" fmla="val 45473"/>
                </a:avLst>
              </a:prstGeom>
              <a:solidFill>
                <a:srgbClr val="FF9C0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1" name="Trapecio 4">
                <a:extLst>
                  <a:ext uri="{FF2B5EF4-FFF2-40B4-BE49-F238E27FC236}">
                    <a16:creationId xmlns:a16="http://schemas.microsoft.com/office/drawing/2014/main" id="{91017267-6F33-46F7-B459-2D15107C1DD4}"/>
                  </a:ext>
                </a:extLst>
              </p:cNvPr>
              <p:cNvSpPr/>
              <p:nvPr/>
            </p:nvSpPr>
            <p:spPr>
              <a:xfrm>
                <a:off x="800301" y="2924161"/>
                <a:ext cx="2060192" cy="58057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6323" tIns="16323" rIns="16323" bIns="16323" spcCol="1270" anchor="ctr"/>
              <a:lstStyle/>
              <a:p>
                <a:pPr algn="ctr" defTabSz="571311">
                  <a:spcAft>
                    <a:spcPts val="0"/>
                  </a:spcAft>
                  <a:defRPr/>
                </a:pPr>
                <a:r>
                  <a:rPr lang="es-ES" sz="2285" b="1" dirty="0">
                    <a:cs typeface="Arial" pitchFamily="34" charset="0"/>
                  </a:rPr>
                  <a:t>Descriptivo</a:t>
                </a:r>
              </a:p>
            </p:txBody>
          </p:sp>
        </p:grpSp>
        <p:grpSp>
          <p:nvGrpSpPr>
            <p:cNvPr id="37" name="58 Grupo">
              <a:extLst>
                <a:ext uri="{FF2B5EF4-FFF2-40B4-BE49-F238E27FC236}">
                  <a16:creationId xmlns:a16="http://schemas.microsoft.com/office/drawing/2014/main" id="{FC63ED36-755B-474F-90CF-CD8537905C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3841" y="5452891"/>
              <a:ext cx="4349884" cy="621820"/>
              <a:chOff x="0" y="3483428"/>
              <a:chExt cx="3696072" cy="580571"/>
            </a:xfrm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8" name="43 Trapecio">
                <a:extLst>
                  <a:ext uri="{FF2B5EF4-FFF2-40B4-BE49-F238E27FC236}">
                    <a16:creationId xmlns:a16="http://schemas.microsoft.com/office/drawing/2014/main" id="{54CCB2C7-0D75-4527-8C1C-6348BE369A74}"/>
                  </a:ext>
                </a:extLst>
              </p:cNvPr>
              <p:cNvSpPr/>
              <p:nvPr/>
            </p:nvSpPr>
            <p:spPr>
              <a:xfrm>
                <a:off x="0" y="3483428"/>
                <a:ext cx="3696072" cy="580571"/>
              </a:xfrm>
              <a:prstGeom prst="trapezoid">
                <a:avLst>
                  <a:gd name="adj" fmla="val 45473"/>
                </a:avLst>
              </a:prstGeom>
              <a:solidFill>
                <a:srgbClr val="8BBC00"/>
              </a:solidFill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9" name="Trapecio 4">
                <a:extLst>
                  <a:ext uri="{FF2B5EF4-FFF2-40B4-BE49-F238E27FC236}">
                    <a16:creationId xmlns:a16="http://schemas.microsoft.com/office/drawing/2014/main" id="{48E85FB8-D103-4402-BAE0-0CF72E992551}"/>
                  </a:ext>
                </a:extLst>
              </p:cNvPr>
              <p:cNvSpPr/>
              <p:nvPr/>
            </p:nvSpPr>
            <p:spPr>
              <a:xfrm>
                <a:off x="637087" y="3483428"/>
                <a:ext cx="2403717" cy="58057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6323" tIns="16323" rIns="16323" bIns="16323" spcCol="1270" anchor="ctr"/>
              <a:lstStyle/>
              <a:p>
                <a:pPr algn="ctr" defTabSz="571311">
                  <a:spcAft>
                    <a:spcPts val="0"/>
                  </a:spcAft>
                  <a:defRPr/>
                </a:pPr>
                <a:r>
                  <a:rPr lang="es-ES" sz="2428" b="1" dirty="0">
                    <a:cs typeface="Arial" pitchFamily="34" charset="0"/>
                  </a:rPr>
                  <a:t>Exploratorio</a:t>
                </a:r>
              </a:p>
            </p:txBody>
          </p:sp>
        </p:grpSp>
      </p:grpSp>
      <p:sp>
        <p:nvSpPr>
          <p:cNvPr id="24" name="22 CuadroTexto"/>
          <p:cNvSpPr txBox="1">
            <a:spLocks noChangeArrowheads="1"/>
          </p:cNvSpPr>
          <p:nvPr/>
        </p:nvSpPr>
        <p:spPr bwMode="auto">
          <a:xfrm>
            <a:off x="8324192" y="4937947"/>
            <a:ext cx="1484702" cy="312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1428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Aleatorio simple</a:t>
            </a:r>
          </a:p>
        </p:txBody>
      </p:sp>
      <p:sp>
        <p:nvSpPr>
          <p:cNvPr id="25" name="24 CuadroTexto"/>
          <p:cNvSpPr txBox="1">
            <a:spLocks noChangeArrowheads="1"/>
          </p:cNvSpPr>
          <p:nvPr/>
        </p:nvSpPr>
        <p:spPr bwMode="auto">
          <a:xfrm>
            <a:off x="8074955" y="4319617"/>
            <a:ext cx="1961947" cy="312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1428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Aleatorio estratificado</a:t>
            </a:r>
          </a:p>
        </p:txBody>
      </p:sp>
      <p:sp>
        <p:nvSpPr>
          <p:cNvPr id="26" name="25 CuadroTexto"/>
          <p:cNvSpPr txBox="1">
            <a:spLocks noChangeArrowheads="1"/>
          </p:cNvSpPr>
          <p:nvPr/>
        </p:nvSpPr>
        <p:spPr bwMode="auto">
          <a:xfrm>
            <a:off x="7759042" y="3699697"/>
            <a:ext cx="1287532" cy="312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1428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Según criterio</a:t>
            </a:r>
          </a:p>
        </p:txBody>
      </p:sp>
      <p:sp>
        <p:nvSpPr>
          <p:cNvPr id="27" name="26 CuadroTexto"/>
          <p:cNvSpPr txBox="1">
            <a:spLocks noChangeArrowheads="1"/>
          </p:cNvSpPr>
          <p:nvPr/>
        </p:nvSpPr>
        <p:spPr bwMode="auto">
          <a:xfrm>
            <a:off x="7516155" y="3092479"/>
            <a:ext cx="1838965" cy="312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1428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Algoritmos genéticos</a:t>
            </a:r>
          </a:p>
        </p:txBody>
      </p:sp>
      <p:sp>
        <p:nvSpPr>
          <p:cNvPr id="28" name="27 CuadroTexto"/>
          <p:cNvSpPr txBox="1">
            <a:spLocks noChangeArrowheads="1"/>
          </p:cNvSpPr>
          <p:nvPr/>
        </p:nvSpPr>
        <p:spPr bwMode="auto">
          <a:xfrm>
            <a:off x="7174842" y="2463035"/>
            <a:ext cx="1326004" cy="312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1428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aceptación</a:t>
            </a:r>
          </a:p>
        </p:txBody>
      </p:sp>
      <p:sp>
        <p:nvSpPr>
          <p:cNvPr id="29" name="22 CuadroTexto"/>
          <p:cNvSpPr txBox="1">
            <a:spLocks noChangeArrowheads="1"/>
          </p:cNvSpPr>
          <p:nvPr/>
        </p:nvSpPr>
        <p:spPr bwMode="auto">
          <a:xfrm>
            <a:off x="8578827" y="5607764"/>
            <a:ext cx="1556836" cy="312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1428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 conveniencia</a:t>
            </a:r>
          </a:p>
        </p:txBody>
      </p:sp>
      <p:sp>
        <p:nvSpPr>
          <p:cNvPr id="35" name="Rectángulo 34"/>
          <p:cNvSpPr/>
          <p:nvPr/>
        </p:nvSpPr>
        <p:spPr>
          <a:xfrm>
            <a:off x="2982531" y="651315"/>
            <a:ext cx="6930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MUESTREO SEGÚN EL NIVEL INVESTIGATIVO</a:t>
            </a: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B0D0085D-8306-6C7F-9555-FD7BB08FCB6C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735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56995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ángulo 32">
            <a:extLst>
              <a:ext uri="{FF2B5EF4-FFF2-40B4-BE49-F238E27FC236}">
                <a16:creationId xmlns:a16="http://schemas.microsoft.com/office/drawing/2014/main" id="{2B2E7ECF-BFF2-4DED-9938-B83C70EE0252}"/>
              </a:ext>
            </a:extLst>
          </p:cNvPr>
          <p:cNvSpPr/>
          <p:nvPr/>
        </p:nvSpPr>
        <p:spPr>
          <a:xfrm>
            <a:off x="8736735" y="0"/>
            <a:ext cx="3455265" cy="6858000"/>
          </a:xfrm>
          <a:prstGeom prst="rect">
            <a:avLst/>
          </a:prstGeom>
          <a:solidFill>
            <a:srgbClr val="735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762397AF-8A11-4B8F-ADE9-9E734F75EFEC}"/>
              </a:ext>
            </a:extLst>
          </p:cNvPr>
          <p:cNvSpPr/>
          <p:nvPr/>
        </p:nvSpPr>
        <p:spPr>
          <a:xfrm>
            <a:off x="2617900" y="2051098"/>
            <a:ext cx="2775030" cy="567460"/>
          </a:xfrm>
          <a:prstGeom prst="roundRect">
            <a:avLst/>
          </a:prstGeom>
          <a:solidFill>
            <a:srgbClr val="735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chemeClr val="bg1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D94E432-6F9C-4FF2-AD80-85212FA14780}"/>
              </a:ext>
            </a:extLst>
          </p:cNvPr>
          <p:cNvSpPr/>
          <p:nvPr/>
        </p:nvSpPr>
        <p:spPr>
          <a:xfrm>
            <a:off x="3321438" y="1950617"/>
            <a:ext cx="1447832" cy="567463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lnSpc>
                <a:spcPct val="200000"/>
              </a:lnSpc>
            </a:pPr>
            <a:r>
              <a:rPr lang="es-ES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PRECISIÓN</a:t>
            </a:r>
            <a:endParaRPr lang="es-PE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AF57A86-08E6-4AD4-8950-EB96C1AE6D29}"/>
              </a:ext>
            </a:extLst>
          </p:cNvPr>
          <p:cNvSpPr/>
          <p:nvPr/>
        </p:nvSpPr>
        <p:spPr>
          <a:xfrm>
            <a:off x="5874121" y="2103034"/>
            <a:ext cx="1592506" cy="463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altLang="es-P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Muestreo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22E4559F-779A-47C5-82C2-ACD064B344EC}"/>
              </a:ext>
            </a:extLst>
          </p:cNvPr>
          <p:cNvSpPr/>
          <p:nvPr/>
        </p:nvSpPr>
        <p:spPr>
          <a:xfrm>
            <a:off x="6008459" y="3512111"/>
            <a:ext cx="2415396" cy="489445"/>
          </a:xfrm>
          <a:prstGeom prst="roundRect">
            <a:avLst/>
          </a:prstGeom>
          <a:solidFill>
            <a:srgbClr val="735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altLang="es-PE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Sesgos de selección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D4EE0BA7-70C4-401B-8375-87628205393F}"/>
              </a:ext>
            </a:extLst>
          </p:cNvPr>
          <p:cNvSpPr/>
          <p:nvPr/>
        </p:nvSpPr>
        <p:spPr>
          <a:xfrm>
            <a:off x="6008459" y="1162280"/>
            <a:ext cx="1226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altLang="es-PE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CONTROL</a:t>
            </a:r>
          </a:p>
        </p:txBody>
      </p:sp>
      <p:sp>
        <p:nvSpPr>
          <p:cNvPr id="20" name="Abrir llave 19">
            <a:extLst>
              <a:ext uri="{FF2B5EF4-FFF2-40B4-BE49-F238E27FC236}">
                <a16:creationId xmlns:a16="http://schemas.microsoft.com/office/drawing/2014/main" id="{152A0C9B-658B-4175-BA6F-78658B4AE9C9}"/>
              </a:ext>
            </a:extLst>
          </p:cNvPr>
          <p:cNvSpPr/>
          <p:nvPr/>
        </p:nvSpPr>
        <p:spPr>
          <a:xfrm>
            <a:off x="2229401" y="2047446"/>
            <a:ext cx="108000" cy="2715447"/>
          </a:xfrm>
          <a:prstGeom prst="leftBrace">
            <a:avLst>
              <a:gd name="adj1" fmla="val 63147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6" tIns="60959" rIns="121916" bIns="60959" anchor="ctr"/>
          <a:lstStyle/>
          <a:p>
            <a:pPr algn="ctr">
              <a:defRPr/>
            </a:pPr>
            <a:endParaRPr lang="es-PE" i="1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FD26C000-2488-4C6C-BECB-688817A4EA6D}"/>
              </a:ext>
            </a:extLst>
          </p:cNvPr>
          <p:cNvSpPr/>
          <p:nvPr/>
        </p:nvSpPr>
        <p:spPr>
          <a:xfrm>
            <a:off x="387923" y="3110503"/>
            <a:ext cx="19318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altLang="es-PE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VALIDEZ</a:t>
            </a:r>
          </a:p>
          <a:p>
            <a:pPr algn="ctr"/>
            <a:r>
              <a:rPr lang="es-MX" altLang="es-PE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Del Estudio</a:t>
            </a:r>
            <a:endParaRPr lang="es-ES" altLang="es-PE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CF8C15AF-C90F-4172-A483-C6EB92E5FB72}"/>
              </a:ext>
            </a:extLst>
          </p:cNvPr>
          <p:cNvSpPr/>
          <p:nvPr/>
        </p:nvSpPr>
        <p:spPr>
          <a:xfrm>
            <a:off x="2590790" y="4195433"/>
            <a:ext cx="2775030" cy="567460"/>
          </a:xfrm>
          <a:prstGeom prst="roundRect">
            <a:avLst/>
          </a:prstGeom>
          <a:solidFill>
            <a:srgbClr val="735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DAA846C5-A7D4-4046-B742-16212910CA3E}"/>
              </a:ext>
            </a:extLst>
          </p:cNvPr>
          <p:cNvSpPr/>
          <p:nvPr/>
        </p:nvSpPr>
        <p:spPr>
          <a:xfrm>
            <a:off x="3140440" y="4094952"/>
            <a:ext cx="1492716" cy="567463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lnSpc>
                <a:spcPct val="200000"/>
              </a:lnSpc>
            </a:pPr>
            <a:r>
              <a:rPr lang="es-ES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EXACTITUD</a:t>
            </a:r>
            <a:endParaRPr lang="es-PE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C2E2BC31-E6CC-4099-9A1B-7BE567547FAA}"/>
              </a:ext>
            </a:extLst>
          </p:cNvPr>
          <p:cNvSpPr/>
          <p:nvPr/>
        </p:nvSpPr>
        <p:spPr>
          <a:xfrm>
            <a:off x="3294327" y="2565603"/>
            <a:ext cx="1866217" cy="567463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lnSpc>
                <a:spcPct val="200000"/>
              </a:lnSpc>
            </a:pPr>
            <a:r>
              <a:rPr lang="es-E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Error</a:t>
            </a:r>
            <a:r>
              <a:rPr lang="es-ES" dirty="0">
                <a:latin typeface="Open Sans "/>
              </a:rPr>
              <a:t> </a:t>
            </a:r>
            <a:r>
              <a:rPr lang="es-ES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aleatorio</a:t>
            </a:r>
            <a:endParaRPr lang="es-PE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2A8220BB-FF32-4A4A-AF05-7C78D4F9C1EC}"/>
              </a:ext>
            </a:extLst>
          </p:cNvPr>
          <p:cNvSpPr/>
          <p:nvPr/>
        </p:nvSpPr>
        <p:spPr>
          <a:xfrm>
            <a:off x="3121373" y="4762893"/>
            <a:ext cx="2173993" cy="567463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lnSpc>
                <a:spcPct val="200000"/>
              </a:lnSpc>
            </a:pPr>
            <a:r>
              <a:rPr lang="es-E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Error</a:t>
            </a:r>
            <a:r>
              <a:rPr lang="es-ES" dirty="0">
                <a:latin typeface="Open Sans "/>
              </a:rPr>
              <a:t> </a:t>
            </a:r>
            <a:r>
              <a:rPr lang="es-ES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sistemático</a:t>
            </a:r>
            <a:endParaRPr lang="es-PE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8" name="Abrir llave 27">
            <a:extLst>
              <a:ext uri="{FF2B5EF4-FFF2-40B4-BE49-F238E27FC236}">
                <a16:creationId xmlns:a16="http://schemas.microsoft.com/office/drawing/2014/main" id="{81B6FBC8-07D4-4B0F-9DE4-2EE7728D4DF1}"/>
              </a:ext>
            </a:extLst>
          </p:cNvPr>
          <p:cNvSpPr/>
          <p:nvPr/>
        </p:nvSpPr>
        <p:spPr>
          <a:xfrm>
            <a:off x="5708316" y="3195233"/>
            <a:ext cx="108000" cy="2715447"/>
          </a:xfrm>
          <a:prstGeom prst="leftBrace">
            <a:avLst>
              <a:gd name="adj1" fmla="val 63147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6" tIns="60959" rIns="121916" bIns="60959" anchor="ctr"/>
          <a:lstStyle/>
          <a:p>
            <a:pPr algn="ctr">
              <a:defRPr/>
            </a:pPr>
            <a:endParaRPr lang="es-PE" i="1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F5DB54D5-CE07-4B0D-9525-D4993F9BC1AB}"/>
              </a:ext>
            </a:extLst>
          </p:cNvPr>
          <p:cNvSpPr/>
          <p:nvPr/>
        </p:nvSpPr>
        <p:spPr>
          <a:xfrm>
            <a:off x="6008459" y="4947045"/>
            <a:ext cx="2415396" cy="489445"/>
          </a:xfrm>
          <a:prstGeom prst="roundRect">
            <a:avLst/>
          </a:prstGeom>
          <a:solidFill>
            <a:srgbClr val="735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altLang="es-PE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Sesgos de medición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6F0026A8-0846-4669-9802-AA4C0A93CD6D}"/>
              </a:ext>
            </a:extLst>
          </p:cNvPr>
          <p:cNvSpPr/>
          <p:nvPr/>
        </p:nvSpPr>
        <p:spPr>
          <a:xfrm>
            <a:off x="8957015" y="902012"/>
            <a:ext cx="28632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400" dirty="0">
                <a:solidFill>
                  <a:srgbClr val="73548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MUESTRA </a:t>
            </a:r>
          </a:p>
          <a:p>
            <a:r>
              <a:rPr lang="es-ES" sz="2400" dirty="0">
                <a:solidFill>
                  <a:srgbClr val="73548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REPRESENTATIVA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3258B0A4-FCAF-48F8-91B6-59177417702E}"/>
              </a:ext>
            </a:extLst>
          </p:cNvPr>
          <p:cNvSpPr/>
          <p:nvPr/>
        </p:nvSpPr>
        <p:spPr>
          <a:xfrm>
            <a:off x="9215544" y="2047446"/>
            <a:ext cx="2225289" cy="87908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E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Cálculo del tamaño </a:t>
            </a:r>
          </a:p>
          <a:p>
            <a:pPr>
              <a:lnSpc>
                <a:spcPct val="150000"/>
              </a:lnSpc>
            </a:pPr>
            <a:r>
              <a:rPr lang="es-E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 la muestra</a:t>
            </a:r>
            <a:endParaRPr lang="es-PE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0BDCDB49-471D-4053-B5D3-1EAA9A3F0004}"/>
              </a:ext>
            </a:extLst>
          </p:cNvPr>
          <p:cNvSpPr/>
          <p:nvPr/>
        </p:nvSpPr>
        <p:spPr>
          <a:xfrm>
            <a:off x="9187231" y="3360164"/>
            <a:ext cx="2432204" cy="87908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E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Técnicas de muestreo</a:t>
            </a:r>
          </a:p>
          <a:p>
            <a:pPr>
              <a:lnSpc>
                <a:spcPct val="150000"/>
              </a:lnSpc>
            </a:pPr>
            <a:r>
              <a:rPr lang="es-E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 de selección</a:t>
            </a:r>
            <a:endParaRPr lang="es-PE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45B5C09D-DA69-4E67-B81A-DCD6188B41E5}"/>
              </a:ext>
            </a:extLst>
          </p:cNvPr>
          <p:cNvCxnSpPr/>
          <p:nvPr/>
        </p:nvCxnSpPr>
        <p:spPr>
          <a:xfrm>
            <a:off x="8466735" y="2371866"/>
            <a:ext cx="540000" cy="0"/>
          </a:xfrm>
          <a:prstGeom prst="straightConnector1">
            <a:avLst/>
          </a:prstGeom>
          <a:ln w="38100">
            <a:solidFill>
              <a:srgbClr val="8BBC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C93648DE-FC09-4DCB-ADF6-990F3DCC75D8}"/>
              </a:ext>
            </a:extLst>
          </p:cNvPr>
          <p:cNvCxnSpPr/>
          <p:nvPr/>
        </p:nvCxnSpPr>
        <p:spPr>
          <a:xfrm>
            <a:off x="8466735" y="3796692"/>
            <a:ext cx="540000" cy="0"/>
          </a:xfrm>
          <a:prstGeom prst="straightConnector1">
            <a:avLst/>
          </a:prstGeom>
          <a:ln w="38100">
            <a:solidFill>
              <a:srgbClr val="8BBC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415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upo 75">
            <a:extLst>
              <a:ext uri="{FF2B5EF4-FFF2-40B4-BE49-F238E27FC236}">
                <a16:creationId xmlns:a16="http://schemas.microsoft.com/office/drawing/2014/main" id="{DFE2460F-A47D-4DB0-94FE-37EB75D0A366}"/>
              </a:ext>
            </a:extLst>
          </p:cNvPr>
          <p:cNvGrpSpPr/>
          <p:nvPr/>
        </p:nvGrpSpPr>
        <p:grpSpPr>
          <a:xfrm>
            <a:off x="2314117" y="1685380"/>
            <a:ext cx="7563766" cy="4311203"/>
            <a:chOff x="2071664" y="2261840"/>
            <a:chExt cx="7563766" cy="4311203"/>
          </a:xfrm>
        </p:grpSpPr>
        <p:sp>
          <p:nvSpPr>
            <p:cNvPr id="17" name="1 Rectángulo">
              <a:extLst>
                <a:ext uri="{FF2B5EF4-FFF2-40B4-BE49-F238E27FC236}">
                  <a16:creationId xmlns:a16="http://schemas.microsoft.com/office/drawing/2014/main" id="{9C3EF241-C63E-4505-8623-5A3D258F12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7536" y="6201788"/>
              <a:ext cx="1751374" cy="371255"/>
            </a:xfrm>
            <a:prstGeom prst="rect">
              <a:avLst/>
            </a:prstGeom>
            <a:solidFill>
              <a:srgbClr val="FE7058"/>
            </a:solidFill>
            <a:ln>
              <a:noFill/>
            </a:ln>
          </p:spPr>
          <p:txBody>
            <a:bodyPr wrap="square" lIns="0" tIns="0" rIns="0" bIns="0" anchor="ctr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s-ES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Error aleatorio</a:t>
              </a:r>
            </a:p>
          </p:txBody>
        </p:sp>
        <p:sp>
          <p:nvSpPr>
            <p:cNvPr id="14" name="Forma libre 32">
              <a:extLst>
                <a:ext uri="{FF2B5EF4-FFF2-40B4-BE49-F238E27FC236}">
                  <a16:creationId xmlns:a16="http://schemas.microsoft.com/office/drawing/2014/main" id="{AB21C335-0344-40D2-A009-0CD0A3853F69}"/>
                </a:ext>
              </a:extLst>
            </p:cNvPr>
            <p:cNvSpPr/>
            <p:nvPr/>
          </p:nvSpPr>
          <p:spPr bwMode="auto">
            <a:xfrm flipV="1">
              <a:off x="4972314" y="2588427"/>
              <a:ext cx="2552032" cy="1040747"/>
            </a:xfrm>
            <a:custGeom>
              <a:avLst/>
              <a:gdLst>
                <a:gd name="connsiteX0" fmla="*/ 0 w 2562577"/>
                <a:gd name="connsiteY0" fmla="*/ 0 h 790223"/>
                <a:gd name="connsiteX1" fmla="*/ 1298222 w 2562577"/>
                <a:gd name="connsiteY1" fmla="*/ 790223 h 790223"/>
                <a:gd name="connsiteX2" fmla="*/ 2562577 w 2562577"/>
                <a:gd name="connsiteY2" fmla="*/ 0 h 790223"/>
                <a:gd name="connsiteX0" fmla="*/ 0 w 2562577"/>
                <a:gd name="connsiteY0" fmla="*/ 0 h 790223"/>
                <a:gd name="connsiteX1" fmla="*/ 1298222 w 2562577"/>
                <a:gd name="connsiteY1" fmla="*/ 790223 h 790223"/>
                <a:gd name="connsiteX2" fmla="*/ 2562577 w 2562577"/>
                <a:gd name="connsiteY2" fmla="*/ 0 h 790223"/>
                <a:gd name="connsiteX0" fmla="*/ 0 w 2562577"/>
                <a:gd name="connsiteY0" fmla="*/ 0 h 790223"/>
                <a:gd name="connsiteX1" fmla="*/ 1298222 w 2562577"/>
                <a:gd name="connsiteY1" fmla="*/ 790223 h 790223"/>
                <a:gd name="connsiteX2" fmla="*/ 2562577 w 2562577"/>
                <a:gd name="connsiteY2" fmla="*/ 0 h 790223"/>
                <a:gd name="connsiteX0" fmla="*/ 0 w 2562577"/>
                <a:gd name="connsiteY0" fmla="*/ 0 h 790223"/>
                <a:gd name="connsiteX1" fmla="*/ 1298222 w 2562577"/>
                <a:gd name="connsiteY1" fmla="*/ 790223 h 790223"/>
                <a:gd name="connsiteX2" fmla="*/ 2562577 w 2562577"/>
                <a:gd name="connsiteY2" fmla="*/ 0 h 790223"/>
                <a:gd name="connsiteX0" fmla="*/ 0 w 2562577"/>
                <a:gd name="connsiteY0" fmla="*/ 0 h 790223"/>
                <a:gd name="connsiteX1" fmla="*/ 1298222 w 2562577"/>
                <a:gd name="connsiteY1" fmla="*/ 790223 h 790223"/>
                <a:gd name="connsiteX2" fmla="*/ 2562577 w 2562577"/>
                <a:gd name="connsiteY2" fmla="*/ 0 h 790223"/>
                <a:gd name="connsiteX0" fmla="*/ 0 w 2562577"/>
                <a:gd name="connsiteY0" fmla="*/ 0 h 793068"/>
                <a:gd name="connsiteX1" fmla="*/ 1280018 w 2562577"/>
                <a:gd name="connsiteY1" fmla="*/ 793068 h 793068"/>
                <a:gd name="connsiteX2" fmla="*/ 2562577 w 2562577"/>
                <a:gd name="connsiteY2" fmla="*/ 0 h 793068"/>
                <a:gd name="connsiteX0" fmla="*/ 0 w 2562577"/>
                <a:gd name="connsiteY0" fmla="*/ 0 h 793068"/>
                <a:gd name="connsiteX1" fmla="*/ 1280018 w 2562577"/>
                <a:gd name="connsiteY1" fmla="*/ 793068 h 793068"/>
                <a:gd name="connsiteX2" fmla="*/ 2562577 w 2562577"/>
                <a:gd name="connsiteY2" fmla="*/ 0 h 793068"/>
                <a:gd name="connsiteX0" fmla="*/ 0 w 2562577"/>
                <a:gd name="connsiteY0" fmla="*/ 0 h 793068"/>
                <a:gd name="connsiteX1" fmla="*/ 1280018 w 2562577"/>
                <a:gd name="connsiteY1" fmla="*/ 793068 h 793068"/>
                <a:gd name="connsiteX2" fmla="*/ 2562577 w 2562577"/>
                <a:gd name="connsiteY2" fmla="*/ 0 h 793068"/>
                <a:gd name="connsiteX0" fmla="*/ 0 w 2562577"/>
                <a:gd name="connsiteY0" fmla="*/ 0 h 793068"/>
                <a:gd name="connsiteX1" fmla="*/ 1280018 w 2562577"/>
                <a:gd name="connsiteY1" fmla="*/ 793068 h 793068"/>
                <a:gd name="connsiteX2" fmla="*/ 2562577 w 2562577"/>
                <a:gd name="connsiteY2" fmla="*/ 0 h 793068"/>
                <a:gd name="connsiteX0" fmla="*/ 0 w 2562577"/>
                <a:gd name="connsiteY0" fmla="*/ 0 h 793068"/>
                <a:gd name="connsiteX1" fmla="*/ 1280018 w 2562577"/>
                <a:gd name="connsiteY1" fmla="*/ 793068 h 793068"/>
                <a:gd name="connsiteX2" fmla="*/ 2562577 w 2562577"/>
                <a:gd name="connsiteY2" fmla="*/ 0 h 79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62577" h="793068">
                  <a:moveTo>
                    <a:pt x="0" y="0"/>
                  </a:moveTo>
                  <a:cubicBezTo>
                    <a:pt x="765007" y="152947"/>
                    <a:pt x="771000" y="793068"/>
                    <a:pt x="1280018" y="793068"/>
                  </a:cubicBezTo>
                  <a:cubicBezTo>
                    <a:pt x="1791311" y="793068"/>
                    <a:pt x="1791468" y="160427"/>
                    <a:pt x="2562577" y="0"/>
                  </a:cubicBezTo>
                </a:path>
              </a:pathLst>
            </a:custGeom>
            <a:noFill/>
            <a:ln w="28575">
              <a:solidFill>
                <a:srgbClr val="236A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1" name="Forma libre 32">
              <a:extLst>
                <a:ext uri="{FF2B5EF4-FFF2-40B4-BE49-F238E27FC236}">
                  <a16:creationId xmlns:a16="http://schemas.microsoft.com/office/drawing/2014/main" id="{8DC6E3E9-3242-42C7-9052-824A442B59AC}"/>
                </a:ext>
              </a:extLst>
            </p:cNvPr>
            <p:cNvSpPr/>
            <p:nvPr/>
          </p:nvSpPr>
          <p:spPr bwMode="auto">
            <a:xfrm flipV="1">
              <a:off x="6023223" y="3955761"/>
              <a:ext cx="2552032" cy="1040747"/>
            </a:xfrm>
            <a:custGeom>
              <a:avLst/>
              <a:gdLst>
                <a:gd name="connsiteX0" fmla="*/ 0 w 2562577"/>
                <a:gd name="connsiteY0" fmla="*/ 0 h 790223"/>
                <a:gd name="connsiteX1" fmla="*/ 1298222 w 2562577"/>
                <a:gd name="connsiteY1" fmla="*/ 790223 h 790223"/>
                <a:gd name="connsiteX2" fmla="*/ 2562577 w 2562577"/>
                <a:gd name="connsiteY2" fmla="*/ 0 h 790223"/>
                <a:gd name="connsiteX0" fmla="*/ 0 w 2562577"/>
                <a:gd name="connsiteY0" fmla="*/ 0 h 790223"/>
                <a:gd name="connsiteX1" fmla="*/ 1298222 w 2562577"/>
                <a:gd name="connsiteY1" fmla="*/ 790223 h 790223"/>
                <a:gd name="connsiteX2" fmla="*/ 2562577 w 2562577"/>
                <a:gd name="connsiteY2" fmla="*/ 0 h 790223"/>
                <a:gd name="connsiteX0" fmla="*/ 0 w 2562577"/>
                <a:gd name="connsiteY0" fmla="*/ 0 h 790223"/>
                <a:gd name="connsiteX1" fmla="*/ 1298222 w 2562577"/>
                <a:gd name="connsiteY1" fmla="*/ 790223 h 790223"/>
                <a:gd name="connsiteX2" fmla="*/ 2562577 w 2562577"/>
                <a:gd name="connsiteY2" fmla="*/ 0 h 790223"/>
                <a:gd name="connsiteX0" fmla="*/ 0 w 2562577"/>
                <a:gd name="connsiteY0" fmla="*/ 0 h 790223"/>
                <a:gd name="connsiteX1" fmla="*/ 1298222 w 2562577"/>
                <a:gd name="connsiteY1" fmla="*/ 790223 h 790223"/>
                <a:gd name="connsiteX2" fmla="*/ 2562577 w 2562577"/>
                <a:gd name="connsiteY2" fmla="*/ 0 h 790223"/>
                <a:gd name="connsiteX0" fmla="*/ 0 w 2562577"/>
                <a:gd name="connsiteY0" fmla="*/ 0 h 790223"/>
                <a:gd name="connsiteX1" fmla="*/ 1298222 w 2562577"/>
                <a:gd name="connsiteY1" fmla="*/ 790223 h 790223"/>
                <a:gd name="connsiteX2" fmla="*/ 2562577 w 2562577"/>
                <a:gd name="connsiteY2" fmla="*/ 0 h 790223"/>
                <a:gd name="connsiteX0" fmla="*/ 0 w 2562577"/>
                <a:gd name="connsiteY0" fmla="*/ 0 h 793068"/>
                <a:gd name="connsiteX1" fmla="*/ 1280018 w 2562577"/>
                <a:gd name="connsiteY1" fmla="*/ 793068 h 793068"/>
                <a:gd name="connsiteX2" fmla="*/ 2562577 w 2562577"/>
                <a:gd name="connsiteY2" fmla="*/ 0 h 793068"/>
                <a:gd name="connsiteX0" fmla="*/ 0 w 2562577"/>
                <a:gd name="connsiteY0" fmla="*/ 0 h 793068"/>
                <a:gd name="connsiteX1" fmla="*/ 1280018 w 2562577"/>
                <a:gd name="connsiteY1" fmla="*/ 793068 h 793068"/>
                <a:gd name="connsiteX2" fmla="*/ 2562577 w 2562577"/>
                <a:gd name="connsiteY2" fmla="*/ 0 h 793068"/>
                <a:gd name="connsiteX0" fmla="*/ 0 w 2562577"/>
                <a:gd name="connsiteY0" fmla="*/ 0 h 793068"/>
                <a:gd name="connsiteX1" fmla="*/ 1280018 w 2562577"/>
                <a:gd name="connsiteY1" fmla="*/ 793068 h 793068"/>
                <a:gd name="connsiteX2" fmla="*/ 2562577 w 2562577"/>
                <a:gd name="connsiteY2" fmla="*/ 0 h 793068"/>
                <a:gd name="connsiteX0" fmla="*/ 0 w 2562577"/>
                <a:gd name="connsiteY0" fmla="*/ 0 h 793068"/>
                <a:gd name="connsiteX1" fmla="*/ 1280018 w 2562577"/>
                <a:gd name="connsiteY1" fmla="*/ 793068 h 793068"/>
                <a:gd name="connsiteX2" fmla="*/ 2562577 w 2562577"/>
                <a:gd name="connsiteY2" fmla="*/ 0 h 793068"/>
                <a:gd name="connsiteX0" fmla="*/ 0 w 2562577"/>
                <a:gd name="connsiteY0" fmla="*/ 0 h 793068"/>
                <a:gd name="connsiteX1" fmla="*/ 1280018 w 2562577"/>
                <a:gd name="connsiteY1" fmla="*/ 793068 h 793068"/>
                <a:gd name="connsiteX2" fmla="*/ 2562577 w 2562577"/>
                <a:gd name="connsiteY2" fmla="*/ 0 h 79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62577" h="793068">
                  <a:moveTo>
                    <a:pt x="0" y="0"/>
                  </a:moveTo>
                  <a:cubicBezTo>
                    <a:pt x="765007" y="152947"/>
                    <a:pt x="771000" y="793068"/>
                    <a:pt x="1280018" y="793068"/>
                  </a:cubicBezTo>
                  <a:cubicBezTo>
                    <a:pt x="1791311" y="793068"/>
                    <a:pt x="1791468" y="160427"/>
                    <a:pt x="2562577" y="0"/>
                  </a:cubicBezTo>
                </a:path>
              </a:pathLst>
            </a:custGeom>
            <a:noFill/>
            <a:ln w="28575">
              <a:solidFill>
                <a:srgbClr val="236A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4" name="Forma libre 32">
              <a:extLst>
                <a:ext uri="{FF2B5EF4-FFF2-40B4-BE49-F238E27FC236}">
                  <a16:creationId xmlns:a16="http://schemas.microsoft.com/office/drawing/2014/main" id="{5A145679-6D65-4882-9F55-A0CE2A3BB8B6}"/>
                </a:ext>
              </a:extLst>
            </p:cNvPr>
            <p:cNvSpPr/>
            <p:nvPr/>
          </p:nvSpPr>
          <p:spPr bwMode="auto">
            <a:xfrm flipV="1">
              <a:off x="3148282" y="4508970"/>
              <a:ext cx="2552032" cy="1040747"/>
            </a:xfrm>
            <a:custGeom>
              <a:avLst/>
              <a:gdLst>
                <a:gd name="connsiteX0" fmla="*/ 0 w 2562577"/>
                <a:gd name="connsiteY0" fmla="*/ 0 h 790223"/>
                <a:gd name="connsiteX1" fmla="*/ 1298222 w 2562577"/>
                <a:gd name="connsiteY1" fmla="*/ 790223 h 790223"/>
                <a:gd name="connsiteX2" fmla="*/ 2562577 w 2562577"/>
                <a:gd name="connsiteY2" fmla="*/ 0 h 790223"/>
                <a:gd name="connsiteX0" fmla="*/ 0 w 2562577"/>
                <a:gd name="connsiteY0" fmla="*/ 0 h 790223"/>
                <a:gd name="connsiteX1" fmla="*/ 1298222 w 2562577"/>
                <a:gd name="connsiteY1" fmla="*/ 790223 h 790223"/>
                <a:gd name="connsiteX2" fmla="*/ 2562577 w 2562577"/>
                <a:gd name="connsiteY2" fmla="*/ 0 h 790223"/>
                <a:gd name="connsiteX0" fmla="*/ 0 w 2562577"/>
                <a:gd name="connsiteY0" fmla="*/ 0 h 790223"/>
                <a:gd name="connsiteX1" fmla="*/ 1298222 w 2562577"/>
                <a:gd name="connsiteY1" fmla="*/ 790223 h 790223"/>
                <a:gd name="connsiteX2" fmla="*/ 2562577 w 2562577"/>
                <a:gd name="connsiteY2" fmla="*/ 0 h 790223"/>
                <a:gd name="connsiteX0" fmla="*/ 0 w 2562577"/>
                <a:gd name="connsiteY0" fmla="*/ 0 h 790223"/>
                <a:gd name="connsiteX1" fmla="*/ 1298222 w 2562577"/>
                <a:gd name="connsiteY1" fmla="*/ 790223 h 790223"/>
                <a:gd name="connsiteX2" fmla="*/ 2562577 w 2562577"/>
                <a:gd name="connsiteY2" fmla="*/ 0 h 790223"/>
                <a:gd name="connsiteX0" fmla="*/ 0 w 2562577"/>
                <a:gd name="connsiteY0" fmla="*/ 0 h 790223"/>
                <a:gd name="connsiteX1" fmla="*/ 1298222 w 2562577"/>
                <a:gd name="connsiteY1" fmla="*/ 790223 h 790223"/>
                <a:gd name="connsiteX2" fmla="*/ 2562577 w 2562577"/>
                <a:gd name="connsiteY2" fmla="*/ 0 h 790223"/>
                <a:gd name="connsiteX0" fmla="*/ 0 w 2562577"/>
                <a:gd name="connsiteY0" fmla="*/ 0 h 793068"/>
                <a:gd name="connsiteX1" fmla="*/ 1280018 w 2562577"/>
                <a:gd name="connsiteY1" fmla="*/ 793068 h 793068"/>
                <a:gd name="connsiteX2" fmla="*/ 2562577 w 2562577"/>
                <a:gd name="connsiteY2" fmla="*/ 0 h 793068"/>
                <a:gd name="connsiteX0" fmla="*/ 0 w 2562577"/>
                <a:gd name="connsiteY0" fmla="*/ 0 h 793068"/>
                <a:gd name="connsiteX1" fmla="*/ 1280018 w 2562577"/>
                <a:gd name="connsiteY1" fmla="*/ 793068 h 793068"/>
                <a:gd name="connsiteX2" fmla="*/ 2562577 w 2562577"/>
                <a:gd name="connsiteY2" fmla="*/ 0 h 793068"/>
                <a:gd name="connsiteX0" fmla="*/ 0 w 2562577"/>
                <a:gd name="connsiteY0" fmla="*/ 0 h 793068"/>
                <a:gd name="connsiteX1" fmla="*/ 1280018 w 2562577"/>
                <a:gd name="connsiteY1" fmla="*/ 793068 h 793068"/>
                <a:gd name="connsiteX2" fmla="*/ 2562577 w 2562577"/>
                <a:gd name="connsiteY2" fmla="*/ 0 h 793068"/>
                <a:gd name="connsiteX0" fmla="*/ 0 w 2562577"/>
                <a:gd name="connsiteY0" fmla="*/ 0 h 793068"/>
                <a:gd name="connsiteX1" fmla="*/ 1280018 w 2562577"/>
                <a:gd name="connsiteY1" fmla="*/ 793068 h 793068"/>
                <a:gd name="connsiteX2" fmla="*/ 2562577 w 2562577"/>
                <a:gd name="connsiteY2" fmla="*/ 0 h 793068"/>
                <a:gd name="connsiteX0" fmla="*/ 0 w 2562577"/>
                <a:gd name="connsiteY0" fmla="*/ 0 h 793068"/>
                <a:gd name="connsiteX1" fmla="*/ 1280018 w 2562577"/>
                <a:gd name="connsiteY1" fmla="*/ 793068 h 793068"/>
                <a:gd name="connsiteX2" fmla="*/ 2562577 w 2562577"/>
                <a:gd name="connsiteY2" fmla="*/ 0 h 79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62577" h="793068">
                  <a:moveTo>
                    <a:pt x="0" y="0"/>
                  </a:moveTo>
                  <a:cubicBezTo>
                    <a:pt x="765007" y="152947"/>
                    <a:pt x="771000" y="793068"/>
                    <a:pt x="1280018" y="793068"/>
                  </a:cubicBezTo>
                  <a:cubicBezTo>
                    <a:pt x="1791311" y="793068"/>
                    <a:pt x="1791468" y="160427"/>
                    <a:pt x="2562577" y="0"/>
                  </a:cubicBezTo>
                </a:path>
              </a:pathLst>
            </a:custGeom>
            <a:noFill/>
            <a:ln w="28575">
              <a:solidFill>
                <a:srgbClr val="236A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FE132FFF-B70F-4D7C-AD03-D037940E2CF3}"/>
                </a:ext>
              </a:extLst>
            </p:cNvPr>
            <p:cNvCxnSpPr>
              <a:cxnSpLocks/>
            </p:cNvCxnSpPr>
            <p:nvPr/>
          </p:nvCxnSpPr>
          <p:spPr>
            <a:xfrm>
              <a:off x="6266188" y="2588427"/>
              <a:ext cx="0" cy="1040747"/>
            </a:xfrm>
            <a:prstGeom prst="line">
              <a:avLst/>
            </a:prstGeom>
            <a:ln w="2857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62" name="Grupo 61">
              <a:extLst>
                <a:ext uri="{FF2B5EF4-FFF2-40B4-BE49-F238E27FC236}">
                  <a16:creationId xmlns:a16="http://schemas.microsoft.com/office/drawing/2014/main" id="{414B3CB2-051B-41E1-86DD-A2E26D8C245A}"/>
                </a:ext>
              </a:extLst>
            </p:cNvPr>
            <p:cNvGrpSpPr/>
            <p:nvPr/>
          </p:nvGrpSpPr>
          <p:grpSpPr>
            <a:xfrm>
              <a:off x="4442156" y="3955761"/>
              <a:ext cx="2873272" cy="1778477"/>
              <a:chOff x="3911657" y="4373009"/>
              <a:chExt cx="2559103" cy="1584015"/>
            </a:xfrm>
          </p:grpSpPr>
          <p:cxnSp>
            <p:nvCxnSpPr>
              <p:cNvPr id="23" name="Conector recto 22">
                <a:extLst>
                  <a:ext uri="{FF2B5EF4-FFF2-40B4-BE49-F238E27FC236}">
                    <a16:creationId xmlns:a16="http://schemas.microsoft.com/office/drawing/2014/main" id="{117C92C2-991E-4601-A182-A967945940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63747" y="4373009"/>
                <a:ext cx="7013" cy="1584015"/>
              </a:xfrm>
              <a:prstGeom prst="line">
                <a:avLst/>
              </a:prstGeom>
              <a:ln w="2857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5" name="Conector recto 24">
                <a:extLst>
                  <a:ext uri="{FF2B5EF4-FFF2-40B4-BE49-F238E27FC236}">
                    <a16:creationId xmlns:a16="http://schemas.microsoft.com/office/drawing/2014/main" id="{898F3851-DCC5-4D15-885D-5F9248EB22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11657" y="4878886"/>
                <a:ext cx="0" cy="1078138"/>
              </a:xfrm>
              <a:prstGeom prst="line">
                <a:avLst/>
              </a:prstGeom>
              <a:ln w="2857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sp>
          <p:nvSpPr>
            <p:cNvPr id="26" name="1 Rectángulo">
              <a:extLst>
                <a:ext uri="{FF2B5EF4-FFF2-40B4-BE49-F238E27FC236}">
                  <a16:creationId xmlns:a16="http://schemas.microsoft.com/office/drawing/2014/main" id="{0B5697C0-715F-4499-B3D6-A680337771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4593" y="2611017"/>
              <a:ext cx="1742965" cy="401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s-ES" sz="15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Muestra - 2</a:t>
              </a:r>
            </a:p>
          </p:txBody>
        </p:sp>
        <p:sp>
          <p:nvSpPr>
            <p:cNvPr id="27" name="1 Rectángulo">
              <a:extLst>
                <a:ext uri="{FF2B5EF4-FFF2-40B4-BE49-F238E27FC236}">
                  <a16:creationId xmlns:a16="http://schemas.microsoft.com/office/drawing/2014/main" id="{A57FD68E-35B3-4729-BE8C-93A0547D28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2465" y="4135557"/>
              <a:ext cx="1742965" cy="401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s-ES" sz="15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Muestra - 3</a:t>
              </a:r>
            </a:p>
          </p:txBody>
        </p:sp>
        <p:sp>
          <p:nvSpPr>
            <p:cNvPr id="28" name="1 Rectángulo">
              <a:extLst>
                <a:ext uri="{FF2B5EF4-FFF2-40B4-BE49-F238E27FC236}">
                  <a16:creationId xmlns:a16="http://schemas.microsoft.com/office/drawing/2014/main" id="{DB3C1404-8FAA-46A1-8C75-E807918598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1664" y="4576796"/>
              <a:ext cx="1742965" cy="401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s-ES" sz="15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Muestra - 1</a:t>
              </a:r>
            </a:p>
          </p:txBody>
        </p:sp>
        <p:cxnSp>
          <p:nvCxnSpPr>
            <p:cNvPr id="31" name="Conector recto 30">
              <a:extLst>
                <a:ext uri="{FF2B5EF4-FFF2-40B4-BE49-F238E27FC236}">
                  <a16:creationId xmlns:a16="http://schemas.microsoft.com/office/drawing/2014/main" id="{7346E541-5F05-4229-AE4D-DD2554502D5B}"/>
                </a:ext>
              </a:extLst>
            </p:cNvPr>
            <p:cNvCxnSpPr>
              <a:cxnSpLocks/>
            </p:cNvCxnSpPr>
            <p:nvPr/>
          </p:nvCxnSpPr>
          <p:spPr>
            <a:xfrm>
              <a:off x="4464719" y="5675962"/>
              <a:ext cx="1414684" cy="0"/>
            </a:xfrm>
            <a:prstGeom prst="line">
              <a:avLst/>
            </a:prstGeom>
            <a:ln w="28575">
              <a:solidFill>
                <a:srgbClr val="FE7058"/>
              </a:solidFill>
              <a:headEnd type="stealth" w="lg" len="lg"/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CuadroTexto 52">
                  <a:extLst>
                    <a:ext uri="{FF2B5EF4-FFF2-40B4-BE49-F238E27FC236}">
                      <a16:creationId xmlns:a16="http://schemas.microsoft.com/office/drawing/2014/main" id="{7040B9CE-09B5-4190-A51F-12B0C660E98E}"/>
                    </a:ext>
                  </a:extLst>
                </p:cNvPr>
                <p:cNvSpPr txBox="1"/>
                <p:nvPr/>
              </p:nvSpPr>
              <p:spPr>
                <a:xfrm>
                  <a:off x="4272900" y="5816830"/>
                  <a:ext cx="409706" cy="4146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PE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s-PE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PE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s-PE" sz="2400" i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s-PE" sz="2400" dirty="0"/>
                </a:p>
              </p:txBody>
            </p:sp>
          </mc:Choice>
          <mc:Fallback xmlns="">
            <p:sp>
              <p:nvSpPr>
                <p:cNvPr id="53" name="CuadroTexto 52">
                  <a:extLst>
                    <a:ext uri="{FF2B5EF4-FFF2-40B4-BE49-F238E27FC236}">
                      <a16:creationId xmlns:a16="http://schemas.microsoft.com/office/drawing/2014/main" id="{7040B9CE-09B5-4190-A51F-12B0C660E9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2900" y="5816830"/>
                  <a:ext cx="409706" cy="414673"/>
                </a:xfrm>
                <a:prstGeom prst="rect">
                  <a:avLst/>
                </a:prstGeom>
                <a:blipFill>
                  <a:blip r:embed="rId3"/>
                  <a:stretch>
                    <a:fillRect l="-4478" r="-61194" b="-1471"/>
                  </a:stretch>
                </a:blipFill>
              </p:spPr>
              <p:txBody>
                <a:bodyPr/>
                <a:lstStyle/>
                <a:p>
                  <a:r>
                    <a:rPr lang="es-P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CuadroTexto 53">
                  <a:extLst>
                    <a:ext uri="{FF2B5EF4-FFF2-40B4-BE49-F238E27FC236}">
                      <a16:creationId xmlns:a16="http://schemas.microsoft.com/office/drawing/2014/main" id="{233CB1F8-5B2A-4C26-B704-C5C7FFAD3A94}"/>
                    </a:ext>
                  </a:extLst>
                </p:cNvPr>
                <p:cNvSpPr txBox="1"/>
                <p:nvPr/>
              </p:nvSpPr>
              <p:spPr>
                <a:xfrm>
                  <a:off x="6086237" y="3654399"/>
                  <a:ext cx="417697" cy="4146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PE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s-PE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PE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s-ES" sz="2400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s-PE" sz="2400" dirty="0"/>
                </a:p>
              </p:txBody>
            </p:sp>
          </mc:Choice>
          <mc:Fallback xmlns="">
            <p:sp>
              <p:nvSpPr>
                <p:cNvPr id="54" name="CuadroTexto 53">
                  <a:extLst>
                    <a:ext uri="{FF2B5EF4-FFF2-40B4-BE49-F238E27FC236}">
                      <a16:creationId xmlns:a16="http://schemas.microsoft.com/office/drawing/2014/main" id="{233CB1F8-5B2A-4C26-B704-C5C7FFAD3A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6237" y="3654399"/>
                  <a:ext cx="417697" cy="414673"/>
                </a:xfrm>
                <a:prstGeom prst="rect">
                  <a:avLst/>
                </a:prstGeom>
                <a:blipFill>
                  <a:blip r:embed="rId4"/>
                  <a:stretch>
                    <a:fillRect l="-2899" r="-59420" b="-1471"/>
                  </a:stretch>
                </a:blipFill>
              </p:spPr>
              <p:txBody>
                <a:bodyPr/>
                <a:lstStyle/>
                <a:p>
                  <a:r>
                    <a:rPr lang="es-P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CuadroTexto 54">
                  <a:extLst>
                    <a:ext uri="{FF2B5EF4-FFF2-40B4-BE49-F238E27FC236}">
                      <a16:creationId xmlns:a16="http://schemas.microsoft.com/office/drawing/2014/main" id="{C6C8AF7F-0D9C-4AC7-86AD-C5B807D6872B}"/>
                    </a:ext>
                  </a:extLst>
                </p:cNvPr>
                <p:cNvSpPr txBox="1"/>
                <p:nvPr/>
              </p:nvSpPr>
              <p:spPr>
                <a:xfrm>
                  <a:off x="7129381" y="5731980"/>
                  <a:ext cx="417697" cy="4146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PE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s-PE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PE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s-ES" sz="24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s-PE" sz="2400" dirty="0"/>
                </a:p>
              </p:txBody>
            </p:sp>
          </mc:Choice>
          <mc:Fallback xmlns="">
            <p:sp>
              <p:nvSpPr>
                <p:cNvPr id="55" name="CuadroTexto 54">
                  <a:extLst>
                    <a:ext uri="{FF2B5EF4-FFF2-40B4-BE49-F238E27FC236}">
                      <a16:creationId xmlns:a16="http://schemas.microsoft.com/office/drawing/2014/main" id="{C6C8AF7F-0D9C-4AC7-86AD-C5B807D687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9381" y="5731980"/>
                  <a:ext cx="417697" cy="414673"/>
                </a:xfrm>
                <a:prstGeom prst="rect">
                  <a:avLst/>
                </a:prstGeom>
                <a:blipFill>
                  <a:blip r:embed="rId5"/>
                  <a:stretch>
                    <a:fillRect l="-2899" r="-59420" b="-1471"/>
                  </a:stretch>
                </a:blipFill>
              </p:spPr>
              <p:txBody>
                <a:bodyPr/>
                <a:lstStyle/>
                <a:p>
                  <a:r>
                    <a:rPr lang="es-P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8" name="Conector recto 57">
              <a:extLst>
                <a:ext uri="{FF2B5EF4-FFF2-40B4-BE49-F238E27FC236}">
                  <a16:creationId xmlns:a16="http://schemas.microsoft.com/office/drawing/2014/main" id="{BE145362-C8B9-4C4C-B8B1-F52BF7D28EE2}"/>
                </a:ext>
              </a:extLst>
            </p:cNvPr>
            <p:cNvCxnSpPr>
              <a:cxnSpLocks/>
            </p:cNvCxnSpPr>
            <p:nvPr/>
          </p:nvCxnSpPr>
          <p:spPr>
            <a:xfrm>
              <a:off x="5874855" y="2588416"/>
              <a:ext cx="7874" cy="3152725"/>
            </a:xfrm>
            <a:prstGeom prst="line">
              <a:avLst/>
            </a:prstGeom>
            <a:ln w="28575" cap="flat" cmpd="sng" algn="ctr">
              <a:solidFill>
                <a:srgbClr val="4F5F74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CuadroTexto 63">
                  <a:extLst>
                    <a:ext uri="{FF2B5EF4-FFF2-40B4-BE49-F238E27FC236}">
                      <a16:creationId xmlns:a16="http://schemas.microsoft.com/office/drawing/2014/main" id="{66C5F863-6C4E-434E-BCE6-4E559A6654A5}"/>
                    </a:ext>
                  </a:extLst>
                </p:cNvPr>
                <p:cNvSpPr txBox="1"/>
                <p:nvPr/>
              </p:nvSpPr>
              <p:spPr>
                <a:xfrm>
                  <a:off x="5700314" y="5759754"/>
                  <a:ext cx="409706" cy="4146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PE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s-PE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PE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m:rPr>
                                <m:sty m:val="p"/>
                              </m:rPr>
                              <a:rPr lang="es-ES" sz="2400" b="0" i="0" smtClean="0">
                                <a:latin typeface="Cambria Math" panose="02040503050406030204" pitchFamily="18" charset="0"/>
                              </a:rPr>
                              <m:t>x</m:t>
                            </m:r>
                          </m:sub>
                        </m:sSub>
                      </m:oMath>
                    </m:oMathPara>
                  </a14:m>
                  <a:endParaRPr lang="es-PE" sz="2400" dirty="0"/>
                </a:p>
              </p:txBody>
            </p:sp>
          </mc:Choice>
          <mc:Fallback xmlns="">
            <p:sp>
              <p:nvSpPr>
                <p:cNvPr id="64" name="CuadroTexto 63">
                  <a:extLst>
                    <a:ext uri="{FF2B5EF4-FFF2-40B4-BE49-F238E27FC236}">
                      <a16:creationId xmlns:a16="http://schemas.microsoft.com/office/drawing/2014/main" id="{66C5F863-6C4E-434E-BCE6-4E559A6654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00314" y="5759754"/>
                  <a:ext cx="409706" cy="414673"/>
                </a:xfrm>
                <a:prstGeom prst="rect">
                  <a:avLst/>
                </a:prstGeom>
                <a:blipFill>
                  <a:blip r:embed="rId6"/>
                  <a:stretch>
                    <a:fillRect l="-5970" r="-59701"/>
                  </a:stretch>
                </a:blipFill>
              </p:spPr>
              <p:txBody>
                <a:bodyPr/>
                <a:lstStyle/>
                <a:p>
                  <a:r>
                    <a:rPr lang="es-P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6" name="Conector recto 65">
              <a:extLst>
                <a:ext uri="{FF2B5EF4-FFF2-40B4-BE49-F238E27FC236}">
                  <a16:creationId xmlns:a16="http://schemas.microsoft.com/office/drawing/2014/main" id="{B6F74676-BD0B-4844-8459-E31975998BF5}"/>
                </a:ext>
              </a:extLst>
            </p:cNvPr>
            <p:cNvCxnSpPr>
              <a:cxnSpLocks/>
            </p:cNvCxnSpPr>
            <p:nvPr/>
          </p:nvCxnSpPr>
          <p:spPr>
            <a:xfrm>
              <a:off x="5905167" y="5215413"/>
              <a:ext cx="1414684" cy="0"/>
            </a:xfrm>
            <a:prstGeom prst="line">
              <a:avLst/>
            </a:prstGeom>
            <a:ln w="28575">
              <a:solidFill>
                <a:srgbClr val="FE7058"/>
              </a:solidFill>
              <a:headEnd type="stealth" w="lg" len="lg"/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Conector recto 66">
              <a:extLst>
                <a:ext uri="{FF2B5EF4-FFF2-40B4-BE49-F238E27FC236}">
                  <a16:creationId xmlns:a16="http://schemas.microsoft.com/office/drawing/2014/main" id="{5336DB61-7B5D-46C2-ADB1-FCA9064994DF}"/>
                </a:ext>
              </a:extLst>
            </p:cNvPr>
            <p:cNvCxnSpPr>
              <a:cxnSpLocks/>
            </p:cNvCxnSpPr>
            <p:nvPr/>
          </p:nvCxnSpPr>
          <p:spPr>
            <a:xfrm>
              <a:off x="5884555" y="3108800"/>
              <a:ext cx="396000" cy="0"/>
            </a:xfrm>
            <a:prstGeom prst="line">
              <a:avLst/>
            </a:prstGeom>
            <a:ln w="28575">
              <a:solidFill>
                <a:srgbClr val="FE7058"/>
              </a:solidFill>
              <a:headEnd type="stealth" w="lg" len="lg"/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69" name="Gráfico 68" descr="Volver RTL">
              <a:extLst>
                <a:ext uri="{FF2B5EF4-FFF2-40B4-BE49-F238E27FC236}">
                  <a16:creationId xmlns:a16="http://schemas.microsoft.com/office/drawing/2014/main" id="{98944B51-AD4A-42DD-9397-6655EFCBF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989369" y="2261840"/>
              <a:ext cx="914400" cy="914400"/>
            </a:xfrm>
            <a:prstGeom prst="rect">
              <a:avLst/>
            </a:prstGeom>
          </p:spPr>
        </p:pic>
        <p:sp>
          <p:nvSpPr>
            <p:cNvPr id="70" name="1 Rectángulo">
              <a:extLst>
                <a:ext uri="{FF2B5EF4-FFF2-40B4-BE49-F238E27FC236}">
                  <a16:creationId xmlns:a16="http://schemas.microsoft.com/office/drawing/2014/main" id="{3D3983B4-4518-4D8C-85FD-5550D69076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5922" y="3029581"/>
              <a:ext cx="2256077" cy="401648"/>
            </a:xfrm>
            <a:prstGeom prst="rect">
              <a:avLst/>
            </a:prstGeom>
            <a:solidFill>
              <a:srgbClr val="4F5F74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s-ES" sz="15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Media de las medias</a:t>
              </a:r>
            </a:p>
          </p:txBody>
        </p:sp>
      </p:grpSp>
      <p:grpSp>
        <p:nvGrpSpPr>
          <p:cNvPr id="75" name="Grupo 74">
            <a:extLst>
              <a:ext uri="{FF2B5EF4-FFF2-40B4-BE49-F238E27FC236}">
                <a16:creationId xmlns:a16="http://schemas.microsoft.com/office/drawing/2014/main" id="{2D50ADD5-F941-400B-A88E-71D4E757810D}"/>
              </a:ext>
            </a:extLst>
          </p:cNvPr>
          <p:cNvGrpSpPr/>
          <p:nvPr/>
        </p:nvGrpSpPr>
        <p:grpSpPr>
          <a:xfrm>
            <a:off x="4653894" y="710654"/>
            <a:ext cx="2775030" cy="667941"/>
            <a:chOff x="2617900" y="1950617"/>
            <a:chExt cx="2775030" cy="667941"/>
          </a:xfrm>
        </p:grpSpPr>
        <p:sp>
          <p:nvSpPr>
            <p:cNvPr id="73" name="Rectángulo: esquinas redondeadas 72">
              <a:extLst>
                <a:ext uri="{FF2B5EF4-FFF2-40B4-BE49-F238E27FC236}">
                  <a16:creationId xmlns:a16="http://schemas.microsoft.com/office/drawing/2014/main" id="{36DCEA51-87F8-48B0-8AF1-F54426191921}"/>
                </a:ext>
              </a:extLst>
            </p:cNvPr>
            <p:cNvSpPr/>
            <p:nvPr/>
          </p:nvSpPr>
          <p:spPr>
            <a:xfrm>
              <a:off x="2617900" y="2051098"/>
              <a:ext cx="2775030" cy="567460"/>
            </a:xfrm>
            <a:prstGeom prst="roundRect">
              <a:avLst/>
            </a:prstGeom>
            <a:solidFill>
              <a:srgbClr val="7354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>
                <a:solidFill>
                  <a:schemeClr val="bg1"/>
                </a:solidFill>
              </a:endParaRPr>
            </a:p>
          </p:txBody>
        </p:sp>
        <p:sp>
          <p:nvSpPr>
            <p:cNvPr id="74" name="Rectángulo 73">
              <a:extLst>
                <a:ext uri="{FF2B5EF4-FFF2-40B4-BE49-F238E27FC236}">
                  <a16:creationId xmlns:a16="http://schemas.microsoft.com/office/drawing/2014/main" id="{B6E43B21-A9CB-491C-B2B2-A1FE726CD9FA}"/>
                </a:ext>
              </a:extLst>
            </p:cNvPr>
            <p:cNvSpPr/>
            <p:nvPr/>
          </p:nvSpPr>
          <p:spPr>
            <a:xfrm>
              <a:off x="3321438" y="1950617"/>
              <a:ext cx="1447832" cy="567463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s-ES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PRECISIÓN</a:t>
              </a:r>
              <a:endParaRPr lang="es-PE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sp>
        <p:nvSpPr>
          <p:cNvPr id="2" name="Marco 1">
            <a:extLst>
              <a:ext uri="{FF2B5EF4-FFF2-40B4-BE49-F238E27FC236}">
                <a16:creationId xmlns:a16="http://schemas.microsoft.com/office/drawing/2014/main" id="{942047D5-9EA3-BB10-964A-9360BA1B075C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735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440531"/>
      </p:ext>
    </p:extLst>
  </p:cSld>
  <p:clrMapOvr>
    <a:masterClrMapping/>
  </p:clrMapOvr>
  <p:transition spd="slow">
    <p:fade thruBlk="1"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 Rectángulo">
            <a:extLst>
              <a:ext uri="{FF2B5EF4-FFF2-40B4-BE49-F238E27FC236}">
                <a16:creationId xmlns:a16="http://schemas.microsoft.com/office/drawing/2014/main" id="{9C3EF241-C63E-4505-8623-5A3D258F1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4767" y="5625328"/>
            <a:ext cx="2052176" cy="371255"/>
          </a:xfrm>
          <a:prstGeom prst="rect">
            <a:avLst/>
          </a:prstGeom>
          <a:solidFill>
            <a:srgbClr val="FE7058"/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E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Error sistemático</a:t>
            </a:r>
          </a:p>
        </p:txBody>
      </p:sp>
      <p:sp>
        <p:nvSpPr>
          <p:cNvPr id="14" name="Forma libre 32">
            <a:extLst>
              <a:ext uri="{FF2B5EF4-FFF2-40B4-BE49-F238E27FC236}">
                <a16:creationId xmlns:a16="http://schemas.microsoft.com/office/drawing/2014/main" id="{AB21C335-0344-40D2-A009-0CD0A3853F69}"/>
              </a:ext>
            </a:extLst>
          </p:cNvPr>
          <p:cNvSpPr/>
          <p:nvPr/>
        </p:nvSpPr>
        <p:spPr bwMode="auto">
          <a:xfrm flipV="1">
            <a:off x="5214767" y="2011967"/>
            <a:ext cx="2552032" cy="1040747"/>
          </a:xfrm>
          <a:custGeom>
            <a:avLst/>
            <a:gdLst>
              <a:gd name="connsiteX0" fmla="*/ 0 w 2562577"/>
              <a:gd name="connsiteY0" fmla="*/ 0 h 790223"/>
              <a:gd name="connsiteX1" fmla="*/ 1298222 w 2562577"/>
              <a:gd name="connsiteY1" fmla="*/ 790223 h 790223"/>
              <a:gd name="connsiteX2" fmla="*/ 2562577 w 2562577"/>
              <a:gd name="connsiteY2" fmla="*/ 0 h 790223"/>
              <a:gd name="connsiteX0" fmla="*/ 0 w 2562577"/>
              <a:gd name="connsiteY0" fmla="*/ 0 h 790223"/>
              <a:gd name="connsiteX1" fmla="*/ 1298222 w 2562577"/>
              <a:gd name="connsiteY1" fmla="*/ 790223 h 790223"/>
              <a:gd name="connsiteX2" fmla="*/ 2562577 w 2562577"/>
              <a:gd name="connsiteY2" fmla="*/ 0 h 790223"/>
              <a:gd name="connsiteX0" fmla="*/ 0 w 2562577"/>
              <a:gd name="connsiteY0" fmla="*/ 0 h 790223"/>
              <a:gd name="connsiteX1" fmla="*/ 1298222 w 2562577"/>
              <a:gd name="connsiteY1" fmla="*/ 790223 h 790223"/>
              <a:gd name="connsiteX2" fmla="*/ 2562577 w 2562577"/>
              <a:gd name="connsiteY2" fmla="*/ 0 h 790223"/>
              <a:gd name="connsiteX0" fmla="*/ 0 w 2562577"/>
              <a:gd name="connsiteY0" fmla="*/ 0 h 790223"/>
              <a:gd name="connsiteX1" fmla="*/ 1298222 w 2562577"/>
              <a:gd name="connsiteY1" fmla="*/ 790223 h 790223"/>
              <a:gd name="connsiteX2" fmla="*/ 2562577 w 2562577"/>
              <a:gd name="connsiteY2" fmla="*/ 0 h 790223"/>
              <a:gd name="connsiteX0" fmla="*/ 0 w 2562577"/>
              <a:gd name="connsiteY0" fmla="*/ 0 h 790223"/>
              <a:gd name="connsiteX1" fmla="*/ 1298222 w 2562577"/>
              <a:gd name="connsiteY1" fmla="*/ 790223 h 790223"/>
              <a:gd name="connsiteX2" fmla="*/ 2562577 w 2562577"/>
              <a:gd name="connsiteY2" fmla="*/ 0 h 790223"/>
              <a:gd name="connsiteX0" fmla="*/ 0 w 2562577"/>
              <a:gd name="connsiteY0" fmla="*/ 0 h 793068"/>
              <a:gd name="connsiteX1" fmla="*/ 1280018 w 2562577"/>
              <a:gd name="connsiteY1" fmla="*/ 793068 h 793068"/>
              <a:gd name="connsiteX2" fmla="*/ 2562577 w 2562577"/>
              <a:gd name="connsiteY2" fmla="*/ 0 h 793068"/>
              <a:gd name="connsiteX0" fmla="*/ 0 w 2562577"/>
              <a:gd name="connsiteY0" fmla="*/ 0 h 793068"/>
              <a:gd name="connsiteX1" fmla="*/ 1280018 w 2562577"/>
              <a:gd name="connsiteY1" fmla="*/ 793068 h 793068"/>
              <a:gd name="connsiteX2" fmla="*/ 2562577 w 2562577"/>
              <a:gd name="connsiteY2" fmla="*/ 0 h 793068"/>
              <a:gd name="connsiteX0" fmla="*/ 0 w 2562577"/>
              <a:gd name="connsiteY0" fmla="*/ 0 h 793068"/>
              <a:gd name="connsiteX1" fmla="*/ 1280018 w 2562577"/>
              <a:gd name="connsiteY1" fmla="*/ 793068 h 793068"/>
              <a:gd name="connsiteX2" fmla="*/ 2562577 w 2562577"/>
              <a:gd name="connsiteY2" fmla="*/ 0 h 793068"/>
              <a:gd name="connsiteX0" fmla="*/ 0 w 2562577"/>
              <a:gd name="connsiteY0" fmla="*/ 0 h 793068"/>
              <a:gd name="connsiteX1" fmla="*/ 1280018 w 2562577"/>
              <a:gd name="connsiteY1" fmla="*/ 793068 h 793068"/>
              <a:gd name="connsiteX2" fmla="*/ 2562577 w 2562577"/>
              <a:gd name="connsiteY2" fmla="*/ 0 h 793068"/>
              <a:gd name="connsiteX0" fmla="*/ 0 w 2562577"/>
              <a:gd name="connsiteY0" fmla="*/ 0 h 793068"/>
              <a:gd name="connsiteX1" fmla="*/ 1280018 w 2562577"/>
              <a:gd name="connsiteY1" fmla="*/ 793068 h 793068"/>
              <a:gd name="connsiteX2" fmla="*/ 2562577 w 2562577"/>
              <a:gd name="connsiteY2" fmla="*/ 0 h 793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62577" h="793068">
                <a:moveTo>
                  <a:pt x="0" y="0"/>
                </a:moveTo>
                <a:cubicBezTo>
                  <a:pt x="765007" y="152947"/>
                  <a:pt x="771000" y="793068"/>
                  <a:pt x="1280018" y="793068"/>
                </a:cubicBezTo>
                <a:cubicBezTo>
                  <a:pt x="1791311" y="793068"/>
                  <a:pt x="1791468" y="160427"/>
                  <a:pt x="2562577" y="0"/>
                </a:cubicBezTo>
              </a:path>
            </a:pathLst>
          </a:custGeom>
          <a:noFill/>
          <a:ln w="28575">
            <a:solidFill>
              <a:srgbClr val="236A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Forma libre 32">
            <a:extLst>
              <a:ext uri="{FF2B5EF4-FFF2-40B4-BE49-F238E27FC236}">
                <a16:creationId xmlns:a16="http://schemas.microsoft.com/office/drawing/2014/main" id="{8DC6E3E9-3242-42C7-9052-824A442B59AC}"/>
              </a:ext>
            </a:extLst>
          </p:cNvPr>
          <p:cNvSpPr/>
          <p:nvPr/>
        </p:nvSpPr>
        <p:spPr bwMode="auto">
          <a:xfrm flipV="1">
            <a:off x="6265676" y="3379301"/>
            <a:ext cx="2552032" cy="1040747"/>
          </a:xfrm>
          <a:custGeom>
            <a:avLst/>
            <a:gdLst>
              <a:gd name="connsiteX0" fmla="*/ 0 w 2562577"/>
              <a:gd name="connsiteY0" fmla="*/ 0 h 790223"/>
              <a:gd name="connsiteX1" fmla="*/ 1298222 w 2562577"/>
              <a:gd name="connsiteY1" fmla="*/ 790223 h 790223"/>
              <a:gd name="connsiteX2" fmla="*/ 2562577 w 2562577"/>
              <a:gd name="connsiteY2" fmla="*/ 0 h 790223"/>
              <a:gd name="connsiteX0" fmla="*/ 0 w 2562577"/>
              <a:gd name="connsiteY0" fmla="*/ 0 h 790223"/>
              <a:gd name="connsiteX1" fmla="*/ 1298222 w 2562577"/>
              <a:gd name="connsiteY1" fmla="*/ 790223 h 790223"/>
              <a:gd name="connsiteX2" fmla="*/ 2562577 w 2562577"/>
              <a:gd name="connsiteY2" fmla="*/ 0 h 790223"/>
              <a:gd name="connsiteX0" fmla="*/ 0 w 2562577"/>
              <a:gd name="connsiteY0" fmla="*/ 0 h 790223"/>
              <a:gd name="connsiteX1" fmla="*/ 1298222 w 2562577"/>
              <a:gd name="connsiteY1" fmla="*/ 790223 h 790223"/>
              <a:gd name="connsiteX2" fmla="*/ 2562577 w 2562577"/>
              <a:gd name="connsiteY2" fmla="*/ 0 h 790223"/>
              <a:gd name="connsiteX0" fmla="*/ 0 w 2562577"/>
              <a:gd name="connsiteY0" fmla="*/ 0 h 790223"/>
              <a:gd name="connsiteX1" fmla="*/ 1298222 w 2562577"/>
              <a:gd name="connsiteY1" fmla="*/ 790223 h 790223"/>
              <a:gd name="connsiteX2" fmla="*/ 2562577 w 2562577"/>
              <a:gd name="connsiteY2" fmla="*/ 0 h 790223"/>
              <a:gd name="connsiteX0" fmla="*/ 0 w 2562577"/>
              <a:gd name="connsiteY0" fmla="*/ 0 h 790223"/>
              <a:gd name="connsiteX1" fmla="*/ 1298222 w 2562577"/>
              <a:gd name="connsiteY1" fmla="*/ 790223 h 790223"/>
              <a:gd name="connsiteX2" fmla="*/ 2562577 w 2562577"/>
              <a:gd name="connsiteY2" fmla="*/ 0 h 790223"/>
              <a:gd name="connsiteX0" fmla="*/ 0 w 2562577"/>
              <a:gd name="connsiteY0" fmla="*/ 0 h 793068"/>
              <a:gd name="connsiteX1" fmla="*/ 1280018 w 2562577"/>
              <a:gd name="connsiteY1" fmla="*/ 793068 h 793068"/>
              <a:gd name="connsiteX2" fmla="*/ 2562577 w 2562577"/>
              <a:gd name="connsiteY2" fmla="*/ 0 h 793068"/>
              <a:gd name="connsiteX0" fmla="*/ 0 w 2562577"/>
              <a:gd name="connsiteY0" fmla="*/ 0 h 793068"/>
              <a:gd name="connsiteX1" fmla="*/ 1280018 w 2562577"/>
              <a:gd name="connsiteY1" fmla="*/ 793068 h 793068"/>
              <a:gd name="connsiteX2" fmla="*/ 2562577 w 2562577"/>
              <a:gd name="connsiteY2" fmla="*/ 0 h 793068"/>
              <a:gd name="connsiteX0" fmla="*/ 0 w 2562577"/>
              <a:gd name="connsiteY0" fmla="*/ 0 h 793068"/>
              <a:gd name="connsiteX1" fmla="*/ 1280018 w 2562577"/>
              <a:gd name="connsiteY1" fmla="*/ 793068 h 793068"/>
              <a:gd name="connsiteX2" fmla="*/ 2562577 w 2562577"/>
              <a:gd name="connsiteY2" fmla="*/ 0 h 793068"/>
              <a:gd name="connsiteX0" fmla="*/ 0 w 2562577"/>
              <a:gd name="connsiteY0" fmla="*/ 0 h 793068"/>
              <a:gd name="connsiteX1" fmla="*/ 1280018 w 2562577"/>
              <a:gd name="connsiteY1" fmla="*/ 793068 h 793068"/>
              <a:gd name="connsiteX2" fmla="*/ 2562577 w 2562577"/>
              <a:gd name="connsiteY2" fmla="*/ 0 h 793068"/>
              <a:gd name="connsiteX0" fmla="*/ 0 w 2562577"/>
              <a:gd name="connsiteY0" fmla="*/ 0 h 793068"/>
              <a:gd name="connsiteX1" fmla="*/ 1280018 w 2562577"/>
              <a:gd name="connsiteY1" fmla="*/ 793068 h 793068"/>
              <a:gd name="connsiteX2" fmla="*/ 2562577 w 2562577"/>
              <a:gd name="connsiteY2" fmla="*/ 0 h 793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62577" h="793068">
                <a:moveTo>
                  <a:pt x="0" y="0"/>
                </a:moveTo>
                <a:cubicBezTo>
                  <a:pt x="765007" y="152947"/>
                  <a:pt x="771000" y="793068"/>
                  <a:pt x="1280018" y="793068"/>
                </a:cubicBezTo>
                <a:cubicBezTo>
                  <a:pt x="1791311" y="793068"/>
                  <a:pt x="1791468" y="160427"/>
                  <a:pt x="2562577" y="0"/>
                </a:cubicBezTo>
              </a:path>
            </a:pathLst>
          </a:custGeom>
          <a:noFill/>
          <a:ln w="28575">
            <a:solidFill>
              <a:srgbClr val="236A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" name="Forma libre 32">
            <a:extLst>
              <a:ext uri="{FF2B5EF4-FFF2-40B4-BE49-F238E27FC236}">
                <a16:creationId xmlns:a16="http://schemas.microsoft.com/office/drawing/2014/main" id="{5A145679-6D65-4882-9F55-A0CE2A3BB8B6}"/>
              </a:ext>
            </a:extLst>
          </p:cNvPr>
          <p:cNvSpPr/>
          <p:nvPr/>
        </p:nvSpPr>
        <p:spPr bwMode="auto">
          <a:xfrm flipV="1">
            <a:off x="3390735" y="3932510"/>
            <a:ext cx="2552032" cy="1040747"/>
          </a:xfrm>
          <a:custGeom>
            <a:avLst/>
            <a:gdLst>
              <a:gd name="connsiteX0" fmla="*/ 0 w 2562577"/>
              <a:gd name="connsiteY0" fmla="*/ 0 h 790223"/>
              <a:gd name="connsiteX1" fmla="*/ 1298222 w 2562577"/>
              <a:gd name="connsiteY1" fmla="*/ 790223 h 790223"/>
              <a:gd name="connsiteX2" fmla="*/ 2562577 w 2562577"/>
              <a:gd name="connsiteY2" fmla="*/ 0 h 790223"/>
              <a:gd name="connsiteX0" fmla="*/ 0 w 2562577"/>
              <a:gd name="connsiteY0" fmla="*/ 0 h 790223"/>
              <a:gd name="connsiteX1" fmla="*/ 1298222 w 2562577"/>
              <a:gd name="connsiteY1" fmla="*/ 790223 h 790223"/>
              <a:gd name="connsiteX2" fmla="*/ 2562577 w 2562577"/>
              <a:gd name="connsiteY2" fmla="*/ 0 h 790223"/>
              <a:gd name="connsiteX0" fmla="*/ 0 w 2562577"/>
              <a:gd name="connsiteY0" fmla="*/ 0 h 790223"/>
              <a:gd name="connsiteX1" fmla="*/ 1298222 w 2562577"/>
              <a:gd name="connsiteY1" fmla="*/ 790223 h 790223"/>
              <a:gd name="connsiteX2" fmla="*/ 2562577 w 2562577"/>
              <a:gd name="connsiteY2" fmla="*/ 0 h 790223"/>
              <a:gd name="connsiteX0" fmla="*/ 0 w 2562577"/>
              <a:gd name="connsiteY0" fmla="*/ 0 h 790223"/>
              <a:gd name="connsiteX1" fmla="*/ 1298222 w 2562577"/>
              <a:gd name="connsiteY1" fmla="*/ 790223 h 790223"/>
              <a:gd name="connsiteX2" fmla="*/ 2562577 w 2562577"/>
              <a:gd name="connsiteY2" fmla="*/ 0 h 790223"/>
              <a:gd name="connsiteX0" fmla="*/ 0 w 2562577"/>
              <a:gd name="connsiteY0" fmla="*/ 0 h 790223"/>
              <a:gd name="connsiteX1" fmla="*/ 1298222 w 2562577"/>
              <a:gd name="connsiteY1" fmla="*/ 790223 h 790223"/>
              <a:gd name="connsiteX2" fmla="*/ 2562577 w 2562577"/>
              <a:gd name="connsiteY2" fmla="*/ 0 h 790223"/>
              <a:gd name="connsiteX0" fmla="*/ 0 w 2562577"/>
              <a:gd name="connsiteY0" fmla="*/ 0 h 793068"/>
              <a:gd name="connsiteX1" fmla="*/ 1280018 w 2562577"/>
              <a:gd name="connsiteY1" fmla="*/ 793068 h 793068"/>
              <a:gd name="connsiteX2" fmla="*/ 2562577 w 2562577"/>
              <a:gd name="connsiteY2" fmla="*/ 0 h 793068"/>
              <a:gd name="connsiteX0" fmla="*/ 0 w 2562577"/>
              <a:gd name="connsiteY0" fmla="*/ 0 h 793068"/>
              <a:gd name="connsiteX1" fmla="*/ 1280018 w 2562577"/>
              <a:gd name="connsiteY1" fmla="*/ 793068 h 793068"/>
              <a:gd name="connsiteX2" fmla="*/ 2562577 w 2562577"/>
              <a:gd name="connsiteY2" fmla="*/ 0 h 793068"/>
              <a:gd name="connsiteX0" fmla="*/ 0 w 2562577"/>
              <a:gd name="connsiteY0" fmla="*/ 0 h 793068"/>
              <a:gd name="connsiteX1" fmla="*/ 1280018 w 2562577"/>
              <a:gd name="connsiteY1" fmla="*/ 793068 h 793068"/>
              <a:gd name="connsiteX2" fmla="*/ 2562577 w 2562577"/>
              <a:gd name="connsiteY2" fmla="*/ 0 h 793068"/>
              <a:gd name="connsiteX0" fmla="*/ 0 w 2562577"/>
              <a:gd name="connsiteY0" fmla="*/ 0 h 793068"/>
              <a:gd name="connsiteX1" fmla="*/ 1280018 w 2562577"/>
              <a:gd name="connsiteY1" fmla="*/ 793068 h 793068"/>
              <a:gd name="connsiteX2" fmla="*/ 2562577 w 2562577"/>
              <a:gd name="connsiteY2" fmla="*/ 0 h 793068"/>
              <a:gd name="connsiteX0" fmla="*/ 0 w 2562577"/>
              <a:gd name="connsiteY0" fmla="*/ 0 h 793068"/>
              <a:gd name="connsiteX1" fmla="*/ 1280018 w 2562577"/>
              <a:gd name="connsiteY1" fmla="*/ 793068 h 793068"/>
              <a:gd name="connsiteX2" fmla="*/ 2562577 w 2562577"/>
              <a:gd name="connsiteY2" fmla="*/ 0 h 793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62577" h="793068">
                <a:moveTo>
                  <a:pt x="0" y="0"/>
                </a:moveTo>
                <a:cubicBezTo>
                  <a:pt x="765007" y="152947"/>
                  <a:pt x="771000" y="793068"/>
                  <a:pt x="1280018" y="793068"/>
                </a:cubicBezTo>
                <a:cubicBezTo>
                  <a:pt x="1791311" y="793068"/>
                  <a:pt x="1791468" y="160427"/>
                  <a:pt x="2562577" y="0"/>
                </a:cubicBezTo>
              </a:path>
            </a:pathLst>
          </a:custGeom>
          <a:noFill/>
          <a:ln w="28575">
            <a:solidFill>
              <a:srgbClr val="236A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FE132FFF-B70F-4D7C-AD03-D037940E2CF3}"/>
              </a:ext>
            </a:extLst>
          </p:cNvPr>
          <p:cNvCxnSpPr>
            <a:cxnSpLocks/>
          </p:cNvCxnSpPr>
          <p:nvPr/>
        </p:nvCxnSpPr>
        <p:spPr>
          <a:xfrm>
            <a:off x="6508641" y="2062207"/>
            <a:ext cx="0" cy="972000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62" name="Grupo 61">
            <a:extLst>
              <a:ext uri="{FF2B5EF4-FFF2-40B4-BE49-F238E27FC236}">
                <a16:creationId xmlns:a16="http://schemas.microsoft.com/office/drawing/2014/main" id="{414B3CB2-051B-41E1-86DD-A2E26D8C245A}"/>
              </a:ext>
            </a:extLst>
          </p:cNvPr>
          <p:cNvGrpSpPr/>
          <p:nvPr/>
        </p:nvGrpSpPr>
        <p:grpSpPr>
          <a:xfrm>
            <a:off x="4684609" y="3379301"/>
            <a:ext cx="2873272" cy="1778477"/>
            <a:chOff x="3911657" y="4373009"/>
            <a:chExt cx="2559103" cy="1584015"/>
          </a:xfrm>
        </p:grpSpPr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117C92C2-991E-4601-A182-A96794594056}"/>
                </a:ext>
              </a:extLst>
            </p:cNvPr>
            <p:cNvCxnSpPr>
              <a:cxnSpLocks/>
            </p:cNvCxnSpPr>
            <p:nvPr/>
          </p:nvCxnSpPr>
          <p:spPr>
            <a:xfrm>
              <a:off x="6463747" y="4373009"/>
              <a:ext cx="7013" cy="1584015"/>
            </a:xfrm>
            <a:prstGeom prst="line">
              <a:avLst/>
            </a:prstGeom>
            <a:ln w="2857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898F3851-DCC5-4D15-885D-5F9248EB2291}"/>
                </a:ext>
              </a:extLst>
            </p:cNvPr>
            <p:cNvCxnSpPr>
              <a:cxnSpLocks/>
            </p:cNvCxnSpPr>
            <p:nvPr/>
          </p:nvCxnSpPr>
          <p:spPr>
            <a:xfrm>
              <a:off x="3911657" y="4878886"/>
              <a:ext cx="0" cy="1078138"/>
            </a:xfrm>
            <a:prstGeom prst="line">
              <a:avLst/>
            </a:prstGeom>
            <a:ln w="2857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26" name="1 Rectángulo">
            <a:extLst>
              <a:ext uri="{FF2B5EF4-FFF2-40B4-BE49-F238E27FC236}">
                <a16:creationId xmlns:a16="http://schemas.microsoft.com/office/drawing/2014/main" id="{0B5697C0-715F-4499-B3D6-A68033777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7046" y="2034557"/>
            <a:ext cx="1742965" cy="40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E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Muestra - 2</a:t>
            </a:r>
          </a:p>
        </p:txBody>
      </p:sp>
      <p:sp>
        <p:nvSpPr>
          <p:cNvPr id="27" name="1 Rectángulo">
            <a:extLst>
              <a:ext uri="{FF2B5EF4-FFF2-40B4-BE49-F238E27FC236}">
                <a16:creationId xmlns:a16="http://schemas.microsoft.com/office/drawing/2014/main" id="{A57FD68E-35B3-4729-BE8C-93A0547D2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4918" y="3559097"/>
            <a:ext cx="1742965" cy="40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E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Muestra - 3</a:t>
            </a:r>
          </a:p>
        </p:txBody>
      </p:sp>
      <p:sp>
        <p:nvSpPr>
          <p:cNvPr id="28" name="1 Rectángulo">
            <a:extLst>
              <a:ext uri="{FF2B5EF4-FFF2-40B4-BE49-F238E27FC236}">
                <a16:creationId xmlns:a16="http://schemas.microsoft.com/office/drawing/2014/main" id="{DB3C1404-8FAA-46A1-8C75-E80791859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4117" y="4000336"/>
            <a:ext cx="1742965" cy="40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E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Muestra - 1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uadroTexto 52">
                <a:extLst>
                  <a:ext uri="{FF2B5EF4-FFF2-40B4-BE49-F238E27FC236}">
                    <a16:creationId xmlns:a16="http://schemas.microsoft.com/office/drawing/2014/main" id="{7040B9CE-09B5-4190-A51F-12B0C660E98E}"/>
                  </a:ext>
                </a:extLst>
              </p:cNvPr>
              <p:cNvSpPr txBox="1"/>
              <p:nvPr/>
            </p:nvSpPr>
            <p:spPr>
              <a:xfrm>
                <a:off x="4515353" y="5240370"/>
                <a:ext cx="409706" cy="4146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PE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s-PE" sz="2400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PE" sz="2400" dirty="0"/>
              </a:p>
            </p:txBody>
          </p:sp>
        </mc:Choice>
        <mc:Fallback xmlns="">
          <p:sp>
            <p:nvSpPr>
              <p:cNvPr id="53" name="CuadroTexto 52">
                <a:extLst>
                  <a:ext uri="{FF2B5EF4-FFF2-40B4-BE49-F238E27FC236}">
                    <a16:creationId xmlns:a16="http://schemas.microsoft.com/office/drawing/2014/main" id="{7040B9CE-09B5-4190-A51F-12B0C660E9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353" y="5240370"/>
                <a:ext cx="409706" cy="414673"/>
              </a:xfrm>
              <a:prstGeom prst="rect">
                <a:avLst/>
              </a:prstGeom>
              <a:blipFill>
                <a:blip r:embed="rId3"/>
                <a:stretch>
                  <a:fillRect l="-4478" r="-61194" b="-1471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233CB1F8-5B2A-4C26-B704-C5C7FFAD3A94}"/>
                  </a:ext>
                </a:extLst>
              </p:cNvPr>
              <p:cNvSpPr txBox="1"/>
              <p:nvPr/>
            </p:nvSpPr>
            <p:spPr>
              <a:xfrm>
                <a:off x="6328690" y="3077939"/>
                <a:ext cx="417697" cy="4146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PE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s-ES" sz="24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PE" sz="2400" dirty="0"/>
              </a:p>
            </p:txBody>
          </p:sp>
        </mc:Choice>
        <mc:Fallback xmlns=""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233CB1F8-5B2A-4C26-B704-C5C7FFAD3A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8690" y="3077939"/>
                <a:ext cx="417697" cy="414673"/>
              </a:xfrm>
              <a:prstGeom prst="rect">
                <a:avLst/>
              </a:prstGeom>
              <a:blipFill>
                <a:blip r:embed="rId4"/>
                <a:stretch>
                  <a:fillRect l="-2899" r="-59420" b="-1471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uadroTexto 54">
                <a:extLst>
                  <a:ext uri="{FF2B5EF4-FFF2-40B4-BE49-F238E27FC236}">
                    <a16:creationId xmlns:a16="http://schemas.microsoft.com/office/drawing/2014/main" id="{C6C8AF7F-0D9C-4AC7-86AD-C5B807D6872B}"/>
                  </a:ext>
                </a:extLst>
              </p:cNvPr>
              <p:cNvSpPr txBox="1"/>
              <p:nvPr/>
            </p:nvSpPr>
            <p:spPr>
              <a:xfrm>
                <a:off x="7371834" y="5155520"/>
                <a:ext cx="417697" cy="4146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PE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s-E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s-PE" sz="2400" dirty="0"/>
              </a:p>
            </p:txBody>
          </p:sp>
        </mc:Choice>
        <mc:Fallback xmlns="">
          <p:sp>
            <p:nvSpPr>
              <p:cNvPr id="55" name="CuadroTexto 54">
                <a:extLst>
                  <a:ext uri="{FF2B5EF4-FFF2-40B4-BE49-F238E27FC236}">
                    <a16:creationId xmlns:a16="http://schemas.microsoft.com/office/drawing/2014/main" id="{C6C8AF7F-0D9C-4AC7-86AD-C5B807D687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1834" y="5155520"/>
                <a:ext cx="417697" cy="414673"/>
              </a:xfrm>
              <a:prstGeom prst="rect">
                <a:avLst/>
              </a:prstGeom>
              <a:blipFill>
                <a:blip r:embed="rId5"/>
                <a:stretch>
                  <a:fillRect l="-2899" r="-59420" b="-1471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BE145362-C8B9-4C4C-B8B1-F52BF7D28EE2}"/>
              </a:ext>
            </a:extLst>
          </p:cNvPr>
          <p:cNvCxnSpPr>
            <a:cxnSpLocks/>
          </p:cNvCxnSpPr>
          <p:nvPr/>
        </p:nvCxnSpPr>
        <p:spPr>
          <a:xfrm>
            <a:off x="5916348" y="2011956"/>
            <a:ext cx="7874" cy="3152725"/>
          </a:xfrm>
          <a:prstGeom prst="line">
            <a:avLst/>
          </a:prstGeom>
          <a:ln w="28575" cap="flat" cmpd="sng" algn="ctr">
            <a:solidFill>
              <a:srgbClr val="4F5F7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uadroTexto 63">
                <a:extLst>
                  <a:ext uri="{FF2B5EF4-FFF2-40B4-BE49-F238E27FC236}">
                    <a16:creationId xmlns:a16="http://schemas.microsoft.com/office/drawing/2014/main" id="{66C5F863-6C4E-434E-BCE6-4E559A6654A5}"/>
                  </a:ext>
                </a:extLst>
              </p:cNvPr>
              <p:cNvSpPr txBox="1"/>
              <p:nvPr/>
            </p:nvSpPr>
            <p:spPr>
              <a:xfrm>
                <a:off x="5751854" y="5183294"/>
                <a:ext cx="409706" cy="4146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PE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s-ES" sz="24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</m:oMath>
                  </m:oMathPara>
                </a14:m>
                <a:endParaRPr lang="es-PE" sz="2400" dirty="0"/>
              </a:p>
            </p:txBody>
          </p:sp>
        </mc:Choice>
        <mc:Fallback xmlns="">
          <p:sp>
            <p:nvSpPr>
              <p:cNvPr id="64" name="CuadroTexto 63">
                <a:extLst>
                  <a:ext uri="{FF2B5EF4-FFF2-40B4-BE49-F238E27FC236}">
                    <a16:creationId xmlns:a16="http://schemas.microsoft.com/office/drawing/2014/main" id="{66C5F863-6C4E-434E-BCE6-4E559A6654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1854" y="5183294"/>
                <a:ext cx="409706" cy="414673"/>
              </a:xfrm>
              <a:prstGeom prst="rect">
                <a:avLst/>
              </a:prstGeom>
              <a:blipFill>
                <a:blip r:embed="rId6"/>
                <a:stretch>
                  <a:fillRect l="-5970" r="-59701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5336DB61-7B5D-46C2-ADB1-FCA9064994DF}"/>
              </a:ext>
            </a:extLst>
          </p:cNvPr>
          <p:cNvCxnSpPr>
            <a:cxnSpLocks/>
          </p:cNvCxnSpPr>
          <p:nvPr/>
        </p:nvCxnSpPr>
        <p:spPr>
          <a:xfrm>
            <a:off x="5926047" y="4602301"/>
            <a:ext cx="396000" cy="0"/>
          </a:xfrm>
          <a:prstGeom prst="line">
            <a:avLst/>
          </a:prstGeom>
          <a:ln w="28575">
            <a:solidFill>
              <a:srgbClr val="FE7058"/>
            </a:solidFill>
            <a:headEnd type="stealth" w="lg" len="lg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9" name="Gráfico 68" descr="Volver RTL">
            <a:extLst>
              <a:ext uri="{FF2B5EF4-FFF2-40B4-BE49-F238E27FC236}">
                <a16:creationId xmlns:a16="http://schemas.microsoft.com/office/drawing/2014/main" id="{98944B51-AD4A-42DD-9397-6655EFCBF5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40904" y="1685380"/>
            <a:ext cx="914400" cy="914400"/>
          </a:xfrm>
          <a:prstGeom prst="rect">
            <a:avLst/>
          </a:prstGeom>
        </p:spPr>
      </p:pic>
      <p:sp>
        <p:nvSpPr>
          <p:cNvPr id="70" name="1 Rectángulo">
            <a:extLst>
              <a:ext uri="{FF2B5EF4-FFF2-40B4-BE49-F238E27FC236}">
                <a16:creationId xmlns:a16="http://schemas.microsoft.com/office/drawing/2014/main" id="{3D3983B4-4518-4D8C-85FD-5550D6907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6250" y="2453121"/>
            <a:ext cx="2256077" cy="401648"/>
          </a:xfrm>
          <a:prstGeom prst="rect">
            <a:avLst/>
          </a:prstGeom>
          <a:solidFill>
            <a:srgbClr val="4F5F74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ES" sz="15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Media de las medias</a:t>
            </a:r>
          </a:p>
        </p:txBody>
      </p:sp>
      <p:grpSp>
        <p:nvGrpSpPr>
          <p:cNvPr id="75" name="Grupo 74">
            <a:extLst>
              <a:ext uri="{FF2B5EF4-FFF2-40B4-BE49-F238E27FC236}">
                <a16:creationId xmlns:a16="http://schemas.microsoft.com/office/drawing/2014/main" id="{2D50ADD5-F941-400B-A88E-71D4E757810D}"/>
              </a:ext>
            </a:extLst>
          </p:cNvPr>
          <p:cNvGrpSpPr/>
          <p:nvPr/>
        </p:nvGrpSpPr>
        <p:grpSpPr>
          <a:xfrm>
            <a:off x="4653894" y="710654"/>
            <a:ext cx="2775030" cy="667941"/>
            <a:chOff x="2617900" y="1950617"/>
            <a:chExt cx="2775030" cy="667941"/>
          </a:xfrm>
        </p:grpSpPr>
        <p:sp>
          <p:nvSpPr>
            <p:cNvPr id="73" name="Rectángulo: esquinas redondeadas 72">
              <a:extLst>
                <a:ext uri="{FF2B5EF4-FFF2-40B4-BE49-F238E27FC236}">
                  <a16:creationId xmlns:a16="http://schemas.microsoft.com/office/drawing/2014/main" id="{36DCEA51-87F8-48B0-8AF1-F54426191921}"/>
                </a:ext>
              </a:extLst>
            </p:cNvPr>
            <p:cNvSpPr/>
            <p:nvPr/>
          </p:nvSpPr>
          <p:spPr>
            <a:xfrm>
              <a:off x="2617900" y="2051098"/>
              <a:ext cx="2775030" cy="567460"/>
            </a:xfrm>
            <a:prstGeom prst="roundRect">
              <a:avLst/>
            </a:prstGeom>
            <a:solidFill>
              <a:srgbClr val="7354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>
                <a:solidFill>
                  <a:schemeClr val="bg1"/>
                </a:solidFill>
              </a:endParaRPr>
            </a:p>
          </p:txBody>
        </p:sp>
        <p:sp>
          <p:nvSpPr>
            <p:cNvPr id="74" name="Rectángulo 73">
              <a:extLst>
                <a:ext uri="{FF2B5EF4-FFF2-40B4-BE49-F238E27FC236}">
                  <a16:creationId xmlns:a16="http://schemas.microsoft.com/office/drawing/2014/main" id="{B6E43B21-A9CB-491C-B2B2-A1FE726CD9FA}"/>
                </a:ext>
              </a:extLst>
            </p:cNvPr>
            <p:cNvSpPr/>
            <p:nvPr/>
          </p:nvSpPr>
          <p:spPr>
            <a:xfrm>
              <a:off x="3298996" y="1950617"/>
              <a:ext cx="1492717" cy="567463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s-ES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EXACTITUD</a:t>
              </a:r>
              <a:endParaRPr lang="es-PE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14557D6C-7832-4199-9921-62EF3B984424}"/>
              </a:ext>
            </a:extLst>
          </p:cNvPr>
          <p:cNvCxnSpPr>
            <a:cxnSpLocks/>
          </p:cNvCxnSpPr>
          <p:nvPr/>
        </p:nvCxnSpPr>
        <p:spPr>
          <a:xfrm>
            <a:off x="6309900" y="1792571"/>
            <a:ext cx="7874" cy="3420000"/>
          </a:xfrm>
          <a:prstGeom prst="line">
            <a:avLst/>
          </a:prstGeom>
          <a:ln w="28575" cap="flat" cmpd="sng" algn="ctr">
            <a:solidFill>
              <a:srgbClr val="735487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FA3FB365-60E9-4044-B92D-75E6E109FA81}"/>
                  </a:ext>
                </a:extLst>
              </p:cNvPr>
              <p:cNvSpPr txBox="1"/>
              <p:nvPr/>
            </p:nvSpPr>
            <p:spPr>
              <a:xfrm>
                <a:off x="6204221" y="5184364"/>
                <a:ext cx="2372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μ</m:t>
                      </m:r>
                    </m:oMath>
                  </m:oMathPara>
                </a14:m>
                <a:endParaRPr lang="es-PE" sz="2400" dirty="0"/>
              </a:p>
            </p:txBody>
          </p:sp>
        </mc:Choice>
        <mc:Fallback xmlns=""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FA3FB365-60E9-4044-B92D-75E6E109FA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4221" y="5184364"/>
                <a:ext cx="237244" cy="369332"/>
              </a:xfrm>
              <a:prstGeom prst="rect">
                <a:avLst/>
              </a:prstGeom>
              <a:blipFill>
                <a:blip r:embed="rId9"/>
                <a:stretch>
                  <a:fillRect l="-30769" r="-28205" b="-22951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1 Rectángulo">
            <a:extLst>
              <a:ext uri="{FF2B5EF4-FFF2-40B4-BE49-F238E27FC236}">
                <a16:creationId xmlns:a16="http://schemas.microsoft.com/office/drawing/2014/main" id="{CE2D0217-D0AB-4938-91A8-87C42B739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0466" y="1631821"/>
            <a:ext cx="2256077" cy="401648"/>
          </a:xfrm>
          <a:prstGeom prst="rect">
            <a:avLst/>
          </a:prstGeom>
          <a:solidFill>
            <a:srgbClr val="735487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ES" sz="15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Media poblacional</a:t>
            </a:r>
          </a:p>
        </p:txBody>
      </p:sp>
      <p:pic>
        <p:nvPicPr>
          <p:cNvPr id="3" name="Gráfico 2" descr="Flecha lineal: recta">
            <a:extLst>
              <a:ext uri="{FF2B5EF4-FFF2-40B4-BE49-F238E27FC236}">
                <a16:creationId xmlns:a16="http://schemas.microsoft.com/office/drawing/2014/main" id="{C688B9FD-DA43-434B-A58F-8719F12B44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02230" y="1365017"/>
            <a:ext cx="914400" cy="914400"/>
          </a:xfrm>
          <a:prstGeom prst="rect">
            <a:avLst/>
          </a:prstGeom>
        </p:spPr>
      </p:pic>
      <p:sp>
        <p:nvSpPr>
          <p:cNvPr id="2" name="Marco 1">
            <a:extLst>
              <a:ext uri="{FF2B5EF4-FFF2-40B4-BE49-F238E27FC236}">
                <a16:creationId xmlns:a16="http://schemas.microsoft.com/office/drawing/2014/main" id="{0391C8F0-015A-65D1-269E-414AE1140CDE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735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214563"/>
      </p:ext>
    </p:extLst>
  </p:cSld>
  <p:clrMapOvr>
    <a:masterClrMapping/>
  </p:clrMapOvr>
  <p:transition spd="slow">
    <p:fade thruBlk="1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>
            <a:extLst>
              <a:ext uri="{FF2B5EF4-FFF2-40B4-BE49-F238E27FC236}">
                <a16:creationId xmlns:a16="http://schemas.microsoft.com/office/drawing/2014/main" id="{527012A5-2D02-47A7-8B5D-57B3568620DA}"/>
              </a:ext>
            </a:extLst>
          </p:cNvPr>
          <p:cNvSpPr txBox="1"/>
          <p:nvPr/>
        </p:nvSpPr>
        <p:spPr>
          <a:xfrm>
            <a:off x="4464051" y="1149350"/>
            <a:ext cx="3252557" cy="7489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400" b="1" dirty="0">
                <a:cs typeface="Arial" charset="0"/>
              </a:rPr>
              <a:t>Muestreo según criterio</a:t>
            </a:r>
          </a:p>
          <a:p>
            <a:pPr algn="ctr">
              <a:defRPr/>
            </a:pPr>
            <a:r>
              <a:rPr lang="es-ES" sz="1867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Teoría de decisiones</a:t>
            </a:r>
            <a:endParaRPr lang="es-ES" sz="1867" b="1" dirty="0">
              <a:solidFill>
                <a:schemeClr val="tx1">
                  <a:lumMod val="50000"/>
                  <a:lumOff val="50000"/>
                </a:schemeClr>
              </a:solidFill>
              <a:cs typeface="Arial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CB068345-8981-4CA9-AF38-61D700030F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712153"/>
              </p:ext>
            </p:extLst>
          </p:nvPr>
        </p:nvGraphicFramePr>
        <p:xfrm>
          <a:off x="2026329" y="3148540"/>
          <a:ext cx="8127999" cy="2560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29816357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86283654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493232851"/>
                    </a:ext>
                  </a:extLst>
                </a:gridCol>
              </a:tblGrid>
              <a:tr h="575040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Resultado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Muestra suficiente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Muestra insuficiente</a:t>
                      </a:r>
                      <a:endParaRPr lang="es-P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069980"/>
                  </a:ext>
                </a:extLst>
              </a:tr>
              <a:tr h="992535">
                <a:tc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/>
                        <a:t>Concluyente</a:t>
                      </a:r>
                      <a:endParaRPr lang="es-PE" dirty="0"/>
                    </a:p>
                    <a:p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/>
                        <a:t>Concluyente</a:t>
                      </a:r>
                      <a:endParaRPr lang="es-P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457929"/>
                  </a:ext>
                </a:extLst>
              </a:tr>
              <a:tr h="992535">
                <a:tc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/>
                        <a:t>Concluyente</a:t>
                      </a:r>
                      <a:endParaRPr lang="es-PE" dirty="0"/>
                    </a:p>
                    <a:p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/>
                        <a:t>NO concluyente</a:t>
                      </a:r>
                      <a:endParaRPr lang="es-PE" dirty="0"/>
                    </a:p>
                    <a:p>
                      <a:endParaRPr lang="es-P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14572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" name="7 Objeto">
                <a:extLst>
                  <a:ext uri="{FF2B5EF4-FFF2-40B4-BE49-F238E27FC236}">
                    <a16:creationId xmlns:a16="http://schemas.microsoft.com/office/drawing/2014/main" id="{C402935D-7E59-408A-A66A-5BBBD89C8BDD}"/>
                  </a:ext>
                </a:extLst>
              </p:cNvPr>
              <p:cNvSpPr txBox="1"/>
              <p:nvPr/>
            </p:nvSpPr>
            <p:spPr bwMode="auto">
              <a:xfrm>
                <a:off x="2771775" y="3903560"/>
                <a:ext cx="1200150" cy="5524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S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s-ES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 </m:t>
                      </m:r>
                      <m:r>
                        <m:rPr>
                          <m:sty m:val="p"/>
                        </m:rPr>
                        <a:rPr lang="el-GR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</m:oMath>
                  </m:oMathPara>
                </a14:m>
                <a:endParaRPr lang="el-GR" sz="2800" b="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3" name="7 Objeto">
                <a:extLst>
                  <a:ext uri="{FF2B5EF4-FFF2-40B4-BE49-F238E27FC236}">
                    <a16:creationId xmlns:a16="http://schemas.microsoft.com/office/drawing/2014/main" id="{C402935D-7E59-408A-A66A-5BBBD89C8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71775" y="3903560"/>
                <a:ext cx="1200150" cy="55244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586FC342-CB65-44BF-B374-7CB2801C4EEA}"/>
                  </a:ext>
                </a:extLst>
              </p:cNvPr>
              <p:cNvSpPr/>
              <p:nvPr/>
            </p:nvSpPr>
            <p:spPr>
              <a:xfrm>
                <a:off x="2829496" y="4949419"/>
                <a:ext cx="114242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S" sz="28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  <m:r>
                        <a:rPr lang="es-E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m:rPr>
                          <m:sty m:val="p"/>
                        </m:rPr>
                        <a:rPr lang="el-GR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</m:oMath>
                  </m:oMathPara>
                </a14:m>
                <a:endParaRPr lang="es-ES" sz="2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586FC342-CB65-44BF-B374-7CB2801C4E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9496" y="4949419"/>
                <a:ext cx="1142429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Marco 4">
            <a:extLst>
              <a:ext uri="{FF2B5EF4-FFF2-40B4-BE49-F238E27FC236}">
                <a16:creationId xmlns:a16="http://schemas.microsoft.com/office/drawing/2014/main" id="{A00E0E5A-80CD-4C71-C090-CECEAD0795FF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735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34 CuadroTexto">
            <a:extLst>
              <a:ext uri="{FF2B5EF4-FFF2-40B4-BE49-F238E27FC236}">
                <a16:creationId xmlns:a16="http://schemas.microsoft.com/office/drawing/2014/main" id="{FE723131-402B-4EFD-A26C-7A7F3691E5B0}"/>
              </a:ext>
            </a:extLst>
          </p:cNvPr>
          <p:cNvSpPr txBox="1"/>
          <p:nvPr/>
        </p:nvSpPr>
        <p:spPr>
          <a:xfrm>
            <a:off x="9174618" y="6324600"/>
            <a:ext cx="276973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s-ES" sz="1600" dirty="0">
                <a:solidFill>
                  <a:schemeClr val="bg1">
                    <a:lumMod val="75000"/>
                  </a:schemeClr>
                </a:solidFill>
              </a:rPr>
              <a:t>www.TecnicasdeMuestreo.com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7" name="2 Objeto">
                <a:extLst>
                  <a:ext uri="{FF2B5EF4-FFF2-40B4-BE49-F238E27FC236}">
                    <a16:creationId xmlns:a16="http://schemas.microsoft.com/office/drawing/2014/main" id="{1DDCB3E3-F9E3-4766-AF28-A6EDB9BCD385}"/>
                  </a:ext>
                </a:extLst>
              </p:cNvPr>
              <p:cNvSpPr txBox="1"/>
              <p:nvPr/>
            </p:nvSpPr>
            <p:spPr bwMode="auto">
              <a:xfrm>
                <a:off x="5947834" y="5114926"/>
                <a:ext cx="1358900" cy="444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s-PE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s-PE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s-PE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s-PE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sSub>
                        <m:sSubPr>
                          <m:ctrlPr>
                            <a:rPr lang="es-P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P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s-P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PE"/>
              </a:p>
            </p:txBody>
          </p:sp>
        </mc:Choice>
        <mc:Fallback xmlns="">
          <p:sp>
            <p:nvSpPr>
              <p:cNvPr id="5127" name="2 Objeto">
                <a:extLst>
                  <a:ext uri="{FF2B5EF4-FFF2-40B4-BE49-F238E27FC236}">
                    <a16:creationId xmlns:a16="http://schemas.microsoft.com/office/drawing/2014/main" id="{1DDCB3E3-F9E3-4766-AF28-A6EDB9BCD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47834" y="5114926"/>
                <a:ext cx="1358900" cy="4445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9 Elipse">
            <a:extLst>
              <a:ext uri="{FF2B5EF4-FFF2-40B4-BE49-F238E27FC236}">
                <a16:creationId xmlns:a16="http://schemas.microsoft.com/office/drawing/2014/main" id="{3ED6FA4C-E1B9-48A6-980C-B22AFE29597B}"/>
              </a:ext>
            </a:extLst>
          </p:cNvPr>
          <p:cNvSpPr/>
          <p:nvPr/>
        </p:nvSpPr>
        <p:spPr>
          <a:xfrm>
            <a:off x="4271434" y="1630893"/>
            <a:ext cx="575733" cy="575733"/>
          </a:xfrm>
          <a:prstGeom prst="ellipse">
            <a:avLst/>
          </a:prstGeom>
          <a:noFill/>
          <a:ln>
            <a:solidFill>
              <a:srgbClr val="4D4D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11" name="10 Elipse">
            <a:extLst>
              <a:ext uri="{FF2B5EF4-FFF2-40B4-BE49-F238E27FC236}">
                <a16:creationId xmlns:a16="http://schemas.microsoft.com/office/drawing/2014/main" id="{5D664869-56B0-46CC-96E5-F9CF14AA32F9}"/>
              </a:ext>
            </a:extLst>
          </p:cNvPr>
          <p:cNvSpPr/>
          <p:nvPr/>
        </p:nvSpPr>
        <p:spPr>
          <a:xfrm>
            <a:off x="4271434" y="2687109"/>
            <a:ext cx="575733" cy="575733"/>
          </a:xfrm>
          <a:prstGeom prst="ellipse">
            <a:avLst/>
          </a:prstGeom>
          <a:noFill/>
          <a:ln>
            <a:solidFill>
              <a:srgbClr val="4D4D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12" name="11 Elipse">
            <a:extLst>
              <a:ext uri="{FF2B5EF4-FFF2-40B4-BE49-F238E27FC236}">
                <a16:creationId xmlns:a16="http://schemas.microsoft.com/office/drawing/2014/main" id="{47AC9993-A036-4B74-9961-DF687165A8DD}"/>
              </a:ext>
            </a:extLst>
          </p:cNvPr>
          <p:cNvSpPr/>
          <p:nvPr/>
        </p:nvSpPr>
        <p:spPr>
          <a:xfrm>
            <a:off x="4271434" y="3743326"/>
            <a:ext cx="575733" cy="575733"/>
          </a:xfrm>
          <a:prstGeom prst="ellipse">
            <a:avLst/>
          </a:prstGeom>
          <a:noFill/>
          <a:ln>
            <a:solidFill>
              <a:srgbClr val="4D4D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13" name="12 Elipse">
            <a:extLst>
              <a:ext uri="{FF2B5EF4-FFF2-40B4-BE49-F238E27FC236}">
                <a16:creationId xmlns:a16="http://schemas.microsoft.com/office/drawing/2014/main" id="{4A4D1E29-F2A8-41F8-942D-E33DDD6CF161}"/>
              </a:ext>
            </a:extLst>
          </p:cNvPr>
          <p:cNvSpPr/>
          <p:nvPr/>
        </p:nvSpPr>
        <p:spPr>
          <a:xfrm>
            <a:off x="6288618" y="2206626"/>
            <a:ext cx="575733" cy="575733"/>
          </a:xfrm>
          <a:prstGeom prst="ellipse">
            <a:avLst/>
          </a:prstGeom>
          <a:noFill/>
          <a:ln>
            <a:solidFill>
              <a:srgbClr val="4D4D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14" name="13 Elipse">
            <a:extLst>
              <a:ext uri="{FF2B5EF4-FFF2-40B4-BE49-F238E27FC236}">
                <a16:creationId xmlns:a16="http://schemas.microsoft.com/office/drawing/2014/main" id="{FDBDB062-2BDA-4212-AE05-4A59DD1A46A5}"/>
              </a:ext>
            </a:extLst>
          </p:cNvPr>
          <p:cNvSpPr/>
          <p:nvPr/>
        </p:nvSpPr>
        <p:spPr>
          <a:xfrm>
            <a:off x="6288618" y="3262842"/>
            <a:ext cx="575733" cy="575733"/>
          </a:xfrm>
          <a:prstGeom prst="ellipse">
            <a:avLst/>
          </a:prstGeom>
          <a:noFill/>
          <a:ln>
            <a:solidFill>
              <a:srgbClr val="4D4D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15" name="14 Elipse">
            <a:extLst>
              <a:ext uri="{FF2B5EF4-FFF2-40B4-BE49-F238E27FC236}">
                <a16:creationId xmlns:a16="http://schemas.microsoft.com/office/drawing/2014/main" id="{19C4D3C2-510E-4394-B831-1C5CD2952574}"/>
              </a:ext>
            </a:extLst>
          </p:cNvPr>
          <p:cNvSpPr/>
          <p:nvPr/>
        </p:nvSpPr>
        <p:spPr>
          <a:xfrm>
            <a:off x="6288618" y="4414309"/>
            <a:ext cx="575733" cy="575733"/>
          </a:xfrm>
          <a:prstGeom prst="ellipse">
            <a:avLst/>
          </a:prstGeom>
          <a:noFill/>
          <a:ln>
            <a:solidFill>
              <a:srgbClr val="4D4D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</a:t>
            </a:r>
          </a:p>
        </p:txBody>
      </p:sp>
      <p:sp>
        <p:nvSpPr>
          <p:cNvPr id="16" name="15 Rectángulo">
            <a:extLst>
              <a:ext uri="{FF2B5EF4-FFF2-40B4-BE49-F238E27FC236}">
                <a16:creationId xmlns:a16="http://schemas.microsoft.com/office/drawing/2014/main" id="{E7567928-BBF7-4342-97B1-1BF681DAA139}"/>
              </a:ext>
            </a:extLst>
          </p:cNvPr>
          <p:cNvSpPr/>
          <p:nvPr/>
        </p:nvSpPr>
        <p:spPr>
          <a:xfrm>
            <a:off x="4282017" y="4361393"/>
            <a:ext cx="4267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</a:t>
            </a:r>
          </a:p>
        </p:txBody>
      </p:sp>
      <p:sp>
        <p:nvSpPr>
          <p:cNvPr id="17" name="16 Rectángulo">
            <a:extLst>
              <a:ext uri="{FF2B5EF4-FFF2-40B4-BE49-F238E27FC236}">
                <a16:creationId xmlns:a16="http://schemas.microsoft.com/office/drawing/2014/main" id="{81A169BE-F03A-48F1-A4E7-0786D7CD524E}"/>
              </a:ext>
            </a:extLst>
          </p:cNvPr>
          <p:cNvSpPr/>
          <p:nvPr/>
        </p:nvSpPr>
        <p:spPr>
          <a:xfrm>
            <a:off x="6299200" y="3838576"/>
            <a:ext cx="4267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</a:t>
            </a:r>
          </a:p>
        </p:txBody>
      </p:sp>
      <p:sp>
        <p:nvSpPr>
          <p:cNvPr id="18" name="17 Elipse">
            <a:extLst>
              <a:ext uri="{FF2B5EF4-FFF2-40B4-BE49-F238E27FC236}">
                <a16:creationId xmlns:a16="http://schemas.microsoft.com/office/drawing/2014/main" id="{627AEB35-D1C7-4462-808B-3C191353354B}"/>
              </a:ext>
            </a:extLst>
          </p:cNvPr>
          <p:cNvSpPr/>
          <p:nvPr/>
        </p:nvSpPr>
        <p:spPr>
          <a:xfrm>
            <a:off x="8496300" y="3262842"/>
            <a:ext cx="575733" cy="575733"/>
          </a:xfrm>
          <a:prstGeom prst="ellipse">
            <a:avLst/>
          </a:prstGeom>
          <a:noFill/>
          <a:ln>
            <a:solidFill>
              <a:srgbClr val="4D4D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cxnSp>
        <p:nvCxnSpPr>
          <p:cNvPr id="19" name="18 Conector recto de flecha">
            <a:extLst>
              <a:ext uri="{FF2B5EF4-FFF2-40B4-BE49-F238E27FC236}">
                <a16:creationId xmlns:a16="http://schemas.microsoft.com/office/drawing/2014/main" id="{CA879A61-CFDE-4E2D-9EF9-C2CBCB1B2823}"/>
              </a:ext>
            </a:extLst>
          </p:cNvPr>
          <p:cNvCxnSpPr/>
          <p:nvPr/>
        </p:nvCxnSpPr>
        <p:spPr>
          <a:xfrm>
            <a:off x="3119967" y="1918759"/>
            <a:ext cx="958851" cy="0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>
            <a:extLst>
              <a:ext uri="{FF2B5EF4-FFF2-40B4-BE49-F238E27FC236}">
                <a16:creationId xmlns:a16="http://schemas.microsoft.com/office/drawing/2014/main" id="{3ECC450D-1F39-4BAE-8CF5-C824D2AA2D62}"/>
              </a:ext>
            </a:extLst>
          </p:cNvPr>
          <p:cNvCxnSpPr/>
          <p:nvPr/>
        </p:nvCxnSpPr>
        <p:spPr>
          <a:xfrm>
            <a:off x="3119967" y="2974975"/>
            <a:ext cx="958851" cy="0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 de flecha">
            <a:extLst>
              <a:ext uri="{FF2B5EF4-FFF2-40B4-BE49-F238E27FC236}">
                <a16:creationId xmlns:a16="http://schemas.microsoft.com/office/drawing/2014/main" id="{7FC7144F-1C4E-4EAB-8E0B-EF4CC199E75C}"/>
              </a:ext>
            </a:extLst>
          </p:cNvPr>
          <p:cNvCxnSpPr/>
          <p:nvPr/>
        </p:nvCxnSpPr>
        <p:spPr>
          <a:xfrm>
            <a:off x="3119967" y="4031192"/>
            <a:ext cx="958851" cy="0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>
            <a:extLst>
              <a:ext uri="{FF2B5EF4-FFF2-40B4-BE49-F238E27FC236}">
                <a16:creationId xmlns:a16="http://schemas.microsoft.com/office/drawing/2014/main" id="{995D0EC5-73F4-4167-B4FE-BC0FC49DA1C6}"/>
              </a:ext>
            </a:extLst>
          </p:cNvPr>
          <p:cNvCxnSpPr/>
          <p:nvPr/>
        </p:nvCxnSpPr>
        <p:spPr>
          <a:xfrm>
            <a:off x="3119967" y="5176308"/>
            <a:ext cx="958851" cy="0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 de flecha">
            <a:extLst>
              <a:ext uri="{FF2B5EF4-FFF2-40B4-BE49-F238E27FC236}">
                <a16:creationId xmlns:a16="http://schemas.microsoft.com/office/drawing/2014/main" id="{E29ACA8D-D47D-47A8-B1C5-5520CCEA3F1F}"/>
              </a:ext>
            </a:extLst>
          </p:cNvPr>
          <p:cNvCxnSpPr/>
          <p:nvPr/>
        </p:nvCxnSpPr>
        <p:spPr>
          <a:xfrm>
            <a:off x="5039784" y="1918759"/>
            <a:ext cx="1200149" cy="480483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 de flecha">
            <a:extLst>
              <a:ext uri="{FF2B5EF4-FFF2-40B4-BE49-F238E27FC236}">
                <a16:creationId xmlns:a16="http://schemas.microsoft.com/office/drawing/2014/main" id="{7ED6DBBB-C67D-40D1-ABD7-2FC12517747F}"/>
              </a:ext>
            </a:extLst>
          </p:cNvPr>
          <p:cNvCxnSpPr/>
          <p:nvPr/>
        </p:nvCxnSpPr>
        <p:spPr>
          <a:xfrm>
            <a:off x="4991101" y="2991908"/>
            <a:ext cx="1248833" cy="558800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 de flecha">
            <a:extLst>
              <a:ext uri="{FF2B5EF4-FFF2-40B4-BE49-F238E27FC236}">
                <a16:creationId xmlns:a16="http://schemas.microsoft.com/office/drawing/2014/main" id="{9C53816F-8C02-440D-AA63-34283419B202}"/>
              </a:ext>
            </a:extLst>
          </p:cNvPr>
          <p:cNvCxnSpPr/>
          <p:nvPr/>
        </p:nvCxnSpPr>
        <p:spPr>
          <a:xfrm>
            <a:off x="4991100" y="4126442"/>
            <a:ext cx="1153584" cy="577851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 de flecha">
            <a:extLst>
              <a:ext uri="{FF2B5EF4-FFF2-40B4-BE49-F238E27FC236}">
                <a16:creationId xmlns:a16="http://schemas.microsoft.com/office/drawing/2014/main" id="{4A83995E-B8AE-4A29-8E7D-0BBCC2E1341D}"/>
              </a:ext>
            </a:extLst>
          </p:cNvPr>
          <p:cNvCxnSpPr/>
          <p:nvPr/>
        </p:nvCxnSpPr>
        <p:spPr>
          <a:xfrm flipV="1">
            <a:off x="4895851" y="4852460"/>
            <a:ext cx="1344083" cy="374649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 de flecha">
            <a:extLst>
              <a:ext uri="{FF2B5EF4-FFF2-40B4-BE49-F238E27FC236}">
                <a16:creationId xmlns:a16="http://schemas.microsoft.com/office/drawing/2014/main" id="{4901E37C-FD26-4E4C-BF69-62FA19A9BF90}"/>
              </a:ext>
            </a:extLst>
          </p:cNvPr>
          <p:cNvCxnSpPr/>
          <p:nvPr/>
        </p:nvCxnSpPr>
        <p:spPr>
          <a:xfrm flipV="1">
            <a:off x="4991101" y="3612093"/>
            <a:ext cx="1248833" cy="419100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Conector recto de flecha">
            <a:extLst>
              <a:ext uri="{FF2B5EF4-FFF2-40B4-BE49-F238E27FC236}">
                <a16:creationId xmlns:a16="http://schemas.microsoft.com/office/drawing/2014/main" id="{BB436353-F61D-47CC-A3B7-44191B7F9B44}"/>
              </a:ext>
            </a:extLst>
          </p:cNvPr>
          <p:cNvCxnSpPr/>
          <p:nvPr/>
        </p:nvCxnSpPr>
        <p:spPr>
          <a:xfrm flipV="1">
            <a:off x="4991101" y="2450043"/>
            <a:ext cx="1248833" cy="472017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 de flecha">
            <a:extLst>
              <a:ext uri="{FF2B5EF4-FFF2-40B4-BE49-F238E27FC236}">
                <a16:creationId xmlns:a16="http://schemas.microsoft.com/office/drawing/2014/main" id="{30221A52-CD8C-43C7-A915-37A38BC5120A}"/>
              </a:ext>
            </a:extLst>
          </p:cNvPr>
          <p:cNvCxnSpPr/>
          <p:nvPr/>
        </p:nvCxnSpPr>
        <p:spPr>
          <a:xfrm flipV="1">
            <a:off x="4895851" y="3743326"/>
            <a:ext cx="1392767" cy="1432983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32 Conector recto de flecha">
            <a:extLst>
              <a:ext uri="{FF2B5EF4-FFF2-40B4-BE49-F238E27FC236}">
                <a16:creationId xmlns:a16="http://schemas.microsoft.com/office/drawing/2014/main" id="{4FC0236C-6758-4474-939D-A42101DFBD7D}"/>
              </a:ext>
            </a:extLst>
          </p:cNvPr>
          <p:cNvCxnSpPr/>
          <p:nvPr/>
        </p:nvCxnSpPr>
        <p:spPr>
          <a:xfrm flipV="1">
            <a:off x="4872567" y="2687109"/>
            <a:ext cx="1367367" cy="2389717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5 Conector recto de flecha">
            <a:extLst>
              <a:ext uri="{FF2B5EF4-FFF2-40B4-BE49-F238E27FC236}">
                <a16:creationId xmlns:a16="http://schemas.microsoft.com/office/drawing/2014/main" id="{1C6A9A5A-8E03-4F01-A1EE-FC492B0C173C}"/>
              </a:ext>
            </a:extLst>
          </p:cNvPr>
          <p:cNvCxnSpPr/>
          <p:nvPr/>
        </p:nvCxnSpPr>
        <p:spPr>
          <a:xfrm flipV="1">
            <a:off x="4991100" y="2555876"/>
            <a:ext cx="1261533" cy="1325033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6 Conector recto de flecha">
            <a:extLst>
              <a:ext uri="{FF2B5EF4-FFF2-40B4-BE49-F238E27FC236}">
                <a16:creationId xmlns:a16="http://schemas.microsoft.com/office/drawing/2014/main" id="{9CD0FB4F-22D8-40E0-9D44-8793C0D01E72}"/>
              </a:ext>
            </a:extLst>
          </p:cNvPr>
          <p:cNvCxnSpPr/>
          <p:nvPr/>
        </p:nvCxnSpPr>
        <p:spPr>
          <a:xfrm>
            <a:off x="5003800" y="2020359"/>
            <a:ext cx="1236133" cy="1337733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 de flecha">
            <a:extLst>
              <a:ext uri="{FF2B5EF4-FFF2-40B4-BE49-F238E27FC236}">
                <a16:creationId xmlns:a16="http://schemas.microsoft.com/office/drawing/2014/main" id="{9AF8424B-9D85-4E31-AF2D-64D5A191DA77}"/>
              </a:ext>
            </a:extLst>
          </p:cNvPr>
          <p:cNvCxnSpPr/>
          <p:nvPr/>
        </p:nvCxnSpPr>
        <p:spPr>
          <a:xfrm>
            <a:off x="4991101" y="2113492"/>
            <a:ext cx="1248833" cy="2345267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Conector recto de flecha">
            <a:extLst>
              <a:ext uri="{FF2B5EF4-FFF2-40B4-BE49-F238E27FC236}">
                <a16:creationId xmlns:a16="http://schemas.microsoft.com/office/drawing/2014/main" id="{99D10EF7-F460-4006-915C-96A7AEF964B6}"/>
              </a:ext>
            </a:extLst>
          </p:cNvPr>
          <p:cNvCxnSpPr/>
          <p:nvPr/>
        </p:nvCxnSpPr>
        <p:spPr>
          <a:xfrm>
            <a:off x="4974167" y="3070226"/>
            <a:ext cx="1170517" cy="1536700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Conector recto de flecha">
            <a:extLst>
              <a:ext uri="{FF2B5EF4-FFF2-40B4-BE49-F238E27FC236}">
                <a16:creationId xmlns:a16="http://schemas.microsoft.com/office/drawing/2014/main" id="{53334E16-135D-493A-AC79-B5D29010372A}"/>
              </a:ext>
            </a:extLst>
          </p:cNvPr>
          <p:cNvCxnSpPr/>
          <p:nvPr/>
        </p:nvCxnSpPr>
        <p:spPr>
          <a:xfrm>
            <a:off x="6934201" y="2454276"/>
            <a:ext cx="1369484" cy="903817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recto de flecha">
            <a:extLst>
              <a:ext uri="{FF2B5EF4-FFF2-40B4-BE49-F238E27FC236}">
                <a16:creationId xmlns:a16="http://schemas.microsoft.com/office/drawing/2014/main" id="{02E1A5E6-264D-462A-80A9-E03A4B34DD1A}"/>
              </a:ext>
            </a:extLst>
          </p:cNvPr>
          <p:cNvCxnSpPr/>
          <p:nvPr/>
        </p:nvCxnSpPr>
        <p:spPr>
          <a:xfrm>
            <a:off x="6961718" y="3510492"/>
            <a:ext cx="1341967" cy="40216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41 Conector recto de flecha">
            <a:extLst>
              <a:ext uri="{FF2B5EF4-FFF2-40B4-BE49-F238E27FC236}">
                <a16:creationId xmlns:a16="http://schemas.microsoft.com/office/drawing/2014/main" id="{F20FE636-20B0-4180-9D14-7984943DBBDC}"/>
              </a:ext>
            </a:extLst>
          </p:cNvPr>
          <p:cNvCxnSpPr/>
          <p:nvPr/>
        </p:nvCxnSpPr>
        <p:spPr>
          <a:xfrm flipV="1">
            <a:off x="6961718" y="3743326"/>
            <a:ext cx="1341967" cy="910167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 de flecha">
            <a:extLst>
              <a:ext uri="{FF2B5EF4-FFF2-40B4-BE49-F238E27FC236}">
                <a16:creationId xmlns:a16="http://schemas.microsoft.com/office/drawing/2014/main" id="{8610ADF5-ED27-4F11-91D0-F8512B9CA061}"/>
              </a:ext>
            </a:extLst>
          </p:cNvPr>
          <p:cNvCxnSpPr/>
          <p:nvPr/>
        </p:nvCxnSpPr>
        <p:spPr>
          <a:xfrm>
            <a:off x="9264652" y="3523192"/>
            <a:ext cx="958849" cy="0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43 Rectángulo">
            <a:extLst>
              <a:ext uri="{FF2B5EF4-FFF2-40B4-BE49-F238E27FC236}">
                <a16:creationId xmlns:a16="http://schemas.microsoft.com/office/drawing/2014/main" id="{967E2DBC-F0D4-454D-ACE9-416765DD6B16}"/>
              </a:ext>
            </a:extLst>
          </p:cNvPr>
          <p:cNvSpPr/>
          <p:nvPr/>
        </p:nvSpPr>
        <p:spPr>
          <a:xfrm>
            <a:off x="1960034" y="1732492"/>
            <a:ext cx="126028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8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Entrada 1</a:t>
            </a:r>
          </a:p>
        </p:txBody>
      </p:sp>
      <p:sp>
        <p:nvSpPr>
          <p:cNvPr id="45" name="44 Rectángulo">
            <a:extLst>
              <a:ext uri="{FF2B5EF4-FFF2-40B4-BE49-F238E27FC236}">
                <a16:creationId xmlns:a16="http://schemas.microsoft.com/office/drawing/2014/main" id="{E7F5B709-ABD6-41FD-A820-2AFDCB74A38A}"/>
              </a:ext>
            </a:extLst>
          </p:cNvPr>
          <p:cNvSpPr/>
          <p:nvPr/>
        </p:nvSpPr>
        <p:spPr>
          <a:xfrm>
            <a:off x="1960034" y="2737908"/>
            <a:ext cx="126028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8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Entrada 2</a:t>
            </a:r>
          </a:p>
        </p:txBody>
      </p:sp>
      <p:sp>
        <p:nvSpPr>
          <p:cNvPr id="46" name="45 Rectángulo">
            <a:extLst>
              <a:ext uri="{FF2B5EF4-FFF2-40B4-BE49-F238E27FC236}">
                <a16:creationId xmlns:a16="http://schemas.microsoft.com/office/drawing/2014/main" id="{A26D9B67-3EA5-490D-970E-6FF7B610C39E}"/>
              </a:ext>
            </a:extLst>
          </p:cNvPr>
          <p:cNvSpPr/>
          <p:nvPr/>
        </p:nvSpPr>
        <p:spPr>
          <a:xfrm>
            <a:off x="1960034" y="3827992"/>
            <a:ext cx="126028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8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Entrada 3</a:t>
            </a:r>
          </a:p>
        </p:txBody>
      </p:sp>
      <p:sp>
        <p:nvSpPr>
          <p:cNvPr id="47" name="46 Rectángulo">
            <a:extLst>
              <a:ext uri="{FF2B5EF4-FFF2-40B4-BE49-F238E27FC236}">
                <a16:creationId xmlns:a16="http://schemas.microsoft.com/office/drawing/2014/main" id="{2EABD423-867F-4706-8275-CF61857DFA98}"/>
              </a:ext>
            </a:extLst>
          </p:cNvPr>
          <p:cNvSpPr/>
          <p:nvPr/>
        </p:nvSpPr>
        <p:spPr>
          <a:xfrm>
            <a:off x="1960034" y="4998508"/>
            <a:ext cx="126028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8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Entrada 4</a:t>
            </a:r>
          </a:p>
        </p:txBody>
      </p:sp>
      <p:sp>
        <p:nvSpPr>
          <p:cNvPr id="48" name="47 Rectángulo">
            <a:extLst>
              <a:ext uri="{FF2B5EF4-FFF2-40B4-BE49-F238E27FC236}">
                <a16:creationId xmlns:a16="http://schemas.microsoft.com/office/drawing/2014/main" id="{236153DE-9CD4-47CF-BA94-D350B37E097F}"/>
              </a:ext>
            </a:extLst>
          </p:cNvPr>
          <p:cNvSpPr/>
          <p:nvPr/>
        </p:nvSpPr>
        <p:spPr>
          <a:xfrm>
            <a:off x="10320868" y="3326342"/>
            <a:ext cx="1050288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867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Salida 1</a:t>
            </a:r>
          </a:p>
        </p:txBody>
      </p:sp>
      <p:sp>
        <p:nvSpPr>
          <p:cNvPr id="49" name="48 Rectángulo">
            <a:extLst>
              <a:ext uri="{FF2B5EF4-FFF2-40B4-BE49-F238E27FC236}">
                <a16:creationId xmlns:a16="http://schemas.microsoft.com/office/drawing/2014/main" id="{FD8941BA-7BF9-4CF4-B61E-935E939F8160}"/>
              </a:ext>
            </a:extLst>
          </p:cNvPr>
          <p:cNvSpPr/>
          <p:nvPr/>
        </p:nvSpPr>
        <p:spPr>
          <a:xfrm>
            <a:off x="3524251" y="1032934"/>
            <a:ext cx="203453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1867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Capa de entrada</a:t>
            </a:r>
          </a:p>
        </p:txBody>
      </p:sp>
      <p:sp>
        <p:nvSpPr>
          <p:cNvPr id="50" name="49 Rectángulo">
            <a:extLst>
              <a:ext uri="{FF2B5EF4-FFF2-40B4-BE49-F238E27FC236}">
                <a16:creationId xmlns:a16="http://schemas.microsoft.com/office/drawing/2014/main" id="{D0FD68F8-B6FD-45F6-B480-D9CAD80AE288}"/>
              </a:ext>
            </a:extLst>
          </p:cNvPr>
          <p:cNvSpPr/>
          <p:nvPr/>
        </p:nvSpPr>
        <p:spPr>
          <a:xfrm>
            <a:off x="5783792" y="1032934"/>
            <a:ext cx="1495922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867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Capa oculta</a:t>
            </a:r>
          </a:p>
        </p:txBody>
      </p:sp>
      <p:sp>
        <p:nvSpPr>
          <p:cNvPr id="51" name="50 Rectángulo">
            <a:extLst>
              <a:ext uri="{FF2B5EF4-FFF2-40B4-BE49-F238E27FC236}">
                <a16:creationId xmlns:a16="http://schemas.microsoft.com/office/drawing/2014/main" id="{6A93596F-023A-4F98-AE98-933E5680FA6D}"/>
              </a:ext>
            </a:extLst>
          </p:cNvPr>
          <p:cNvSpPr/>
          <p:nvPr/>
        </p:nvSpPr>
        <p:spPr>
          <a:xfrm>
            <a:off x="7708900" y="1032934"/>
            <a:ext cx="1805302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867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Capa de salida</a:t>
            </a: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F4D7B774-97D6-FCDE-9A57-95ECEA70858F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735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C1C8DCC-59E0-4E24-8FCE-A75A62D405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65" y="3795138"/>
            <a:ext cx="6350000" cy="2250150"/>
          </a:xfrm>
          <a:prstGeom prst="rect">
            <a:avLst/>
          </a:prstGeom>
        </p:spPr>
      </p:pic>
      <p:sp>
        <p:nvSpPr>
          <p:cNvPr id="7" name="1 Rectángulo">
            <a:extLst>
              <a:ext uri="{FF2B5EF4-FFF2-40B4-BE49-F238E27FC236}">
                <a16:creationId xmlns:a16="http://schemas.microsoft.com/office/drawing/2014/main" id="{4CB32654-2886-4CC3-9807-9068B0274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7469" y="1518709"/>
            <a:ext cx="4332818" cy="2125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LIE = Límite inferior de especificación</a:t>
            </a:r>
          </a:p>
          <a:p>
            <a:pPr algn="just">
              <a:lnSpc>
                <a:spcPct val="150000"/>
              </a:lnSpc>
              <a:defRPr/>
            </a:pP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LSE = Límite superior de especificación</a:t>
            </a:r>
          </a:p>
          <a:p>
            <a:pPr algn="just">
              <a:lnSpc>
                <a:spcPct val="150000"/>
              </a:lnSpc>
              <a:defRPr/>
            </a:pP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 = Promedio de la muestra</a:t>
            </a:r>
          </a:p>
          <a:p>
            <a:pPr algn="just">
              <a:lnSpc>
                <a:spcPct val="150000"/>
              </a:lnSpc>
              <a:defRPr/>
            </a:pP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 = Coeficiente de aceptación</a:t>
            </a:r>
          </a:p>
          <a:p>
            <a:pPr algn="just">
              <a:lnSpc>
                <a:spcPct val="150000"/>
              </a:lnSpc>
              <a:defRPr/>
            </a:pP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 = Desviación estándar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7 Objeto">
                <a:extLst>
                  <a:ext uri="{FF2B5EF4-FFF2-40B4-BE49-F238E27FC236}">
                    <a16:creationId xmlns:a16="http://schemas.microsoft.com/office/drawing/2014/main" id="{CF5D24D1-E85A-4432-B8E2-955EEE2D124B}"/>
                  </a:ext>
                </a:extLst>
              </p:cNvPr>
              <p:cNvSpPr txBox="1"/>
              <p:nvPr/>
            </p:nvSpPr>
            <p:spPr bwMode="auto">
              <a:xfrm>
                <a:off x="2286001" y="1532468"/>
                <a:ext cx="4332818" cy="5524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𝐿𝐼𝐸</m:t>
                      </m:r>
                      <m:r>
                        <a:rPr lang="es-PE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PE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𝑘𝑠</m:t>
                      </m:r>
                      <m:r>
                        <a:rPr lang="es-PE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bar>
                        <m:barPr>
                          <m:pos m:val="top"/>
                          <m:ctrlPr>
                            <a:rPr lang="es-PE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s-PE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bar>
                      <m:r>
                        <a:rPr lang="es-PE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s-PE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𝐿𝑆𝐸</m:t>
                      </m:r>
                      <m:r>
                        <a:rPr lang="es-PE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s-PE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𝑘𝑠</m:t>
                      </m:r>
                    </m:oMath>
                  </m:oMathPara>
                </a14:m>
                <a:endParaRPr lang="es-PE" sz="2800" dirty="0"/>
              </a:p>
            </p:txBody>
          </p:sp>
        </mc:Choice>
        <mc:Fallback xmlns="">
          <p:sp>
            <p:nvSpPr>
              <p:cNvPr id="11" name="7 Objeto">
                <a:extLst>
                  <a:ext uri="{FF2B5EF4-FFF2-40B4-BE49-F238E27FC236}">
                    <a16:creationId xmlns:a16="http://schemas.microsoft.com/office/drawing/2014/main" id="{CF5D24D1-E85A-4432-B8E2-955EEE2D12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1" y="1532468"/>
                <a:ext cx="4332818" cy="5524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3 Conector recto de flecha">
            <a:extLst>
              <a:ext uri="{FF2B5EF4-FFF2-40B4-BE49-F238E27FC236}">
                <a16:creationId xmlns:a16="http://schemas.microsoft.com/office/drawing/2014/main" id="{07280AED-7EC5-4113-9D70-C9F8560BBBD4}"/>
              </a:ext>
            </a:extLst>
          </p:cNvPr>
          <p:cNvCxnSpPr/>
          <p:nvPr/>
        </p:nvCxnSpPr>
        <p:spPr>
          <a:xfrm>
            <a:off x="3744384" y="3369734"/>
            <a:ext cx="0" cy="575733"/>
          </a:xfrm>
          <a:prstGeom prst="straightConnector1">
            <a:avLst/>
          </a:prstGeom>
          <a:ln w="28575">
            <a:solidFill>
              <a:srgbClr val="4D4D1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>
            <a:extLst>
              <a:ext uri="{FF2B5EF4-FFF2-40B4-BE49-F238E27FC236}">
                <a16:creationId xmlns:a16="http://schemas.microsoft.com/office/drawing/2014/main" id="{47CAAEFD-1AC3-4E35-A6CB-D488016F73D7}"/>
              </a:ext>
            </a:extLst>
          </p:cNvPr>
          <p:cNvCxnSpPr/>
          <p:nvPr/>
        </p:nvCxnSpPr>
        <p:spPr>
          <a:xfrm>
            <a:off x="5247217" y="3369734"/>
            <a:ext cx="0" cy="575733"/>
          </a:xfrm>
          <a:prstGeom prst="straightConnector1">
            <a:avLst/>
          </a:prstGeom>
          <a:ln w="28575">
            <a:solidFill>
              <a:srgbClr val="4D4D1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8" name="4 CuadroTexto">
            <a:extLst>
              <a:ext uri="{FF2B5EF4-FFF2-40B4-BE49-F238E27FC236}">
                <a16:creationId xmlns:a16="http://schemas.microsoft.com/office/drawing/2014/main" id="{501E9B94-EC1F-4CE0-A102-9E3815EDB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6573" y="2914652"/>
            <a:ext cx="6335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PE"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LIE</a:t>
            </a:r>
          </a:p>
        </p:txBody>
      </p:sp>
      <p:sp>
        <p:nvSpPr>
          <p:cNvPr id="7179" name="16 CuadroTexto">
            <a:extLst>
              <a:ext uri="{FF2B5EF4-FFF2-40B4-BE49-F238E27FC236}">
                <a16:creationId xmlns:a16="http://schemas.microsoft.com/office/drawing/2014/main" id="{BE9CD03A-51D2-45F5-8CB5-010B98D4B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9609" y="2914652"/>
            <a:ext cx="7008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PE"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7 Objeto">
                <a:extLst>
                  <a:ext uri="{FF2B5EF4-FFF2-40B4-BE49-F238E27FC236}">
                    <a16:creationId xmlns:a16="http://schemas.microsoft.com/office/drawing/2014/main" id="{57AB8421-41C6-42C0-8523-835605427D9A}"/>
                  </a:ext>
                </a:extLst>
              </p:cNvPr>
              <p:cNvSpPr txBox="1"/>
              <p:nvPr/>
            </p:nvSpPr>
            <p:spPr bwMode="auto">
              <a:xfrm>
                <a:off x="4965701" y="2269067"/>
                <a:ext cx="1513417" cy="455084"/>
              </a:xfrm>
              <a:prstGeom prst="rect">
                <a:avLst/>
              </a:prstGeom>
              <a:solidFill>
                <a:srgbClr val="566579"/>
              </a:solidFill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𝐿𝑆𝐸</m:t>
                      </m:r>
                      <m:r>
                        <a:rPr lang="es-PE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s-PE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𝑘𝑠</m:t>
                      </m:r>
                    </m:oMath>
                  </m:oMathPara>
                </a14:m>
                <a:endParaRPr lang="es-PE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7 Objeto">
                <a:extLst>
                  <a:ext uri="{FF2B5EF4-FFF2-40B4-BE49-F238E27FC236}">
                    <a16:creationId xmlns:a16="http://schemas.microsoft.com/office/drawing/2014/main" id="{57AB8421-41C6-42C0-8523-835605427D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65701" y="2269067"/>
                <a:ext cx="1513417" cy="4550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7 Objeto">
                <a:extLst>
                  <a:ext uri="{FF2B5EF4-FFF2-40B4-BE49-F238E27FC236}">
                    <a16:creationId xmlns:a16="http://schemas.microsoft.com/office/drawing/2014/main" id="{0DCBCA9A-8642-4338-A640-F2E0FB9E773B}"/>
                  </a:ext>
                </a:extLst>
              </p:cNvPr>
              <p:cNvSpPr txBox="1"/>
              <p:nvPr/>
            </p:nvSpPr>
            <p:spPr bwMode="auto">
              <a:xfrm>
                <a:off x="2635250" y="2243138"/>
                <a:ext cx="1446213" cy="455612"/>
              </a:xfrm>
              <a:prstGeom prst="rect">
                <a:avLst/>
              </a:prstGeom>
              <a:solidFill>
                <a:srgbClr val="566579"/>
              </a:solidFill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𝐿𝐼𝐸</m:t>
                      </m:r>
                      <m:r>
                        <a:rPr lang="es-PE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PE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𝑘𝑠</m:t>
                      </m:r>
                    </m:oMath>
                  </m:oMathPara>
                </a14:m>
                <a:endParaRPr lang="es-PE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7 Objeto">
                <a:extLst>
                  <a:ext uri="{FF2B5EF4-FFF2-40B4-BE49-F238E27FC236}">
                    <a16:creationId xmlns:a16="http://schemas.microsoft.com/office/drawing/2014/main" id="{0DCBCA9A-8642-4338-A640-F2E0FB9E77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35250" y="2243138"/>
                <a:ext cx="1446213" cy="4556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Marco 1">
            <a:extLst>
              <a:ext uri="{FF2B5EF4-FFF2-40B4-BE49-F238E27FC236}">
                <a16:creationId xmlns:a16="http://schemas.microsoft.com/office/drawing/2014/main" id="{0D922B44-B28A-8D70-F338-2AB320D3C903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735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1 Rectángulo">
            <a:extLst>
              <a:ext uri="{FF2B5EF4-FFF2-40B4-BE49-F238E27FC236}">
                <a16:creationId xmlns:a16="http://schemas.microsoft.com/office/drawing/2014/main" id="{12ABA636-985A-4619-9DBF-42456EAF5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5750" y="777745"/>
            <a:ext cx="4260501" cy="40164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ES" sz="1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ESTUDIO EXPLICATIVO OBSERVACIONAL</a:t>
            </a: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F8C3766C-1F63-4B77-90C1-6749B6CAC0B0}"/>
              </a:ext>
            </a:extLst>
          </p:cNvPr>
          <p:cNvCxnSpPr>
            <a:cxnSpLocks/>
          </p:cNvCxnSpPr>
          <p:nvPr/>
        </p:nvCxnSpPr>
        <p:spPr>
          <a:xfrm flipV="1">
            <a:off x="4107481" y="2315483"/>
            <a:ext cx="976583" cy="1214906"/>
          </a:xfrm>
          <a:prstGeom prst="straightConnector1">
            <a:avLst/>
          </a:prstGeom>
          <a:ln w="85725">
            <a:solidFill>
              <a:srgbClr val="4F5F74">
                <a:alpha val="5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9845B4D3-21D4-4E0D-845A-7FA1DAB85F2D}"/>
              </a:ext>
            </a:extLst>
          </p:cNvPr>
          <p:cNvCxnSpPr>
            <a:cxnSpLocks/>
          </p:cNvCxnSpPr>
          <p:nvPr/>
        </p:nvCxnSpPr>
        <p:spPr>
          <a:xfrm>
            <a:off x="4115187" y="4144229"/>
            <a:ext cx="975600" cy="1216800"/>
          </a:xfrm>
          <a:prstGeom prst="straightConnector1">
            <a:avLst/>
          </a:prstGeom>
          <a:ln w="85725">
            <a:solidFill>
              <a:srgbClr val="4F5F74">
                <a:alpha val="5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583BD14A-CC8F-4411-AFF6-C15C42332C02}"/>
              </a:ext>
            </a:extLst>
          </p:cNvPr>
          <p:cNvCxnSpPr>
            <a:cxnSpLocks/>
          </p:cNvCxnSpPr>
          <p:nvPr/>
        </p:nvCxnSpPr>
        <p:spPr>
          <a:xfrm flipH="1">
            <a:off x="7091167" y="4154031"/>
            <a:ext cx="975600" cy="1216800"/>
          </a:xfrm>
          <a:prstGeom prst="straightConnector1">
            <a:avLst/>
          </a:prstGeom>
          <a:ln w="85725">
            <a:solidFill>
              <a:srgbClr val="4F5F74">
                <a:alpha val="5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upo 47">
            <a:extLst>
              <a:ext uri="{FF2B5EF4-FFF2-40B4-BE49-F238E27FC236}">
                <a16:creationId xmlns:a16="http://schemas.microsoft.com/office/drawing/2014/main" id="{9EBE123B-3DF4-4229-A816-0B1DB1C81BD8}"/>
              </a:ext>
            </a:extLst>
          </p:cNvPr>
          <p:cNvGrpSpPr/>
          <p:nvPr/>
        </p:nvGrpSpPr>
        <p:grpSpPr>
          <a:xfrm>
            <a:off x="5050445" y="1688882"/>
            <a:ext cx="2091110" cy="616553"/>
            <a:chOff x="5376000" y="1852312"/>
            <a:chExt cx="1440000" cy="540000"/>
          </a:xfrm>
        </p:grpSpPr>
        <p:sp>
          <p:nvSpPr>
            <p:cNvPr id="47" name="Rectángulo: esquinas redondeadas 46">
              <a:extLst>
                <a:ext uri="{FF2B5EF4-FFF2-40B4-BE49-F238E27FC236}">
                  <a16:creationId xmlns:a16="http://schemas.microsoft.com/office/drawing/2014/main" id="{2AA3235C-7102-46D7-97B4-A99CBF561A3A}"/>
                </a:ext>
              </a:extLst>
            </p:cNvPr>
            <p:cNvSpPr/>
            <p:nvPr/>
          </p:nvSpPr>
          <p:spPr>
            <a:xfrm>
              <a:off x="5376000" y="1852312"/>
              <a:ext cx="1440000" cy="540000"/>
            </a:xfrm>
            <a:prstGeom prst="roundRect">
              <a:avLst/>
            </a:prstGeom>
            <a:solidFill>
              <a:srgbClr val="4F5F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BF9AE338-984E-4DBB-B129-2793ACDD7FE2}"/>
                </a:ext>
              </a:extLst>
            </p:cNvPr>
            <p:cNvSpPr txBox="1"/>
            <p:nvPr/>
          </p:nvSpPr>
          <p:spPr>
            <a:xfrm>
              <a:off x="5528609" y="2029979"/>
              <a:ext cx="1134784" cy="215649"/>
            </a:xfrm>
            <a:prstGeom prst="rect">
              <a:avLst/>
            </a:prstGeom>
            <a:solidFill>
              <a:srgbClr val="4F5F74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s-ES" sz="16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INDEPENDIENTE</a:t>
              </a:r>
              <a:endParaRPr lang="es-PE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45" name="Flecha: hacia abajo 44">
            <a:extLst>
              <a:ext uri="{FF2B5EF4-FFF2-40B4-BE49-F238E27FC236}">
                <a16:creationId xmlns:a16="http://schemas.microsoft.com/office/drawing/2014/main" id="{B2382136-B0A9-4D95-9956-FBA3AC19EA58}"/>
              </a:ext>
            </a:extLst>
          </p:cNvPr>
          <p:cNvSpPr/>
          <p:nvPr/>
        </p:nvSpPr>
        <p:spPr>
          <a:xfrm>
            <a:off x="5826000" y="2558466"/>
            <a:ext cx="540000" cy="720000"/>
          </a:xfrm>
          <a:prstGeom prst="downArrow">
            <a:avLst/>
          </a:prstGeom>
          <a:solidFill>
            <a:srgbClr val="4F5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6" name="Flecha: hacia abajo 45">
            <a:extLst>
              <a:ext uri="{FF2B5EF4-FFF2-40B4-BE49-F238E27FC236}">
                <a16:creationId xmlns:a16="http://schemas.microsoft.com/office/drawing/2014/main" id="{B4BE153A-0D31-442E-BFC1-4253009A4C1F}"/>
              </a:ext>
            </a:extLst>
          </p:cNvPr>
          <p:cNvSpPr/>
          <p:nvPr/>
        </p:nvSpPr>
        <p:spPr>
          <a:xfrm>
            <a:off x="5826000" y="4401081"/>
            <a:ext cx="540000" cy="720000"/>
          </a:xfrm>
          <a:prstGeom prst="downArrow">
            <a:avLst/>
          </a:prstGeom>
          <a:solidFill>
            <a:srgbClr val="4F5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49" name="Grupo 48">
            <a:extLst>
              <a:ext uri="{FF2B5EF4-FFF2-40B4-BE49-F238E27FC236}">
                <a16:creationId xmlns:a16="http://schemas.microsoft.com/office/drawing/2014/main" id="{F747D853-DAB9-47C7-B51A-DA4A4250CD1E}"/>
              </a:ext>
            </a:extLst>
          </p:cNvPr>
          <p:cNvGrpSpPr/>
          <p:nvPr/>
        </p:nvGrpSpPr>
        <p:grpSpPr>
          <a:xfrm>
            <a:off x="5050445" y="5374111"/>
            <a:ext cx="2091110" cy="616553"/>
            <a:chOff x="5376000" y="1852312"/>
            <a:chExt cx="1440000" cy="540000"/>
          </a:xfrm>
        </p:grpSpPr>
        <p:sp>
          <p:nvSpPr>
            <p:cNvPr id="50" name="Rectángulo: esquinas redondeadas 49">
              <a:extLst>
                <a:ext uri="{FF2B5EF4-FFF2-40B4-BE49-F238E27FC236}">
                  <a16:creationId xmlns:a16="http://schemas.microsoft.com/office/drawing/2014/main" id="{DC681370-1B25-4D66-86D3-636790596BE0}"/>
                </a:ext>
              </a:extLst>
            </p:cNvPr>
            <p:cNvSpPr/>
            <p:nvPr/>
          </p:nvSpPr>
          <p:spPr>
            <a:xfrm>
              <a:off x="5376000" y="1852312"/>
              <a:ext cx="1440000" cy="540000"/>
            </a:xfrm>
            <a:prstGeom prst="roundRect">
              <a:avLst/>
            </a:prstGeom>
            <a:solidFill>
              <a:srgbClr val="4F5F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51" name="CuadroTexto 50">
              <a:extLst>
                <a:ext uri="{FF2B5EF4-FFF2-40B4-BE49-F238E27FC236}">
                  <a16:creationId xmlns:a16="http://schemas.microsoft.com/office/drawing/2014/main" id="{F9B49016-FB21-403E-A655-5A87E770D8F7}"/>
                </a:ext>
              </a:extLst>
            </p:cNvPr>
            <p:cNvSpPr txBox="1"/>
            <p:nvPr/>
          </p:nvSpPr>
          <p:spPr>
            <a:xfrm>
              <a:off x="5609191" y="2029979"/>
              <a:ext cx="973618" cy="215649"/>
            </a:xfrm>
            <a:prstGeom prst="rect">
              <a:avLst/>
            </a:prstGeom>
            <a:solidFill>
              <a:srgbClr val="4F5F74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s-ES" sz="16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DEPENDIENTE</a:t>
              </a:r>
              <a:endParaRPr lang="es-PE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52" name="Grupo 51">
            <a:extLst>
              <a:ext uri="{FF2B5EF4-FFF2-40B4-BE49-F238E27FC236}">
                <a16:creationId xmlns:a16="http://schemas.microsoft.com/office/drawing/2014/main" id="{67D43384-7BF1-4A1F-8F29-697ABB46E30D}"/>
              </a:ext>
            </a:extLst>
          </p:cNvPr>
          <p:cNvGrpSpPr/>
          <p:nvPr/>
        </p:nvGrpSpPr>
        <p:grpSpPr>
          <a:xfrm>
            <a:off x="5050445" y="3531497"/>
            <a:ext cx="2091110" cy="616553"/>
            <a:chOff x="5376000" y="1852312"/>
            <a:chExt cx="1440000" cy="540000"/>
          </a:xfrm>
        </p:grpSpPr>
        <p:sp>
          <p:nvSpPr>
            <p:cNvPr id="53" name="Rectángulo: esquinas redondeadas 52">
              <a:extLst>
                <a:ext uri="{FF2B5EF4-FFF2-40B4-BE49-F238E27FC236}">
                  <a16:creationId xmlns:a16="http://schemas.microsoft.com/office/drawing/2014/main" id="{71D79BC0-E860-4375-A48B-6DBC7D15584F}"/>
                </a:ext>
              </a:extLst>
            </p:cNvPr>
            <p:cNvSpPr/>
            <p:nvPr/>
          </p:nvSpPr>
          <p:spPr>
            <a:xfrm>
              <a:off x="5376000" y="1852312"/>
              <a:ext cx="1440000" cy="540000"/>
            </a:xfrm>
            <a:prstGeom prst="roundRect">
              <a:avLst/>
            </a:prstGeom>
            <a:solidFill>
              <a:srgbClr val="4F5F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54" name="CuadroTexto 53">
              <a:extLst>
                <a:ext uri="{FF2B5EF4-FFF2-40B4-BE49-F238E27FC236}">
                  <a16:creationId xmlns:a16="http://schemas.microsoft.com/office/drawing/2014/main" id="{476EB6EF-5BD4-4564-AAEF-A00B8AADDE20}"/>
                </a:ext>
              </a:extLst>
            </p:cNvPr>
            <p:cNvSpPr txBox="1"/>
            <p:nvPr/>
          </p:nvSpPr>
          <p:spPr>
            <a:xfrm>
              <a:off x="5701364" y="2029979"/>
              <a:ext cx="789271" cy="215649"/>
            </a:xfrm>
            <a:prstGeom prst="rect">
              <a:avLst/>
            </a:prstGeom>
            <a:solidFill>
              <a:srgbClr val="4F5F74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s-ES" sz="16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Intermedia</a:t>
              </a:r>
              <a:endParaRPr lang="es-PE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55" name="Grupo 54">
            <a:extLst>
              <a:ext uri="{FF2B5EF4-FFF2-40B4-BE49-F238E27FC236}">
                <a16:creationId xmlns:a16="http://schemas.microsoft.com/office/drawing/2014/main" id="{CB6EA2C5-FD11-409C-BF87-73A1DA1DE7FA}"/>
              </a:ext>
            </a:extLst>
          </p:cNvPr>
          <p:cNvGrpSpPr/>
          <p:nvPr/>
        </p:nvGrpSpPr>
        <p:grpSpPr>
          <a:xfrm>
            <a:off x="8044327" y="3531212"/>
            <a:ext cx="2091110" cy="616553"/>
            <a:chOff x="5376000" y="1852312"/>
            <a:chExt cx="1440000" cy="540000"/>
          </a:xfrm>
        </p:grpSpPr>
        <p:sp>
          <p:nvSpPr>
            <p:cNvPr id="56" name="Rectángulo: esquinas redondeadas 55">
              <a:extLst>
                <a:ext uri="{FF2B5EF4-FFF2-40B4-BE49-F238E27FC236}">
                  <a16:creationId xmlns:a16="http://schemas.microsoft.com/office/drawing/2014/main" id="{5780623E-F869-43B5-93B9-27456D833561}"/>
                </a:ext>
              </a:extLst>
            </p:cNvPr>
            <p:cNvSpPr/>
            <p:nvPr/>
          </p:nvSpPr>
          <p:spPr>
            <a:xfrm>
              <a:off x="5376000" y="1852312"/>
              <a:ext cx="1440000" cy="540000"/>
            </a:xfrm>
            <a:prstGeom prst="roundRect">
              <a:avLst/>
            </a:prstGeom>
            <a:solidFill>
              <a:srgbClr val="4F5F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57" name="CuadroTexto 56">
              <a:extLst>
                <a:ext uri="{FF2B5EF4-FFF2-40B4-BE49-F238E27FC236}">
                  <a16:creationId xmlns:a16="http://schemas.microsoft.com/office/drawing/2014/main" id="{89474EEA-FEB6-4C31-BF22-77C14478869D}"/>
                </a:ext>
              </a:extLst>
            </p:cNvPr>
            <p:cNvSpPr txBox="1"/>
            <p:nvPr/>
          </p:nvSpPr>
          <p:spPr>
            <a:xfrm>
              <a:off x="5832727" y="2029979"/>
              <a:ext cx="526548" cy="215649"/>
            </a:xfrm>
            <a:prstGeom prst="rect">
              <a:avLst/>
            </a:prstGeom>
            <a:solidFill>
              <a:srgbClr val="4F5F74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s-ES" sz="16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Control</a:t>
              </a:r>
              <a:endParaRPr lang="es-PE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58" name="Grupo 57">
            <a:extLst>
              <a:ext uri="{FF2B5EF4-FFF2-40B4-BE49-F238E27FC236}">
                <a16:creationId xmlns:a16="http://schemas.microsoft.com/office/drawing/2014/main" id="{A4B8BCCD-D187-4FFC-B219-3C17540E6FB3}"/>
              </a:ext>
            </a:extLst>
          </p:cNvPr>
          <p:cNvGrpSpPr/>
          <p:nvPr/>
        </p:nvGrpSpPr>
        <p:grpSpPr>
          <a:xfrm>
            <a:off x="2056563" y="3531212"/>
            <a:ext cx="2091110" cy="616553"/>
            <a:chOff x="5376000" y="1852312"/>
            <a:chExt cx="1440000" cy="540000"/>
          </a:xfrm>
        </p:grpSpPr>
        <p:sp>
          <p:nvSpPr>
            <p:cNvPr id="59" name="Rectángulo: esquinas redondeadas 58">
              <a:extLst>
                <a:ext uri="{FF2B5EF4-FFF2-40B4-BE49-F238E27FC236}">
                  <a16:creationId xmlns:a16="http://schemas.microsoft.com/office/drawing/2014/main" id="{72F8F87C-ECC7-4170-B1D8-4FDFD0A3046F}"/>
                </a:ext>
              </a:extLst>
            </p:cNvPr>
            <p:cNvSpPr/>
            <p:nvPr/>
          </p:nvSpPr>
          <p:spPr>
            <a:xfrm>
              <a:off x="5376000" y="1852312"/>
              <a:ext cx="1440000" cy="540000"/>
            </a:xfrm>
            <a:prstGeom prst="roundRect">
              <a:avLst/>
            </a:prstGeom>
            <a:solidFill>
              <a:srgbClr val="4F5F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60" name="CuadroTexto 59">
              <a:extLst>
                <a:ext uri="{FF2B5EF4-FFF2-40B4-BE49-F238E27FC236}">
                  <a16:creationId xmlns:a16="http://schemas.microsoft.com/office/drawing/2014/main" id="{94F6EB9C-A9F0-4A91-A3FF-4E6781388E02}"/>
                </a:ext>
              </a:extLst>
            </p:cNvPr>
            <p:cNvSpPr txBox="1"/>
            <p:nvPr/>
          </p:nvSpPr>
          <p:spPr>
            <a:xfrm>
              <a:off x="5740003" y="2029979"/>
              <a:ext cx="712000" cy="215649"/>
            </a:xfrm>
            <a:prstGeom prst="rect">
              <a:avLst/>
            </a:prstGeom>
            <a:solidFill>
              <a:srgbClr val="4F5F74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s-ES" sz="16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Confusión</a:t>
              </a:r>
              <a:endParaRPr lang="es-PE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" name="Marco 1">
            <a:extLst>
              <a:ext uri="{FF2B5EF4-FFF2-40B4-BE49-F238E27FC236}">
                <a16:creationId xmlns:a16="http://schemas.microsoft.com/office/drawing/2014/main" id="{BD8520DD-CF4D-4E26-8042-53F828ABB4B1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735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64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A8291A8F-6DC0-465A-BA70-AF6F8D14DC11}"/>
              </a:ext>
            </a:extLst>
          </p:cNvPr>
          <p:cNvCxnSpPr>
            <a:cxnSpLocks/>
          </p:cNvCxnSpPr>
          <p:nvPr/>
        </p:nvCxnSpPr>
        <p:spPr>
          <a:xfrm flipH="1">
            <a:off x="2536897" y="1989018"/>
            <a:ext cx="9524" cy="3492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51E0B80D-2BBF-41A4-8D0C-0F8C56D45672}"/>
              </a:ext>
            </a:extLst>
          </p:cNvPr>
          <p:cNvSpPr/>
          <p:nvPr/>
        </p:nvSpPr>
        <p:spPr>
          <a:xfrm>
            <a:off x="2820626" y="2236954"/>
            <a:ext cx="2541950" cy="543727"/>
          </a:xfrm>
          <a:custGeom>
            <a:avLst/>
            <a:gdLst>
              <a:gd name="connsiteX0" fmla="*/ 0 w 1156032"/>
              <a:gd name="connsiteY0" fmla="*/ 72252 h 722520"/>
              <a:gd name="connsiteX1" fmla="*/ 72252 w 1156032"/>
              <a:gd name="connsiteY1" fmla="*/ 0 h 722520"/>
              <a:gd name="connsiteX2" fmla="*/ 1083780 w 1156032"/>
              <a:gd name="connsiteY2" fmla="*/ 0 h 722520"/>
              <a:gd name="connsiteX3" fmla="*/ 1156032 w 1156032"/>
              <a:gd name="connsiteY3" fmla="*/ 72252 h 722520"/>
              <a:gd name="connsiteX4" fmla="*/ 1156032 w 1156032"/>
              <a:gd name="connsiteY4" fmla="*/ 650268 h 722520"/>
              <a:gd name="connsiteX5" fmla="*/ 1083780 w 1156032"/>
              <a:gd name="connsiteY5" fmla="*/ 722520 h 722520"/>
              <a:gd name="connsiteX6" fmla="*/ 72252 w 1156032"/>
              <a:gd name="connsiteY6" fmla="*/ 722520 h 722520"/>
              <a:gd name="connsiteX7" fmla="*/ 0 w 1156032"/>
              <a:gd name="connsiteY7" fmla="*/ 650268 h 722520"/>
              <a:gd name="connsiteX8" fmla="*/ 0 w 1156032"/>
              <a:gd name="connsiteY8" fmla="*/ 72252 h 72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6032" h="722520">
                <a:moveTo>
                  <a:pt x="0" y="72252"/>
                </a:moveTo>
                <a:cubicBezTo>
                  <a:pt x="0" y="32348"/>
                  <a:pt x="32348" y="0"/>
                  <a:pt x="72252" y="0"/>
                </a:cubicBezTo>
                <a:lnTo>
                  <a:pt x="1083780" y="0"/>
                </a:lnTo>
                <a:cubicBezTo>
                  <a:pt x="1123684" y="0"/>
                  <a:pt x="1156032" y="32348"/>
                  <a:pt x="1156032" y="72252"/>
                </a:cubicBezTo>
                <a:lnTo>
                  <a:pt x="1156032" y="650268"/>
                </a:lnTo>
                <a:cubicBezTo>
                  <a:pt x="1156032" y="690172"/>
                  <a:pt x="1123684" y="722520"/>
                  <a:pt x="1083780" y="722520"/>
                </a:cubicBezTo>
                <a:lnTo>
                  <a:pt x="72252" y="722520"/>
                </a:lnTo>
                <a:cubicBezTo>
                  <a:pt x="32348" y="722520"/>
                  <a:pt x="0" y="690172"/>
                  <a:pt x="0" y="650268"/>
                </a:cubicBezTo>
                <a:lnTo>
                  <a:pt x="0" y="72252"/>
                </a:lnTo>
                <a:close/>
              </a:path>
            </a:pathLst>
          </a:custGeom>
          <a:solidFill>
            <a:srgbClr val="44546A">
              <a:alpha val="9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737" tIns="40212" rIns="49737" bIns="40212" numCol="1" spcCol="1270" anchor="ctr" anchorCtr="0">
            <a:noAutofit/>
          </a:bodyPr>
          <a:lstStyle/>
          <a:p>
            <a:pPr marL="177800" lvl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Sesgo de </a:t>
            </a:r>
            <a:r>
              <a:rPr lang="es-ES" sz="1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admisión</a:t>
            </a:r>
            <a:endParaRPr lang="es-PE" sz="1400" kern="12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BF4F28E5-A6E8-436B-BED6-51F4CF66F7B9}"/>
              </a:ext>
            </a:extLst>
          </p:cNvPr>
          <p:cNvSpPr/>
          <p:nvPr/>
        </p:nvSpPr>
        <p:spPr>
          <a:xfrm>
            <a:off x="2820626" y="2978944"/>
            <a:ext cx="2541950" cy="543727"/>
          </a:xfrm>
          <a:custGeom>
            <a:avLst/>
            <a:gdLst>
              <a:gd name="connsiteX0" fmla="*/ 0 w 1156032"/>
              <a:gd name="connsiteY0" fmla="*/ 72252 h 722520"/>
              <a:gd name="connsiteX1" fmla="*/ 72252 w 1156032"/>
              <a:gd name="connsiteY1" fmla="*/ 0 h 722520"/>
              <a:gd name="connsiteX2" fmla="*/ 1083780 w 1156032"/>
              <a:gd name="connsiteY2" fmla="*/ 0 h 722520"/>
              <a:gd name="connsiteX3" fmla="*/ 1156032 w 1156032"/>
              <a:gd name="connsiteY3" fmla="*/ 72252 h 722520"/>
              <a:gd name="connsiteX4" fmla="*/ 1156032 w 1156032"/>
              <a:gd name="connsiteY4" fmla="*/ 650268 h 722520"/>
              <a:gd name="connsiteX5" fmla="*/ 1083780 w 1156032"/>
              <a:gd name="connsiteY5" fmla="*/ 722520 h 722520"/>
              <a:gd name="connsiteX6" fmla="*/ 72252 w 1156032"/>
              <a:gd name="connsiteY6" fmla="*/ 722520 h 722520"/>
              <a:gd name="connsiteX7" fmla="*/ 0 w 1156032"/>
              <a:gd name="connsiteY7" fmla="*/ 650268 h 722520"/>
              <a:gd name="connsiteX8" fmla="*/ 0 w 1156032"/>
              <a:gd name="connsiteY8" fmla="*/ 72252 h 72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6032" h="722520">
                <a:moveTo>
                  <a:pt x="0" y="72252"/>
                </a:moveTo>
                <a:cubicBezTo>
                  <a:pt x="0" y="32348"/>
                  <a:pt x="32348" y="0"/>
                  <a:pt x="72252" y="0"/>
                </a:cubicBezTo>
                <a:lnTo>
                  <a:pt x="1083780" y="0"/>
                </a:lnTo>
                <a:cubicBezTo>
                  <a:pt x="1123684" y="0"/>
                  <a:pt x="1156032" y="32348"/>
                  <a:pt x="1156032" y="72252"/>
                </a:cubicBezTo>
                <a:lnTo>
                  <a:pt x="1156032" y="650268"/>
                </a:lnTo>
                <a:cubicBezTo>
                  <a:pt x="1156032" y="690172"/>
                  <a:pt x="1123684" y="722520"/>
                  <a:pt x="1083780" y="722520"/>
                </a:cubicBezTo>
                <a:lnTo>
                  <a:pt x="72252" y="722520"/>
                </a:lnTo>
                <a:cubicBezTo>
                  <a:pt x="32348" y="722520"/>
                  <a:pt x="0" y="690172"/>
                  <a:pt x="0" y="650268"/>
                </a:cubicBezTo>
                <a:lnTo>
                  <a:pt x="0" y="72252"/>
                </a:lnTo>
                <a:close/>
              </a:path>
            </a:pathLst>
          </a:custGeom>
          <a:solidFill>
            <a:srgbClr val="44546A">
              <a:alpha val="90000"/>
            </a:srgb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737" tIns="40212" rIns="49737" bIns="40212" numCol="1" spcCol="1270" anchor="ctr" anchorCtr="0">
            <a:noAutofit/>
          </a:bodyPr>
          <a:lstStyle/>
          <a:p>
            <a:pPr marL="177800" lvl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Sesgo de </a:t>
            </a:r>
            <a:r>
              <a:rPr lang="es-ES" sz="1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autoselección</a:t>
            </a:r>
            <a:endParaRPr lang="es-PE" sz="1400" kern="12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DE120424-F57F-4ADA-A262-09D1959997C8}"/>
              </a:ext>
            </a:extLst>
          </p:cNvPr>
          <p:cNvCxnSpPr/>
          <p:nvPr/>
        </p:nvCxnSpPr>
        <p:spPr>
          <a:xfrm flipH="1">
            <a:off x="2536896" y="2506955"/>
            <a:ext cx="28611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C9225CE8-B421-41BC-87D9-DCACCD328EE2}"/>
              </a:ext>
            </a:extLst>
          </p:cNvPr>
          <p:cNvCxnSpPr/>
          <p:nvPr/>
        </p:nvCxnSpPr>
        <p:spPr>
          <a:xfrm flipH="1">
            <a:off x="2536896" y="3248945"/>
            <a:ext cx="28611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rma libre: forma 18">
            <a:extLst>
              <a:ext uri="{FF2B5EF4-FFF2-40B4-BE49-F238E27FC236}">
                <a16:creationId xmlns:a16="http://schemas.microsoft.com/office/drawing/2014/main" id="{96BCFE9B-5C34-4F0D-9DC5-C37B1FA745BE}"/>
              </a:ext>
            </a:extLst>
          </p:cNvPr>
          <p:cNvSpPr/>
          <p:nvPr/>
        </p:nvSpPr>
        <p:spPr>
          <a:xfrm>
            <a:off x="2820626" y="3720934"/>
            <a:ext cx="2541950" cy="543727"/>
          </a:xfrm>
          <a:custGeom>
            <a:avLst/>
            <a:gdLst>
              <a:gd name="connsiteX0" fmla="*/ 0 w 1156032"/>
              <a:gd name="connsiteY0" fmla="*/ 72252 h 722520"/>
              <a:gd name="connsiteX1" fmla="*/ 72252 w 1156032"/>
              <a:gd name="connsiteY1" fmla="*/ 0 h 722520"/>
              <a:gd name="connsiteX2" fmla="*/ 1083780 w 1156032"/>
              <a:gd name="connsiteY2" fmla="*/ 0 h 722520"/>
              <a:gd name="connsiteX3" fmla="*/ 1156032 w 1156032"/>
              <a:gd name="connsiteY3" fmla="*/ 72252 h 722520"/>
              <a:gd name="connsiteX4" fmla="*/ 1156032 w 1156032"/>
              <a:gd name="connsiteY4" fmla="*/ 650268 h 722520"/>
              <a:gd name="connsiteX5" fmla="*/ 1083780 w 1156032"/>
              <a:gd name="connsiteY5" fmla="*/ 722520 h 722520"/>
              <a:gd name="connsiteX6" fmla="*/ 72252 w 1156032"/>
              <a:gd name="connsiteY6" fmla="*/ 722520 h 722520"/>
              <a:gd name="connsiteX7" fmla="*/ 0 w 1156032"/>
              <a:gd name="connsiteY7" fmla="*/ 650268 h 722520"/>
              <a:gd name="connsiteX8" fmla="*/ 0 w 1156032"/>
              <a:gd name="connsiteY8" fmla="*/ 72252 h 72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6032" h="722520">
                <a:moveTo>
                  <a:pt x="0" y="72252"/>
                </a:moveTo>
                <a:cubicBezTo>
                  <a:pt x="0" y="32348"/>
                  <a:pt x="32348" y="0"/>
                  <a:pt x="72252" y="0"/>
                </a:cubicBezTo>
                <a:lnTo>
                  <a:pt x="1083780" y="0"/>
                </a:lnTo>
                <a:cubicBezTo>
                  <a:pt x="1123684" y="0"/>
                  <a:pt x="1156032" y="32348"/>
                  <a:pt x="1156032" y="72252"/>
                </a:cubicBezTo>
                <a:lnTo>
                  <a:pt x="1156032" y="650268"/>
                </a:lnTo>
                <a:cubicBezTo>
                  <a:pt x="1156032" y="690172"/>
                  <a:pt x="1123684" y="722520"/>
                  <a:pt x="1083780" y="722520"/>
                </a:cubicBezTo>
                <a:lnTo>
                  <a:pt x="72252" y="722520"/>
                </a:lnTo>
                <a:cubicBezTo>
                  <a:pt x="32348" y="722520"/>
                  <a:pt x="0" y="690172"/>
                  <a:pt x="0" y="650268"/>
                </a:cubicBezTo>
                <a:lnTo>
                  <a:pt x="0" y="72252"/>
                </a:lnTo>
                <a:close/>
              </a:path>
            </a:pathLst>
          </a:custGeom>
          <a:solidFill>
            <a:srgbClr val="44546A">
              <a:alpha val="90000"/>
            </a:srgb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737" tIns="40212" rIns="49737" bIns="40212" numCol="1" spcCol="1270" anchor="ctr" anchorCtr="0">
            <a:noAutofit/>
          </a:bodyPr>
          <a:lstStyle/>
          <a:p>
            <a:pPr marL="177800" lvl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Sesgo de </a:t>
            </a:r>
            <a:r>
              <a:rPr lang="es-ES" sz="1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pertenencia</a:t>
            </a:r>
            <a:endParaRPr lang="es-PE" sz="1400" kern="12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0" name="Forma libre: forma 19">
            <a:extLst>
              <a:ext uri="{FF2B5EF4-FFF2-40B4-BE49-F238E27FC236}">
                <a16:creationId xmlns:a16="http://schemas.microsoft.com/office/drawing/2014/main" id="{D83465EC-C5CE-4227-8258-5FA40233157A}"/>
              </a:ext>
            </a:extLst>
          </p:cNvPr>
          <p:cNvSpPr/>
          <p:nvPr/>
        </p:nvSpPr>
        <p:spPr>
          <a:xfrm>
            <a:off x="2836142" y="5204914"/>
            <a:ext cx="2541950" cy="543727"/>
          </a:xfrm>
          <a:custGeom>
            <a:avLst/>
            <a:gdLst>
              <a:gd name="connsiteX0" fmla="*/ 0 w 1156032"/>
              <a:gd name="connsiteY0" fmla="*/ 72252 h 722520"/>
              <a:gd name="connsiteX1" fmla="*/ 72252 w 1156032"/>
              <a:gd name="connsiteY1" fmla="*/ 0 h 722520"/>
              <a:gd name="connsiteX2" fmla="*/ 1083780 w 1156032"/>
              <a:gd name="connsiteY2" fmla="*/ 0 h 722520"/>
              <a:gd name="connsiteX3" fmla="*/ 1156032 w 1156032"/>
              <a:gd name="connsiteY3" fmla="*/ 72252 h 722520"/>
              <a:gd name="connsiteX4" fmla="*/ 1156032 w 1156032"/>
              <a:gd name="connsiteY4" fmla="*/ 650268 h 722520"/>
              <a:gd name="connsiteX5" fmla="*/ 1083780 w 1156032"/>
              <a:gd name="connsiteY5" fmla="*/ 722520 h 722520"/>
              <a:gd name="connsiteX6" fmla="*/ 72252 w 1156032"/>
              <a:gd name="connsiteY6" fmla="*/ 722520 h 722520"/>
              <a:gd name="connsiteX7" fmla="*/ 0 w 1156032"/>
              <a:gd name="connsiteY7" fmla="*/ 650268 h 722520"/>
              <a:gd name="connsiteX8" fmla="*/ 0 w 1156032"/>
              <a:gd name="connsiteY8" fmla="*/ 72252 h 72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6032" h="722520">
                <a:moveTo>
                  <a:pt x="0" y="72252"/>
                </a:moveTo>
                <a:cubicBezTo>
                  <a:pt x="0" y="32348"/>
                  <a:pt x="32348" y="0"/>
                  <a:pt x="72252" y="0"/>
                </a:cubicBezTo>
                <a:lnTo>
                  <a:pt x="1083780" y="0"/>
                </a:lnTo>
                <a:cubicBezTo>
                  <a:pt x="1123684" y="0"/>
                  <a:pt x="1156032" y="32348"/>
                  <a:pt x="1156032" y="72252"/>
                </a:cubicBezTo>
                <a:lnTo>
                  <a:pt x="1156032" y="650268"/>
                </a:lnTo>
                <a:cubicBezTo>
                  <a:pt x="1156032" y="690172"/>
                  <a:pt x="1123684" y="722520"/>
                  <a:pt x="1083780" y="722520"/>
                </a:cubicBezTo>
                <a:lnTo>
                  <a:pt x="72252" y="722520"/>
                </a:lnTo>
                <a:cubicBezTo>
                  <a:pt x="32348" y="722520"/>
                  <a:pt x="0" y="690172"/>
                  <a:pt x="0" y="650268"/>
                </a:cubicBezTo>
                <a:lnTo>
                  <a:pt x="0" y="72252"/>
                </a:lnTo>
                <a:close/>
              </a:path>
            </a:pathLst>
          </a:custGeom>
          <a:solidFill>
            <a:srgbClr val="44546A">
              <a:alpha val="90000"/>
            </a:srgb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737" tIns="40212" rIns="49737" bIns="40212" numCol="1" spcCol="1270" anchor="ctr" anchorCtr="0">
            <a:noAutofit/>
          </a:bodyPr>
          <a:lstStyle/>
          <a:p>
            <a:pPr marL="177800" lvl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Sesgo de </a:t>
            </a:r>
            <a:r>
              <a:rPr lang="es-ES" sz="1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prevalencia</a:t>
            </a:r>
            <a:r>
              <a:rPr lang="es-ES" sz="1400" dirty="0">
                <a:solidFill>
                  <a:schemeClr val="bg1"/>
                </a:solidFill>
                <a:latin typeface="Open Sans "/>
              </a:rPr>
              <a:t> </a:t>
            </a:r>
            <a:endParaRPr lang="es-PE" sz="1400" kern="1200" dirty="0">
              <a:solidFill>
                <a:schemeClr val="bg1"/>
              </a:solidFill>
              <a:latin typeface="Open Sans "/>
            </a:endParaRPr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F4416FF5-86AA-4DAC-82EA-814075EA7F0C}"/>
              </a:ext>
            </a:extLst>
          </p:cNvPr>
          <p:cNvSpPr/>
          <p:nvPr/>
        </p:nvSpPr>
        <p:spPr>
          <a:xfrm>
            <a:off x="2836142" y="4462924"/>
            <a:ext cx="2541950" cy="543727"/>
          </a:xfrm>
          <a:custGeom>
            <a:avLst/>
            <a:gdLst>
              <a:gd name="connsiteX0" fmla="*/ 0 w 1156032"/>
              <a:gd name="connsiteY0" fmla="*/ 72252 h 722520"/>
              <a:gd name="connsiteX1" fmla="*/ 72252 w 1156032"/>
              <a:gd name="connsiteY1" fmla="*/ 0 h 722520"/>
              <a:gd name="connsiteX2" fmla="*/ 1083780 w 1156032"/>
              <a:gd name="connsiteY2" fmla="*/ 0 h 722520"/>
              <a:gd name="connsiteX3" fmla="*/ 1156032 w 1156032"/>
              <a:gd name="connsiteY3" fmla="*/ 72252 h 722520"/>
              <a:gd name="connsiteX4" fmla="*/ 1156032 w 1156032"/>
              <a:gd name="connsiteY4" fmla="*/ 650268 h 722520"/>
              <a:gd name="connsiteX5" fmla="*/ 1083780 w 1156032"/>
              <a:gd name="connsiteY5" fmla="*/ 722520 h 722520"/>
              <a:gd name="connsiteX6" fmla="*/ 72252 w 1156032"/>
              <a:gd name="connsiteY6" fmla="*/ 722520 h 722520"/>
              <a:gd name="connsiteX7" fmla="*/ 0 w 1156032"/>
              <a:gd name="connsiteY7" fmla="*/ 650268 h 722520"/>
              <a:gd name="connsiteX8" fmla="*/ 0 w 1156032"/>
              <a:gd name="connsiteY8" fmla="*/ 72252 h 72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6032" h="722520">
                <a:moveTo>
                  <a:pt x="0" y="72252"/>
                </a:moveTo>
                <a:cubicBezTo>
                  <a:pt x="0" y="32348"/>
                  <a:pt x="32348" y="0"/>
                  <a:pt x="72252" y="0"/>
                </a:cubicBezTo>
                <a:lnTo>
                  <a:pt x="1083780" y="0"/>
                </a:lnTo>
                <a:cubicBezTo>
                  <a:pt x="1123684" y="0"/>
                  <a:pt x="1156032" y="32348"/>
                  <a:pt x="1156032" y="72252"/>
                </a:cubicBezTo>
                <a:lnTo>
                  <a:pt x="1156032" y="650268"/>
                </a:lnTo>
                <a:cubicBezTo>
                  <a:pt x="1156032" y="690172"/>
                  <a:pt x="1123684" y="722520"/>
                  <a:pt x="1083780" y="722520"/>
                </a:cubicBezTo>
                <a:lnTo>
                  <a:pt x="72252" y="722520"/>
                </a:lnTo>
                <a:cubicBezTo>
                  <a:pt x="32348" y="722520"/>
                  <a:pt x="0" y="690172"/>
                  <a:pt x="0" y="650268"/>
                </a:cubicBezTo>
                <a:lnTo>
                  <a:pt x="0" y="72252"/>
                </a:lnTo>
                <a:close/>
              </a:path>
            </a:pathLst>
          </a:custGeom>
          <a:solidFill>
            <a:srgbClr val="44546A">
              <a:alpha val="90000"/>
            </a:srgb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737" tIns="40212" rIns="49737" bIns="40212" numCol="1" spcCol="1270" anchor="ctr" anchorCtr="0">
            <a:noAutofit/>
          </a:bodyPr>
          <a:lstStyle/>
          <a:p>
            <a:pPr marL="177800"/>
            <a:r>
              <a:rPr lang="es-PE" sz="1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Sesgo de </a:t>
            </a:r>
            <a:r>
              <a:rPr lang="es-PE" sz="1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aleatorización</a:t>
            </a:r>
            <a:endParaRPr lang="es-ES" sz="14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92FC464C-B5C5-4D59-A95E-21F2B600B61C}"/>
              </a:ext>
            </a:extLst>
          </p:cNvPr>
          <p:cNvCxnSpPr/>
          <p:nvPr/>
        </p:nvCxnSpPr>
        <p:spPr>
          <a:xfrm flipH="1">
            <a:off x="2521990" y="3990935"/>
            <a:ext cx="28611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6E547026-17A2-4CF4-A299-B24751927215}"/>
              </a:ext>
            </a:extLst>
          </p:cNvPr>
          <p:cNvCxnSpPr/>
          <p:nvPr/>
        </p:nvCxnSpPr>
        <p:spPr>
          <a:xfrm flipH="1">
            <a:off x="2544041" y="4736720"/>
            <a:ext cx="28611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FD3ECBFD-8A20-4143-9ACE-ABB23268A909}"/>
              </a:ext>
            </a:extLst>
          </p:cNvPr>
          <p:cNvCxnSpPr/>
          <p:nvPr/>
        </p:nvCxnSpPr>
        <p:spPr>
          <a:xfrm flipH="1">
            <a:off x="2546240" y="5474915"/>
            <a:ext cx="28611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ipse 24">
            <a:extLst>
              <a:ext uri="{FF2B5EF4-FFF2-40B4-BE49-F238E27FC236}">
                <a16:creationId xmlns:a16="http://schemas.microsoft.com/office/drawing/2014/main" id="{C6BCC485-4CD6-4D9E-8B8B-D635B836BB90}"/>
              </a:ext>
            </a:extLst>
          </p:cNvPr>
          <p:cNvSpPr/>
          <p:nvPr/>
        </p:nvSpPr>
        <p:spPr>
          <a:xfrm>
            <a:off x="7153275" y="1462087"/>
            <a:ext cx="3933826" cy="3933826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7" name="Forma libre: forma 26">
            <a:extLst>
              <a:ext uri="{FF2B5EF4-FFF2-40B4-BE49-F238E27FC236}">
                <a16:creationId xmlns:a16="http://schemas.microsoft.com/office/drawing/2014/main" id="{A8591D23-ABF2-421E-A967-1E00B7A013ED}"/>
              </a:ext>
            </a:extLst>
          </p:cNvPr>
          <p:cNvSpPr/>
          <p:nvPr/>
        </p:nvSpPr>
        <p:spPr>
          <a:xfrm>
            <a:off x="2276746" y="1355265"/>
            <a:ext cx="3600000" cy="648000"/>
          </a:xfrm>
          <a:custGeom>
            <a:avLst/>
            <a:gdLst>
              <a:gd name="connsiteX0" fmla="*/ 0 w 1445040"/>
              <a:gd name="connsiteY0" fmla="*/ 72252 h 722520"/>
              <a:gd name="connsiteX1" fmla="*/ 72252 w 1445040"/>
              <a:gd name="connsiteY1" fmla="*/ 0 h 722520"/>
              <a:gd name="connsiteX2" fmla="*/ 1372788 w 1445040"/>
              <a:gd name="connsiteY2" fmla="*/ 0 h 722520"/>
              <a:gd name="connsiteX3" fmla="*/ 1445040 w 1445040"/>
              <a:gd name="connsiteY3" fmla="*/ 72252 h 722520"/>
              <a:gd name="connsiteX4" fmla="*/ 1445040 w 1445040"/>
              <a:gd name="connsiteY4" fmla="*/ 650268 h 722520"/>
              <a:gd name="connsiteX5" fmla="*/ 1372788 w 1445040"/>
              <a:gd name="connsiteY5" fmla="*/ 722520 h 722520"/>
              <a:gd name="connsiteX6" fmla="*/ 72252 w 1445040"/>
              <a:gd name="connsiteY6" fmla="*/ 722520 h 722520"/>
              <a:gd name="connsiteX7" fmla="*/ 0 w 1445040"/>
              <a:gd name="connsiteY7" fmla="*/ 650268 h 722520"/>
              <a:gd name="connsiteX8" fmla="*/ 0 w 1445040"/>
              <a:gd name="connsiteY8" fmla="*/ 72252 h 72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5040" h="722520">
                <a:moveTo>
                  <a:pt x="0" y="72252"/>
                </a:moveTo>
                <a:cubicBezTo>
                  <a:pt x="0" y="32348"/>
                  <a:pt x="32348" y="0"/>
                  <a:pt x="72252" y="0"/>
                </a:cubicBezTo>
                <a:lnTo>
                  <a:pt x="1372788" y="0"/>
                </a:lnTo>
                <a:cubicBezTo>
                  <a:pt x="1412692" y="0"/>
                  <a:pt x="1445040" y="32348"/>
                  <a:pt x="1445040" y="72252"/>
                </a:cubicBezTo>
                <a:lnTo>
                  <a:pt x="1445040" y="650268"/>
                </a:lnTo>
                <a:cubicBezTo>
                  <a:pt x="1445040" y="690172"/>
                  <a:pt x="1412692" y="722520"/>
                  <a:pt x="1372788" y="722520"/>
                </a:cubicBezTo>
                <a:lnTo>
                  <a:pt x="72252" y="722520"/>
                </a:lnTo>
                <a:cubicBezTo>
                  <a:pt x="32348" y="722520"/>
                  <a:pt x="0" y="690172"/>
                  <a:pt x="0" y="650268"/>
                </a:cubicBezTo>
                <a:lnTo>
                  <a:pt x="0" y="72252"/>
                </a:lnTo>
                <a:close/>
              </a:path>
            </a:pathLst>
          </a:custGeom>
          <a:solidFill>
            <a:srgbClr val="FE7058"/>
          </a:solidFill>
          <a:ln w="12700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72" tIns="49102" rIns="63072" bIns="49102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2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Sesgos de Selección</a:t>
            </a:r>
            <a:endParaRPr lang="es-PE" sz="2200" kern="1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C1F52890-A1F1-8370-0135-5B3415B8FD8C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735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964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5226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A05A2986-84AA-4494-832B-64765FF08155}"/>
              </a:ext>
            </a:extLst>
          </p:cNvPr>
          <p:cNvSpPr/>
          <p:nvPr/>
        </p:nvSpPr>
        <p:spPr>
          <a:xfrm>
            <a:off x="2537173" y="1161101"/>
            <a:ext cx="7117653" cy="267765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8400" dirty="0">
                <a:solidFill>
                  <a:srgbClr val="52260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PROPÓSITO</a:t>
            </a:r>
          </a:p>
          <a:p>
            <a:pPr algn="ctr"/>
            <a:r>
              <a:rPr lang="es-ES" sz="8400" dirty="0">
                <a:solidFill>
                  <a:srgbClr val="52260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DEL ESTUDIO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B129350-0AA7-4AA9-9549-4CC7F484884B}"/>
              </a:ext>
            </a:extLst>
          </p:cNvPr>
          <p:cNvSpPr/>
          <p:nvPr/>
        </p:nvSpPr>
        <p:spPr>
          <a:xfrm>
            <a:off x="3805952" y="4712307"/>
            <a:ext cx="4580100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ES" sz="7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José Supo</a:t>
            </a:r>
          </a:p>
        </p:txBody>
      </p:sp>
      <p:sp>
        <p:nvSpPr>
          <p:cNvPr id="4" name="Marco 3">
            <a:extLst>
              <a:ext uri="{FF2B5EF4-FFF2-40B4-BE49-F238E27FC236}">
                <a16:creationId xmlns:a16="http://schemas.microsoft.com/office/drawing/2014/main" id="{A4D44B0E-BB76-4720-9C27-A64E18DE29CE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5297"/>
            </a:avLst>
          </a:prstGeom>
          <a:solidFill>
            <a:srgbClr val="522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s-PE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53739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51E0B80D-2BBF-41A4-8D0C-0F8C56D45672}"/>
              </a:ext>
            </a:extLst>
          </p:cNvPr>
          <p:cNvSpPr/>
          <p:nvPr/>
        </p:nvSpPr>
        <p:spPr>
          <a:xfrm>
            <a:off x="4825025" y="836852"/>
            <a:ext cx="2541950" cy="543727"/>
          </a:xfrm>
          <a:custGeom>
            <a:avLst/>
            <a:gdLst>
              <a:gd name="connsiteX0" fmla="*/ 0 w 1156032"/>
              <a:gd name="connsiteY0" fmla="*/ 72252 h 722520"/>
              <a:gd name="connsiteX1" fmla="*/ 72252 w 1156032"/>
              <a:gd name="connsiteY1" fmla="*/ 0 h 722520"/>
              <a:gd name="connsiteX2" fmla="*/ 1083780 w 1156032"/>
              <a:gd name="connsiteY2" fmla="*/ 0 h 722520"/>
              <a:gd name="connsiteX3" fmla="*/ 1156032 w 1156032"/>
              <a:gd name="connsiteY3" fmla="*/ 72252 h 722520"/>
              <a:gd name="connsiteX4" fmla="*/ 1156032 w 1156032"/>
              <a:gd name="connsiteY4" fmla="*/ 650268 h 722520"/>
              <a:gd name="connsiteX5" fmla="*/ 1083780 w 1156032"/>
              <a:gd name="connsiteY5" fmla="*/ 722520 h 722520"/>
              <a:gd name="connsiteX6" fmla="*/ 72252 w 1156032"/>
              <a:gd name="connsiteY6" fmla="*/ 722520 h 722520"/>
              <a:gd name="connsiteX7" fmla="*/ 0 w 1156032"/>
              <a:gd name="connsiteY7" fmla="*/ 650268 h 722520"/>
              <a:gd name="connsiteX8" fmla="*/ 0 w 1156032"/>
              <a:gd name="connsiteY8" fmla="*/ 72252 h 72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6032" h="722520">
                <a:moveTo>
                  <a:pt x="0" y="72252"/>
                </a:moveTo>
                <a:cubicBezTo>
                  <a:pt x="0" y="32348"/>
                  <a:pt x="32348" y="0"/>
                  <a:pt x="72252" y="0"/>
                </a:cubicBezTo>
                <a:lnTo>
                  <a:pt x="1083780" y="0"/>
                </a:lnTo>
                <a:cubicBezTo>
                  <a:pt x="1123684" y="0"/>
                  <a:pt x="1156032" y="32348"/>
                  <a:pt x="1156032" y="72252"/>
                </a:cubicBezTo>
                <a:lnTo>
                  <a:pt x="1156032" y="650268"/>
                </a:lnTo>
                <a:cubicBezTo>
                  <a:pt x="1156032" y="690172"/>
                  <a:pt x="1123684" y="722520"/>
                  <a:pt x="1083780" y="722520"/>
                </a:cubicBezTo>
                <a:lnTo>
                  <a:pt x="72252" y="722520"/>
                </a:lnTo>
                <a:cubicBezTo>
                  <a:pt x="32348" y="722520"/>
                  <a:pt x="0" y="690172"/>
                  <a:pt x="0" y="650268"/>
                </a:cubicBezTo>
                <a:lnTo>
                  <a:pt x="0" y="72252"/>
                </a:lnTo>
                <a:close/>
              </a:path>
            </a:pathLst>
          </a:custGeom>
          <a:solidFill>
            <a:srgbClr val="735487"/>
          </a:solidFill>
          <a:ln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737" tIns="40212" rIns="49737" bIns="40212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SESGO DE ADMISIÓN</a:t>
            </a:r>
            <a:endParaRPr lang="es-PE" sz="1400" b="1" kern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8" name="Gráfico 27" descr="Lupa">
            <a:extLst>
              <a:ext uri="{FF2B5EF4-FFF2-40B4-BE49-F238E27FC236}">
                <a16:creationId xmlns:a16="http://schemas.microsoft.com/office/drawing/2014/main" id="{2E76718E-7451-47B7-B9E8-B83A542AB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27068" y="2476351"/>
            <a:ext cx="3327351" cy="3327351"/>
          </a:xfrm>
          <a:prstGeom prst="rect">
            <a:avLst/>
          </a:prstGeom>
        </p:spPr>
      </p:pic>
      <p:pic>
        <p:nvPicPr>
          <p:cNvPr id="29" name="Gráfico 28" descr="Hombre">
            <a:extLst>
              <a:ext uri="{FF2B5EF4-FFF2-40B4-BE49-F238E27FC236}">
                <a16:creationId xmlns:a16="http://schemas.microsoft.com/office/drawing/2014/main" id="{9EF0AC82-6280-48C2-B871-424E7ED79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42492" y="2340190"/>
            <a:ext cx="654507" cy="654507"/>
          </a:xfrm>
          <a:prstGeom prst="rect">
            <a:avLst/>
          </a:prstGeom>
        </p:spPr>
      </p:pic>
      <p:pic>
        <p:nvPicPr>
          <p:cNvPr id="30" name="Gráfico 29" descr="Hombre">
            <a:extLst>
              <a:ext uri="{FF2B5EF4-FFF2-40B4-BE49-F238E27FC236}">
                <a16:creationId xmlns:a16="http://schemas.microsoft.com/office/drawing/2014/main" id="{A58C2D43-1180-450A-A2A2-D721D0B120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20843" y="2340190"/>
            <a:ext cx="654507" cy="654507"/>
          </a:xfrm>
          <a:prstGeom prst="rect">
            <a:avLst/>
          </a:prstGeom>
        </p:spPr>
      </p:pic>
      <p:pic>
        <p:nvPicPr>
          <p:cNvPr id="31" name="Gráfico 30" descr="Hombre">
            <a:extLst>
              <a:ext uri="{FF2B5EF4-FFF2-40B4-BE49-F238E27FC236}">
                <a16:creationId xmlns:a16="http://schemas.microsoft.com/office/drawing/2014/main" id="{AB9DEE45-F52A-4B85-A01B-ACA5B6DB5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29076" y="2340190"/>
            <a:ext cx="654507" cy="654507"/>
          </a:xfrm>
          <a:prstGeom prst="rect">
            <a:avLst/>
          </a:prstGeom>
        </p:spPr>
      </p:pic>
      <p:pic>
        <p:nvPicPr>
          <p:cNvPr id="32" name="Gráfico 31" descr="Hombre">
            <a:extLst>
              <a:ext uri="{FF2B5EF4-FFF2-40B4-BE49-F238E27FC236}">
                <a16:creationId xmlns:a16="http://schemas.microsoft.com/office/drawing/2014/main" id="{783A561A-F1B7-43AC-9AD9-9ED75CEE01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16651" y="2340190"/>
            <a:ext cx="654507" cy="654507"/>
          </a:xfrm>
          <a:prstGeom prst="rect">
            <a:avLst/>
          </a:prstGeom>
        </p:spPr>
      </p:pic>
      <p:pic>
        <p:nvPicPr>
          <p:cNvPr id="33" name="Gráfico 32" descr="Hombre">
            <a:extLst>
              <a:ext uri="{FF2B5EF4-FFF2-40B4-BE49-F238E27FC236}">
                <a16:creationId xmlns:a16="http://schemas.microsoft.com/office/drawing/2014/main" id="{AEE62379-7E22-4035-BBAF-94381CCECD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40076" y="3485520"/>
            <a:ext cx="654507" cy="654507"/>
          </a:xfrm>
          <a:prstGeom prst="rect">
            <a:avLst/>
          </a:prstGeom>
        </p:spPr>
      </p:pic>
      <p:pic>
        <p:nvPicPr>
          <p:cNvPr id="34" name="Gráfico 33" descr="Hombre">
            <a:extLst>
              <a:ext uri="{FF2B5EF4-FFF2-40B4-BE49-F238E27FC236}">
                <a16:creationId xmlns:a16="http://schemas.microsoft.com/office/drawing/2014/main" id="{D829ADF0-E35D-4E0D-B2F5-20B3C39E5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20843" y="3485520"/>
            <a:ext cx="654507" cy="654507"/>
          </a:xfrm>
          <a:prstGeom prst="rect">
            <a:avLst/>
          </a:prstGeom>
        </p:spPr>
      </p:pic>
      <p:pic>
        <p:nvPicPr>
          <p:cNvPr id="35" name="Gráfico 34" descr="Hombre">
            <a:extLst>
              <a:ext uri="{FF2B5EF4-FFF2-40B4-BE49-F238E27FC236}">
                <a16:creationId xmlns:a16="http://schemas.microsoft.com/office/drawing/2014/main" id="{DF4764D9-AB7B-45C4-AF36-D2493BC033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68134" y="3766871"/>
            <a:ext cx="654507" cy="654507"/>
          </a:xfrm>
          <a:prstGeom prst="rect">
            <a:avLst/>
          </a:prstGeom>
        </p:spPr>
      </p:pic>
      <p:pic>
        <p:nvPicPr>
          <p:cNvPr id="36" name="Gráfico 35" descr="Hombre">
            <a:extLst>
              <a:ext uri="{FF2B5EF4-FFF2-40B4-BE49-F238E27FC236}">
                <a16:creationId xmlns:a16="http://schemas.microsoft.com/office/drawing/2014/main" id="{4804ADE0-8DB1-4666-AFEB-5108774A3D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71682" y="3485520"/>
            <a:ext cx="654507" cy="654507"/>
          </a:xfrm>
          <a:prstGeom prst="rect">
            <a:avLst/>
          </a:prstGeom>
        </p:spPr>
      </p:pic>
      <p:pic>
        <p:nvPicPr>
          <p:cNvPr id="37" name="Gráfico 36" descr="Hombre">
            <a:extLst>
              <a:ext uri="{FF2B5EF4-FFF2-40B4-BE49-F238E27FC236}">
                <a16:creationId xmlns:a16="http://schemas.microsoft.com/office/drawing/2014/main" id="{0AC54FA7-5F27-47A0-8153-FF4E75AD59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16651" y="3485520"/>
            <a:ext cx="654507" cy="654507"/>
          </a:xfrm>
          <a:prstGeom prst="rect">
            <a:avLst/>
          </a:prstGeom>
        </p:spPr>
      </p:pic>
      <p:pic>
        <p:nvPicPr>
          <p:cNvPr id="38" name="Gráfico 37" descr="Hombre">
            <a:extLst>
              <a:ext uri="{FF2B5EF4-FFF2-40B4-BE49-F238E27FC236}">
                <a16:creationId xmlns:a16="http://schemas.microsoft.com/office/drawing/2014/main" id="{CF8F13ED-EBD0-43EA-9F52-895F1714B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42010" y="4630849"/>
            <a:ext cx="654507" cy="654507"/>
          </a:xfrm>
          <a:prstGeom prst="rect">
            <a:avLst/>
          </a:prstGeom>
        </p:spPr>
      </p:pic>
      <p:pic>
        <p:nvPicPr>
          <p:cNvPr id="39" name="Gráfico 38" descr="Hombre">
            <a:extLst>
              <a:ext uri="{FF2B5EF4-FFF2-40B4-BE49-F238E27FC236}">
                <a16:creationId xmlns:a16="http://schemas.microsoft.com/office/drawing/2014/main" id="{774BC567-5335-4AD0-B07C-58448E87D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20843" y="4630849"/>
            <a:ext cx="654507" cy="654507"/>
          </a:xfrm>
          <a:prstGeom prst="rect">
            <a:avLst/>
          </a:prstGeom>
        </p:spPr>
      </p:pic>
      <p:pic>
        <p:nvPicPr>
          <p:cNvPr id="40" name="Gráfico 39" descr="Hombre">
            <a:extLst>
              <a:ext uri="{FF2B5EF4-FFF2-40B4-BE49-F238E27FC236}">
                <a16:creationId xmlns:a16="http://schemas.microsoft.com/office/drawing/2014/main" id="{7711331E-DF0F-4EBC-9A25-93CD6B94BA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7187" y="4630849"/>
            <a:ext cx="654507" cy="654507"/>
          </a:xfrm>
          <a:prstGeom prst="rect">
            <a:avLst/>
          </a:prstGeom>
        </p:spPr>
      </p:pic>
      <p:pic>
        <p:nvPicPr>
          <p:cNvPr id="41" name="Gráfico 40" descr="Hombre">
            <a:extLst>
              <a:ext uri="{FF2B5EF4-FFF2-40B4-BE49-F238E27FC236}">
                <a16:creationId xmlns:a16="http://schemas.microsoft.com/office/drawing/2014/main" id="{0930EB54-EB43-4766-8C3F-CE643B459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16651" y="4630849"/>
            <a:ext cx="654507" cy="654507"/>
          </a:xfrm>
          <a:prstGeom prst="rect">
            <a:avLst/>
          </a:prstGeom>
        </p:spPr>
      </p:pic>
      <p:pic>
        <p:nvPicPr>
          <p:cNvPr id="42" name="Gráfico 41" descr="Hombre">
            <a:extLst>
              <a:ext uri="{FF2B5EF4-FFF2-40B4-BE49-F238E27FC236}">
                <a16:creationId xmlns:a16="http://schemas.microsoft.com/office/drawing/2014/main" id="{43E07FAA-DAA3-4F18-A251-3A41083B6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95675" y="3219360"/>
            <a:ext cx="654507" cy="654507"/>
          </a:xfrm>
          <a:prstGeom prst="rect">
            <a:avLst/>
          </a:prstGeom>
        </p:spPr>
      </p:pic>
      <p:pic>
        <p:nvPicPr>
          <p:cNvPr id="43" name="Gráfico 42" descr="Hombre">
            <a:extLst>
              <a:ext uri="{FF2B5EF4-FFF2-40B4-BE49-F238E27FC236}">
                <a16:creationId xmlns:a16="http://schemas.microsoft.com/office/drawing/2014/main" id="{ACD27831-B0A3-4A23-A088-7472DDAA1C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57619" y="3219361"/>
            <a:ext cx="654507" cy="654507"/>
          </a:xfrm>
          <a:prstGeom prst="rect">
            <a:avLst/>
          </a:prstGeom>
        </p:spPr>
      </p:pic>
      <p:sp>
        <p:nvSpPr>
          <p:cNvPr id="2" name="Marco 1">
            <a:extLst>
              <a:ext uri="{FF2B5EF4-FFF2-40B4-BE49-F238E27FC236}">
                <a16:creationId xmlns:a16="http://schemas.microsoft.com/office/drawing/2014/main" id="{3B60D49F-087E-B13E-D1A4-09A3510C4F5C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735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80912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51E0B80D-2BBF-41A4-8D0C-0F8C56D45672}"/>
              </a:ext>
            </a:extLst>
          </p:cNvPr>
          <p:cNvSpPr/>
          <p:nvPr/>
        </p:nvSpPr>
        <p:spPr>
          <a:xfrm>
            <a:off x="4679462" y="831688"/>
            <a:ext cx="2833075" cy="543727"/>
          </a:xfrm>
          <a:custGeom>
            <a:avLst/>
            <a:gdLst>
              <a:gd name="connsiteX0" fmla="*/ 0 w 1156032"/>
              <a:gd name="connsiteY0" fmla="*/ 72252 h 722520"/>
              <a:gd name="connsiteX1" fmla="*/ 72252 w 1156032"/>
              <a:gd name="connsiteY1" fmla="*/ 0 h 722520"/>
              <a:gd name="connsiteX2" fmla="*/ 1083780 w 1156032"/>
              <a:gd name="connsiteY2" fmla="*/ 0 h 722520"/>
              <a:gd name="connsiteX3" fmla="*/ 1156032 w 1156032"/>
              <a:gd name="connsiteY3" fmla="*/ 72252 h 722520"/>
              <a:gd name="connsiteX4" fmla="*/ 1156032 w 1156032"/>
              <a:gd name="connsiteY4" fmla="*/ 650268 h 722520"/>
              <a:gd name="connsiteX5" fmla="*/ 1083780 w 1156032"/>
              <a:gd name="connsiteY5" fmla="*/ 722520 h 722520"/>
              <a:gd name="connsiteX6" fmla="*/ 72252 w 1156032"/>
              <a:gd name="connsiteY6" fmla="*/ 722520 h 722520"/>
              <a:gd name="connsiteX7" fmla="*/ 0 w 1156032"/>
              <a:gd name="connsiteY7" fmla="*/ 650268 h 722520"/>
              <a:gd name="connsiteX8" fmla="*/ 0 w 1156032"/>
              <a:gd name="connsiteY8" fmla="*/ 72252 h 72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6032" h="722520">
                <a:moveTo>
                  <a:pt x="0" y="72252"/>
                </a:moveTo>
                <a:cubicBezTo>
                  <a:pt x="0" y="32348"/>
                  <a:pt x="32348" y="0"/>
                  <a:pt x="72252" y="0"/>
                </a:cubicBezTo>
                <a:lnTo>
                  <a:pt x="1083780" y="0"/>
                </a:lnTo>
                <a:cubicBezTo>
                  <a:pt x="1123684" y="0"/>
                  <a:pt x="1156032" y="32348"/>
                  <a:pt x="1156032" y="72252"/>
                </a:cubicBezTo>
                <a:lnTo>
                  <a:pt x="1156032" y="650268"/>
                </a:lnTo>
                <a:cubicBezTo>
                  <a:pt x="1156032" y="690172"/>
                  <a:pt x="1123684" y="722520"/>
                  <a:pt x="1083780" y="722520"/>
                </a:cubicBezTo>
                <a:lnTo>
                  <a:pt x="72252" y="722520"/>
                </a:lnTo>
                <a:cubicBezTo>
                  <a:pt x="32348" y="722520"/>
                  <a:pt x="0" y="690172"/>
                  <a:pt x="0" y="650268"/>
                </a:cubicBezTo>
                <a:lnTo>
                  <a:pt x="0" y="72252"/>
                </a:lnTo>
                <a:close/>
              </a:path>
            </a:pathLst>
          </a:custGeom>
          <a:solidFill>
            <a:srgbClr val="735487"/>
          </a:solidFill>
          <a:ln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737" tIns="40212" rIns="49737" bIns="40212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SESGO DE AUTOSELECCIÓN</a:t>
            </a:r>
            <a:endParaRPr lang="es-PE" sz="1400" b="1" kern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8" name="Gráfico 27" descr="Lupa">
            <a:extLst>
              <a:ext uri="{FF2B5EF4-FFF2-40B4-BE49-F238E27FC236}">
                <a16:creationId xmlns:a16="http://schemas.microsoft.com/office/drawing/2014/main" id="{2E76718E-7451-47B7-B9E8-B83A542AB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27068" y="2476351"/>
            <a:ext cx="3327351" cy="3327351"/>
          </a:xfrm>
          <a:prstGeom prst="rect">
            <a:avLst/>
          </a:prstGeom>
        </p:spPr>
      </p:pic>
      <p:pic>
        <p:nvPicPr>
          <p:cNvPr id="29" name="Gráfico 28" descr="Hombre">
            <a:extLst>
              <a:ext uri="{FF2B5EF4-FFF2-40B4-BE49-F238E27FC236}">
                <a16:creationId xmlns:a16="http://schemas.microsoft.com/office/drawing/2014/main" id="{9EF0AC82-6280-48C2-B871-424E7ED79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42492" y="2340190"/>
            <a:ext cx="654507" cy="654507"/>
          </a:xfrm>
          <a:prstGeom prst="rect">
            <a:avLst/>
          </a:prstGeom>
        </p:spPr>
      </p:pic>
      <p:pic>
        <p:nvPicPr>
          <p:cNvPr id="31" name="Gráfico 30" descr="Hombre">
            <a:extLst>
              <a:ext uri="{FF2B5EF4-FFF2-40B4-BE49-F238E27FC236}">
                <a16:creationId xmlns:a16="http://schemas.microsoft.com/office/drawing/2014/main" id="{AB9DEE45-F52A-4B85-A01B-ACA5B6DB5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29076" y="2340190"/>
            <a:ext cx="654507" cy="654507"/>
          </a:xfrm>
          <a:prstGeom prst="rect">
            <a:avLst/>
          </a:prstGeom>
        </p:spPr>
      </p:pic>
      <p:pic>
        <p:nvPicPr>
          <p:cNvPr id="32" name="Gráfico 31" descr="Hombre">
            <a:extLst>
              <a:ext uri="{FF2B5EF4-FFF2-40B4-BE49-F238E27FC236}">
                <a16:creationId xmlns:a16="http://schemas.microsoft.com/office/drawing/2014/main" id="{783A561A-F1B7-43AC-9AD9-9ED75CEE01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16651" y="2340190"/>
            <a:ext cx="654507" cy="654507"/>
          </a:xfrm>
          <a:prstGeom prst="rect">
            <a:avLst/>
          </a:prstGeom>
        </p:spPr>
      </p:pic>
      <p:pic>
        <p:nvPicPr>
          <p:cNvPr id="33" name="Gráfico 32" descr="Hombre">
            <a:extLst>
              <a:ext uri="{FF2B5EF4-FFF2-40B4-BE49-F238E27FC236}">
                <a16:creationId xmlns:a16="http://schemas.microsoft.com/office/drawing/2014/main" id="{AEE62379-7E22-4035-BBAF-94381CCECD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40076" y="3485520"/>
            <a:ext cx="654507" cy="654507"/>
          </a:xfrm>
          <a:prstGeom prst="rect">
            <a:avLst/>
          </a:prstGeom>
        </p:spPr>
      </p:pic>
      <p:pic>
        <p:nvPicPr>
          <p:cNvPr id="34" name="Gráfico 33" descr="Hombre">
            <a:extLst>
              <a:ext uri="{FF2B5EF4-FFF2-40B4-BE49-F238E27FC236}">
                <a16:creationId xmlns:a16="http://schemas.microsoft.com/office/drawing/2014/main" id="{D829ADF0-E35D-4E0D-B2F5-20B3C39E5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20843" y="3485520"/>
            <a:ext cx="654507" cy="654507"/>
          </a:xfrm>
          <a:prstGeom prst="rect">
            <a:avLst/>
          </a:prstGeom>
        </p:spPr>
      </p:pic>
      <p:pic>
        <p:nvPicPr>
          <p:cNvPr id="36" name="Gráfico 35" descr="Hombre">
            <a:extLst>
              <a:ext uri="{FF2B5EF4-FFF2-40B4-BE49-F238E27FC236}">
                <a16:creationId xmlns:a16="http://schemas.microsoft.com/office/drawing/2014/main" id="{4804ADE0-8DB1-4666-AFEB-5108774A3D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71682" y="3485520"/>
            <a:ext cx="654507" cy="654507"/>
          </a:xfrm>
          <a:prstGeom prst="rect">
            <a:avLst/>
          </a:prstGeom>
        </p:spPr>
      </p:pic>
      <p:pic>
        <p:nvPicPr>
          <p:cNvPr id="37" name="Gráfico 36" descr="Hombre">
            <a:extLst>
              <a:ext uri="{FF2B5EF4-FFF2-40B4-BE49-F238E27FC236}">
                <a16:creationId xmlns:a16="http://schemas.microsoft.com/office/drawing/2014/main" id="{0AC54FA7-5F27-47A0-8153-FF4E75AD59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16651" y="3485520"/>
            <a:ext cx="654507" cy="654507"/>
          </a:xfrm>
          <a:prstGeom prst="rect">
            <a:avLst/>
          </a:prstGeom>
        </p:spPr>
      </p:pic>
      <p:pic>
        <p:nvPicPr>
          <p:cNvPr id="38" name="Gráfico 37" descr="Hombre">
            <a:extLst>
              <a:ext uri="{FF2B5EF4-FFF2-40B4-BE49-F238E27FC236}">
                <a16:creationId xmlns:a16="http://schemas.microsoft.com/office/drawing/2014/main" id="{CF8F13ED-EBD0-43EA-9F52-895F1714B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42010" y="4630849"/>
            <a:ext cx="654507" cy="654507"/>
          </a:xfrm>
          <a:prstGeom prst="rect">
            <a:avLst/>
          </a:prstGeom>
        </p:spPr>
      </p:pic>
      <p:pic>
        <p:nvPicPr>
          <p:cNvPr id="39" name="Gráfico 38" descr="Hombre">
            <a:extLst>
              <a:ext uri="{FF2B5EF4-FFF2-40B4-BE49-F238E27FC236}">
                <a16:creationId xmlns:a16="http://schemas.microsoft.com/office/drawing/2014/main" id="{774BC567-5335-4AD0-B07C-58448E87D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20843" y="4630849"/>
            <a:ext cx="654507" cy="654507"/>
          </a:xfrm>
          <a:prstGeom prst="rect">
            <a:avLst/>
          </a:prstGeom>
        </p:spPr>
      </p:pic>
      <p:pic>
        <p:nvPicPr>
          <p:cNvPr id="40" name="Gráfico 39" descr="Hombre">
            <a:extLst>
              <a:ext uri="{FF2B5EF4-FFF2-40B4-BE49-F238E27FC236}">
                <a16:creationId xmlns:a16="http://schemas.microsoft.com/office/drawing/2014/main" id="{7711331E-DF0F-4EBC-9A25-93CD6B94BA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7187" y="4630849"/>
            <a:ext cx="654507" cy="654507"/>
          </a:xfrm>
          <a:prstGeom prst="rect">
            <a:avLst/>
          </a:prstGeom>
        </p:spPr>
      </p:pic>
      <p:pic>
        <p:nvPicPr>
          <p:cNvPr id="41" name="Gráfico 40" descr="Hombre">
            <a:extLst>
              <a:ext uri="{FF2B5EF4-FFF2-40B4-BE49-F238E27FC236}">
                <a16:creationId xmlns:a16="http://schemas.microsoft.com/office/drawing/2014/main" id="{0930EB54-EB43-4766-8C3F-CE643B459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16651" y="4630849"/>
            <a:ext cx="654507" cy="654507"/>
          </a:xfrm>
          <a:prstGeom prst="rect">
            <a:avLst/>
          </a:prstGeom>
        </p:spPr>
      </p:pic>
      <p:sp>
        <p:nvSpPr>
          <p:cNvPr id="57" name="Forma libre: forma 56">
            <a:extLst>
              <a:ext uri="{FF2B5EF4-FFF2-40B4-BE49-F238E27FC236}">
                <a16:creationId xmlns:a16="http://schemas.microsoft.com/office/drawing/2014/main" id="{EC05C51B-6021-4468-B4DD-85A76B03910C}"/>
              </a:ext>
            </a:extLst>
          </p:cNvPr>
          <p:cNvSpPr/>
          <p:nvPr/>
        </p:nvSpPr>
        <p:spPr>
          <a:xfrm>
            <a:off x="6116615" y="3320277"/>
            <a:ext cx="360000" cy="612000"/>
          </a:xfrm>
          <a:custGeom>
            <a:avLst/>
            <a:gdLst>
              <a:gd name="connsiteX0" fmla="*/ 1737565 w 1904193"/>
              <a:gd name="connsiteY0" fmla="*/ 147174 h 2884111"/>
              <a:gd name="connsiteX1" fmla="*/ 1882537 w 1904193"/>
              <a:gd name="connsiteY1" fmla="*/ 204898 h 2884111"/>
              <a:gd name="connsiteX2" fmla="*/ 1865746 w 1904193"/>
              <a:gd name="connsiteY2" fmla="*/ 361126 h 2884111"/>
              <a:gd name="connsiteX3" fmla="*/ 1138511 w 1904193"/>
              <a:gd name="connsiteY3" fmla="*/ 1090191 h 2884111"/>
              <a:gd name="connsiteX4" fmla="*/ 1136626 w 1904193"/>
              <a:gd name="connsiteY4" fmla="*/ 1090191 h 2884111"/>
              <a:gd name="connsiteX5" fmla="*/ 1136626 w 1904193"/>
              <a:gd name="connsiteY5" fmla="*/ 2884111 h 2884111"/>
              <a:gd name="connsiteX6" fmla="*/ 852470 w 1904193"/>
              <a:gd name="connsiteY6" fmla="*/ 2884111 h 2884111"/>
              <a:gd name="connsiteX7" fmla="*/ 852470 w 1904193"/>
              <a:gd name="connsiteY7" fmla="*/ 1730467 h 2884111"/>
              <a:gd name="connsiteX8" fmla="*/ 710391 w 1904193"/>
              <a:gd name="connsiteY8" fmla="*/ 1730467 h 2884111"/>
              <a:gd name="connsiteX9" fmla="*/ 710391 w 1904193"/>
              <a:gd name="connsiteY9" fmla="*/ 2884111 h 2884111"/>
              <a:gd name="connsiteX10" fmla="*/ 426235 w 1904193"/>
              <a:gd name="connsiteY10" fmla="*/ 2884111 h 2884111"/>
              <a:gd name="connsiteX11" fmla="*/ 426235 w 1904193"/>
              <a:gd name="connsiteY11" fmla="*/ 1090191 h 2884111"/>
              <a:gd name="connsiteX12" fmla="*/ 426065 w 1904193"/>
              <a:gd name="connsiteY12" fmla="*/ 1090191 h 2884111"/>
              <a:gd name="connsiteX13" fmla="*/ 277052 w 1904193"/>
              <a:gd name="connsiteY13" fmla="*/ 1647149 h 2884111"/>
              <a:gd name="connsiteX14" fmla="*/ 142078 w 1904193"/>
              <a:gd name="connsiteY14" fmla="*/ 1743286 h 2884111"/>
              <a:gd name="connsiteX15" fmla="*/ 0 w 1904193"/>
              <a:gd name="connsiteY15" fmla="*/ 1615103 h 2884111"/>
              <a:gd name="connsiteX16" fmla="*/ 7104 w 1904193"/>
              <a:gd name="connsiteY16" fmla="*/ 1583057 h 2884111"/>
              <a:gd name="connsiteX17" fmla="*/ 206013 w 1904193"/>
              <a:gd name="connsiteY17" fmla="*/ 820369 h 2884111"/>
              <a:gd name="connsiteX18" fmla="*/ 248637 w 1904193"/>
              <a:gd name="connsiteY18" fmla="*/ 749869 h 2884111"/>
              <a:gd name="connsiteX19" fmla="*/ 387163 w 1904193"/>
              <a:gd name="connsiteY19" fmla="*/ 664948 h 2884111"/>
              <a:gd name="connsiteX20" fmla="*/ 388500 w 1904193"/>
              <a:gd name="connsiteY20" fmla="*/ 664479 h 2884111"/>
              <a:gd name="connsiteX21" fmla="*/ 388639 w 1904193"/>
              <a:gd name="connsiteY21" fmla="*/ 664393 h 2884111"/>
              <a:gd name="connsiteX22" fmla="*/ 549403 w 1904193"/>
              <a:gd name="connsiteY22" fmla="*/ 606190 h 2884111"/>
              <a:gd name="connsiteX23" fmla="*/ 784466 w 1904193"/>
              <a:gd name="connsiteY23" fmla="*/ 572494 h 2884111"/>
              <a:gd name="connsiteX24" fmla="*/ 1019527 w 1904193"/>
              <a:gd name="connsiteY24" fmla="*/ 600063 h 2884111"/>
              <a:gd name="connsiteX25" fmla="*/ 1167278 w 1904193"/>
              <a:gd name="connsiteY25" fmla="*/ 655202 h 2884111"/>
              <a:gd name="connsiteX26" fmla="*/ 1657551 w 1904193"/>
              <a:gd name="connsiteY26" fmla="*/ 189581 h 2884111"/>
              <a:gd name="connsiteX27" fmla="*/ 1684414 w 1904193"/>
              <a:gd name="connsiteY27" fmla="*/ 165076 h 2884111"/>
              <a:gd name="connsiteX28" fmla="*/ 1737565 w 1904193"/>
              <a:gd name="connsiteY28" fmla="*/ 147174 h 2884111"/>
              <a:gd name="connsiteX29" fmla="*/ 781432 w 1904193"/>
              <a:gd name="connsiteY29" fmla="*/ 0 h 2884111"/>
              <a:gd name="connsiteX30" fmla="*/ 1065589 w 1904193"/>
              <a:gd name="connsiteY30" fmla="*/ 256366 h 2884111"/>
              <a:gd name="connsiteX31" fmla="*/ 781432 w 1904193"/>
              <a:gd name="connsiteY31" fmla="*/ 512731 h 2884111"/>
              <a:gd name="connsiteX32" fmla="*/ 497275 w 1904193"/>
              <a:gd name="connsiteY32" fmla="*/ 256366 h 2884111"/>
              <a:gd name="connsiteX33" fmla="*/ 781432 w 1904193"/>
              <a:gd name="connsiteY33" fmla="*/ 0 h 288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904193" h="2884111">
                <a:moveTo>
                  <a:pt x="1737565" y="147174"/>
                </a:moveTo>
                <a:cubicBezTo>
                  <a:pt x="1792500" y="138846"/>
                  <a:pt x="1849797" y="158949"/>
                  <a:pt x="1882537" y="204898"/>
                </a:cubicBezTo>
                <a:cubicBezTo>
                  <a:pt x="1919476" y="253911"/>
                  <a:pt x="1906044" y="324367"/>
                  <a:pt x="1865746" y="361126"/>
                </a:cubicBezTo>
                <a:lnTo>
                  <a:pt x="1138511" y="1090191"/>
                </a:lnTo>
                <a:lnTo>
                  <a:pt x="1136626" y="1090191"/>
                </a:lnTo>
                <a:lnTo>
                  <a:pt x="1136626" y="2884111"/>
                </a:lnTo>
                <a:lnTo>
                  <a:pt x="852470" y="2884111"/>
                </a:lnTo>
                <a:lnTo>
                  <a:pt x="852470" y="1730467"/>
                </a:lnTo>
                <a:lnTo>
                  <a:pt x="710391" y="1730467"/>
                </a:lnTo>
                <a:lnTo>
                  <a:pt x="710391" y="2884111"/>
                </a:lnTo>
                <a:lnTo>
                  <a:pt x="426235" y="2884111"/>
                </a:lnTo>
                <a:lnTo>
                  <a:pt x="426235" y="1090191"/>
                </a:lnTo>
                <a:lnTo>
                  <a:pt x="426065" y="1090191"/>
                </a:lnTo>
                <a:lnTo>
                  <a:pt x="277052" y="1647149"/>
                </a:lnTo>
                <a:cubicBezTo>
                  <a:pt x="262845" y="1698422"/>
                  <a:pt x="206013" y="1743286"/>
                  <a:pt x="142078" y="1743286"/>
                </a:cubicBezTo>
                <a:cubicBezTo>
                  <a:pt x="63935" y="1743286"/>
                  <a:pt x="0" y="1685603"/>
                  <a:pt x="0" y="1615103"/>
                </a:cubicBezTo>
                <a:cubicBezTo>
                  <a:pt x="0" y="1602285"/>
                  <a:pt x="7104" y="1589466"/>
                  <a:pt x="7104" y="1583057"/>
                </a:cubicBezTo>
                <a:lnTo>
                  <a:pt x="206013" y="820369"/>
                </a:lnTo>
                <a:cubicBezTo>
                  <a:pt x="213117" y="794733"/>
                  <a:pt x="227325" y="769096"/>
                  <a:pt x="248637" y="749869"/>
                </a:cubicBezTo>
                <a:cubicBezTo>
                  <a:pt x="291261" y="717824"/>
                  <a:pt x="337436" y="688982"/>
                  <a:pt x="387163" y="664948"/>
                </a:cubicBezTo>
                <a:lnTo>
                  <a:pt x="388500" y="664479"/>
                </a:lnTo>
                <a:cubicBezTo>
                  <a:pt x="388546" y="664450"/>
                  <a:pt x="388593" y="664422"/>
                  <a:pt x="388639" y="664393"/>
                </a:cubicBezTo>
                <a:cubicBezTo>
                  <a:pt x="438589" y="639887"/>
                  <a:pt x="492317" y="619975"/>
                  <a:pt x="549403" y="606190"/>
                </a:cubicBezTo>
                <a:cubicBezTo>
                  <a:pt x="626638" y="584748"/>
                  <a:pt x="707231" y="572494"/>
                  <a:pt x="784466" y="572494"/>
                </a:cubicBezTo>
                <a:cubicBezTo>
                  <a:pt x="861699" y="572494"/>
                  <a:pt x="942292" y="587809"/>
                  <a:pt x="1019527" y="600063"/>
                </a:cubicBezTo>
                <a:cubicBezTo>
                  <a:pt x="1069897" y="615380"/>
                  <a:pt x="1120267" y="633760"/>
                  <a:pt x="1167278" y="655202"/>
                </a:cubicBezTo>
                <a:lnTo>
                  <a:pt x="1657551" y="189581"/>
                </a:lnTo>
                <a:cubicBezTo>
                  <a:pt x="1664267" y="183455"/>
                  <a:pt x="1670983" y="171203"/>
                  <a:pt x="1684414" y="165076"/>
                </a:cubicBezTo>
                <a:cubicBezTo>
                  <a:pt x="1701204" y="155886"/>
                  <a:pt x="1719253" y="149951"/>
                  <a:pt x="1737565" y="147174"/>
                </a:cubicBezTo>
                <a:close/>
                <a:moveTo>
                  <a:pt x="781432" y="0"/>
                </a:moveTo>
                <a:cubicBezTo>
                  <a:pt x="938368" y="0"/>
                  <a:pt x="1065589" y="114779"/>
                  <a:pt x="1065589" y="256366"/>
                </a:cubicBezTo>
                <a:cubicBezTo>
                  <a:pt x="1065589" y="397952"/>
                  <a:pt x="938368" y="512731"/>
                  <a:pt x="781432" y="512731"/>
                </a:cubicBezTo>
                <a:cubicBezTo>
                  <a:pt x="624496" y="512731"/>
                  <a:pt x="497275" y="397952"/>
                  <a:pt x="497275" y="256366"/>
                </a:cubicBezTo>
                <a:cubicBezTo>
                  <a:pt x="497275" y="114779"/>
                  <a:pt x="624496" y="0"/>
                  <a:pt x="781432" y="0"/>
                </a:cubicBezTo>
                <a:close/>
              </a:path>
            </a:pathLst>
          </a:custGeom>
          <a:solidFill>
            <a:srgbClr val="FE705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PE" dirty="0"/>
          </a:p>
        </p:txBody>
      </p:sp>
      <p:sp>
        <p:nvSpPr>
          <p:cNvPr id="59" name="Forma libre: forma 58">
            <a:extLst>
              <a:ext uri="{FF2B5EF4-FFF2-40B4-BE49-F238E27FC236}">
                <a16:creationId xmlns:a16="http://schemas.microsoft.com/office/drawing/2014/main" id="{0A0A8AF5-E1ED-4F13-B4F4-D555B4B77CDD}"/>
              </a:ext>
            </a:extLst>
          </p:cNvPr>
          <p:cNvSpPr/>
          <p:nvPr/>
        </p:nvSpPr>
        <p:spPr>
          <a:xfrm>
            <a:off x="5355387" y="3320277"/>
            <a:ext cx="360000" cy="612000"/>
          </a:xfrm>
          <a:custGeom>
            <a:avLst/>
            <a:gdLst>
              <a:gd name="connsiteX0" fmla="*/ 1737565 w 1904193"/>
              <a:gd name="connsiteY0" fmla="*/ 147174 h 2884111"/>
              <a:gd name="connsiteX1" fmla="*/ 1882537 w 1904193"/>
              <a:gd name="connsiteY1" fmla="*/ 204898 h 2884111"/>
              <a:gd name="connsiteX2" fmla="*/ 1865746 w 1904193"/>
              <a:gd name="connsiteY2" fmla="*/ 361126 h 2884111"/>
              <a:gd name="connsiteX3" fmla="*/ 1138511 w 1904193"/>
              <a:gd name="connsiteY3" fmla="*/ 1090191 h 2884111"/>
              <a:gd name="connsiteX4" fmla="*/ 1136626 w 1904193"/>
              <a:gd name="connsiteY4" fmla="*/ 1090191 h 2884111"/>
              <a:gd name="connsiteX5" fmla="*/ 1136626 w 1904193"/>
              <a:gd name="connsiteY5" fmla="*/ 2884111 h 2884111"/>
              <a:gd name="connsiteX6" fmla="*/ 852470 w 1904193"/>
              <a:gd name="connsiteY6" fmla="*/ 2884111 h 2884111"/>
              <a:gd name="connsiteX7" fmla="*/ 852470 w 1904193"/>
              <a:gd name="connsiteY7" fmla="*/ 1730467 h 2884111"/>
              <a:gd name="connsiteX8" fmla="*/ 710391 w 1904193"/>
              <a:gd name="connsiteY8" fmla="*/ 1730467 h 2884111"/>
              <a:gd name="connsiteX9" fmla="*/ 710391 w 1904193"/>
              <a:gd name="connsiteY9" fmla="*/ 2884111 h 2884111"/>
              <a:gd name="connsiteX10" fmla="*/ 426235 w 1904193"/>
              <a:gd name="connsiteY10" fmla="*/ 2884111 h 2884111"/>
              <a:gd name="connsiteX11" fmla="*/ 426235 w 1904193"/>
              <a:gd name="connsiteY11" fmla="*/ 1090191 h 2884111"/>
              <a:gd name="connsiteX12" fmla="*/ 426065 w 1904193"/>
              <a:gd name="connsiteY12" fmla="*/ 1090191 h 2884111"/>
              <a:gd name="connsiteX13" fmla="*/ 277052 w 1904193"/>
              <a:gd name="connsiteY13" fmla="*/ 1647149 h 2884111"/>
              <a:gd name="connsiteX14" fmla="*/ 142078 w 1904193"/>
              <a:gd name="connsiteY14" fmla="*/ 1743286 h 2884111"/>
              <a:gd name="connsiteX15" fmla="*/ 0 w 1904193"/>
              <a:gd name="connsiteY15" fmla="*/ 1615103 h 2884111"/>
              <a:gd name="connsiteX16" fmla="*/ 7104 w 1904193"/>
              <a:gd name="connsiteY16" fmla="*/ 1583057 h 2884111"/>
              <a:gd name="connsiteX17" fmla="*/ 206013 w 1904193"/>
              <a:gd name="connsiteY17" fmla="*/ 820369 h 2884111"/>
              <a:gd name="connsiteX18" fmla="*/ 248637 w 1904193"/>
              <a:gd name="connsiteY18" fmla="*/ 749869 h 2884111"/>
              <a:gd name="connsiteX19" fmla="*/ 387163 w 1904193"/>
              <a:gd name="connsiteY19" fmla="*/ 664948 h 2884111"/>
              <a:gd name="connsiteX20" fmla="*/ 388500 w 1904193"/>
              <a:gd name="connsiteY20" fmla="*/ 664479 h 2884111"/>
              <a:gd name="connsiteX21" fmla="*/ 388639 w 1904193"/>
              <a:gd name="connsiteY21" fmla="*/ 664393 h 2884111"/>
              <a:gd name="connsiteX22" fmla="*/ 549403 w 1904193"/>
              <a:gd name="connsiteY22" fmla="*/ 606190 h 2884111"/>
              <a:gd name="connsiteX23" fmla="*/ 784466 w 1904193"/>
              <a:gd name="connsiteY23" fmla="*/ 572494 h 2884111"/>
              <a:gd name="connsiteX24" fmla="*/ 1019527 w 1904193"/>
              <a:gd name="connsiteY24" fmla="*/ 600063 h 2884111"/>
              <a:gd name="connsiteX25" fmla="*/ 1167278 w 1904193"/>
              <a:gd name="connsiteY25" fmla="*/ 655202 h 2884111"/>
              <a:gd name="connsiteX26" fmla="*/ 1657551 w 1904193"/>
              <a:gd name="connsiteY26" fmla="*/ 189581 h 2884111"/>
              <a:gd name="connsiteX27" fmla="*/ 1684414 w 1904193"/>
              <a:gd name="connsiteY27" fmla="*/ 165076 h 2884111"/>
              <a:gd name="connsiteX28" fmla="*/ 1737565 w 1904193"/>
              <a:gd name="connsiteY28" fmla="*/ 147174 h 2884111"/>
              <a:gd name="connsiteX29" fmla="*/ 781432 w 1904193"/>
              <a:gd name="connsiteY29" fmla="*/ 0 h 2884111"/>
              <a:gd name="connsiteX30" fmla="*/ 1065589 w 1904193"/>
              <a:gd name="connsiteY30" fmla="*/ 256366 h 2884111"/>
              <a:gd name="connsiteX31" fmla="*/ 781432 w 1904193"/>
              <a:gd name="connsiteY31" fmla="*/ 512731 h 2884111"/>
              <a:gd name="connsiteX32" fmla="*/ 497275 w 1904193"/>
              <a:gd name="connsiteY32" fmla="*/ 256366 h 2884111"/>
              <a:gd name="connsiteX33" fmla="*/ 781432 w 1904193"/>
              <a:gd name="connsiteY33" fmla="*/ 0 h 288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904193" h="2884111">
                <a:moveTo>
                  <a:pt x="1737565" y="147174"/>
                </a:moveTo>
                <a:cubicBezTo>
                  <a:pt x="1792500" y="138846"/>
                  <a:pt x="1849797" y="158949"/>
                  <a:pt x="1882537" y="204898"/>
                </a:cubicBezTo>
                <a:cubicBezTo>
                  <a:pt x="1919476" y="253911"/>
                  <a:pt x="1906044" y="324367"/>
                  <a:pt x="1865746" y="361126"/>
                </a:cubicBezTo>
                <a:lnTo>
                  <a:pt x="1138511" y="1090191"/>
                </a:lnTo>
                <a:lnTo>
                  <a:pt x="1136626" y="1090191"/>
                </a:lnTo>
                <a:lnTo>
                  <a:pt x="1136626" y="2884111"/>
                </a:lnTo>
                <a:lnTo>
                  <a:pt x="852470" y="2884111"/>
                </a:lnTo>
                <a:lnTo>
                  <a:pt x="852470" y="1730467"/>
                </a:lnTo>
                <a:lnTo>
                  <a:pt x="710391" y="1730467"/>
                </a:lnTo>
                <a:lnTo>
                  <a:pt x="710391" y="2884111"/>
                </a:lnTo>
                <a:lnTo>
                  <a:pt x="426235" y="2884111"/>
                </a:lnTo>
                <a:lnTo>
                  <a:pt x="426235" y="1090191"/>
                </a:lnTo>
                <a:lnTo>
                  <a:pt x="426065" y="1090191"/>
                </a:lnTo>
                <a:lnTo>
                  <a:pt x="277052" y="1647149"/>
                </a:lnTo>
                <a:cubicBezTo>
                  <a:pt x="262845" y="1698422"/>
                  <a:pt x="206013" y="1743286"/>
                  <a:pt x="142078" y="1743286"/>
                </a:cubicBezTo>
                <a:cubicBezTo>
                  <a:pt x="63935" y="1743286"/>
                  <a:pt x="0" y="1685603"/>
                  <a:pt x="0" y="1615103"/>
                </a:cubicBezTo>
                <a:cubicBezTo>
                  <a:pt x="0" y="1602285"/>
                  <a:pt x="7104" y="1589466"/>
                  <a:pt x="7104" y="1583057"/>
                </a:cubicBezTo>
                <a:lnTo>
                  <a:pt x="206013" y="820369"/>
                </a:lnTo>
                <a:cubicBezTo>
                  <a:pt x="213117" y="794733"/>
                  <a:pt x="227325" y="769096"/>
                  <a:pt x="248637" y="749869"/>
                </a:cubicBezTo>
                <a:cubicBezTo>
                  <a:pt x="291261" y="717824"/>
                  <a:pt x="337436" y="688982"/>
                  <a:pt x="387163" y="664948"/>
                </a:cubicBezTo>
                <a:lnTo>
                  <a:pt x="388500" y="664479"/>
                </a:lnTo>
                <a:cubicBezTo>
                  <a:pt x="388546" y="664450"/>
                  <a:pt x="388593" y="664422"/>
                  <a:pt x="388639" y="664393"/>
                </a:cubicBezTo>
                <a:cubicBezTo>
                  <a:pt x="438589" y="639887"/>
                  <a:pt x="492317" y="619975"/>
                  <a:pt x="549403" y="606190"/>
                </a:cubicBezTo>
                <a:cubicBezTo>
                  <a:pt x="626638" y="584748"/>
                  <a:pt x="707231" y="572494"/>
                  <a:pt x="784466" y="572494"/>
                </a:cubicBezTo>
                <a:cubicBezTo>
                  <a:pt x="861699" y="572494"/>
                  <a:pt x="942292" y="587809"/>
                  <a:pt x="1019527" y="600063"/>
                </a:cubicBezTo>
                <a:cubicBezTo>
                  <a:pt x="1069897" y="615380"/>
                  <a:pt x="1120267" y="633760"/>
                  <a:pt x="1167278" y="655202"/>
                </a:cubicBezTo>
                <a:lnTo>
                  <a:pt x="1657551" y="189581"/>
                </a:lnTo>
                <a:cubicBezTo>
                  <a:pt x="1664267" y="183455"/>
                  <a:pt x="1670983" y="171203"/>
                  <a:pt x="1684414" y="165076"/>
                </a:cubicBezTo>
                <a:cubicBezTo>
                  <a:pt x="1701204" y="155886"/>
                  <a:pt x="1719253" y="149951"/>
                  <a:pt x="1737565" y="147174"/>
                </a:cubicBezTo>
                <a:close/>
                <a:moveTo>
                  <a:pt x="781432" y="0"/>
                </a:moveTo>
                <a:cubicBezTo>
                  <a:pt x="938368" y="0"/>
                  <a:pt x="1065589" y="114779"/>
                  <a:pt x="1065589" y="256366"/>
                </a:cubicBezTo>
                <a:cubicBezTo>
                  <a:pt x="1065589" y="397952"/>
                  <a:pt x="938368" y="512731"/>
                  <a:pt x="781432" y="512731"/>
                </a:cubicBezTo>
                <a:cubicBezTo>
                  <a:pt x="624496" y="512731"/>
                  <a:pt x="497275" y="397952"/>
                  <a:pt x="497275" y="256366"/>
                </a:cubicBezTo>
                <a:cubicBezTo>
                  <a:pt x="497275" y="114779"/>
                  <a:pt x="624496" y="0"/>
                  <a:pt x="781432" y="0"/>
                </a:cubicBezTo>
                <a:close/>
              </a:path>
            </a:pathLst>
          </a:custGeom>
          <a:solidFill>
            <a:srgbClr val="FE705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PE" dirty="0"/>
          </a:p>
        </p:txBody>
      </p:sp>
      <p:sp>
        <p:nvSpPr>
          <p:cNvPr id="60" name="Forma libre: forma 59">
            <a:extLst>
              <a:ext uri="{FF2B5EF4-FFF2-40B4-BE49-F238E27FC236}">
                <a16:creationId xmlns:a16="http://schemas.microsoft.com/office/drawing/2014/main" id="{4F7DB1B8-D071-4B37-BB5D-26E6D54EC235}"/>
              </a:ext>
            </a:extLst>
          </p:cNvPr>
          <p:cNvSpPr/>
          <p:nvPr/>
        </p:nvSpPr>
        <p:spPr>
          <a:xfrm>
            <a:off x="5727153" y="3932277"/>
            <a:ext cx="360000" cy="612000"/>
          </a:xfrm>
          <a:custGeom>
            <a:avLst/>
            <a:gdLst>
              <a:gd name="connsiteX0" fmla="*/ 1737565 w 1904193"/>
              <a:gd name="connsiteY0" fmla="*/ 147174 h 2884111"/>
              <a:gd name="connsiteX1" fmla="*/ 1882537 w 1904193"/>
              <a:gd name="connsiteY1" fmla="*/ 204898 h 2884111"/>
              <a:gd name="connsiteX2" fmla="*/ 1865746 w 1904193"/>
              <a:gd name="connsiteY2" fmla="*/ 361126 h 2884111"/>
              <a:gd name="connsiteX3" fmla="*/ 1138511 w 1904193"/>
              <a:gd name="connsiteY3" fmla="*/ 1090191 h 2884111"/>
              <a:gd name="connsiteX4" fmla="*/ 1136626 w 1904193"/>
              <a:gd name="connsiteY4" fmla="*/ 1090191 h 2884111"/>
              <a:gd name="connsiteX5" fmla="*/ 1136626 w 1904193"/>
              <a:gd name="connsiteY5" fmla="*/ 2884111 h 2884111"/>
              <a:gd name="connsiteX6" fmla="*/ 852470 w 1904193"/>
              <a:gd name="connsiteY6" fmla="*/ 2884111 h 2884111"/>
              <a:gd name="connsiteX7" fmla="*/ 852470 w 1904193"/>
              <a:gd name="connsiteY7" fmla="*/ 1730467 h 2884111"/>
              <a:gd name="connsiteX8" fmla="*/ 710391 w 1904193"/>
              <a:gd name="connsiteY8" fmla="*/ 1730467 h 2884111"/>
              <a:gd name="connsiteX9" fmla="*/ 710391 w 1904193"/>
              <a:gd name="connsiteY9" fmla="*/ 2884111 h 2884111"/>
              <a:gd name="connsiteX10" fmla="*/ 426235 w 1904193"/>
              <a:gd name="connsiteY10" fmla="*/ 2884111 h 2884111"/>
              <a:gd name="connsiteX11" fmla="*/ 426235 w 1904193"/>
              <a:gd name="connsiteY11" fmla="*/ 1090191 h 2884111"/>
              <a:gd name="connsiteX12" fmla="*/ 426065 w 1904193"/>
              <a:gd name="connsiteY12" fmla="*/ 1090191 h 2884111"/>
              <a:gd name="connsiteX13" fmla="*/ 277052 w 1904193"/>
              <a:gd name="connsiteY13" fmla="*/ 1647149 h 2884111"/>
              <a:gd name="connsiteX14" fmla="*/ 142078 w 1904193"/>
              <a:gd name="connsiteY14" fmla="*/ 1743286 h 2884111"/>
              <a:gd name="connsiteX15" fmla="*/ 0 w 1904193"/>
              <a:gd name="connsiteY15" fmla="*/ 1615103 h 2884111"/>
              <a:gd name="connsiteX16" fmla="*/ 7104 w 1904193"/>
              <a:gd name="connsiteY16" fmla="*/ 1583057 h 2884111"/>
              <a:gd name="connsiteX17" fmla="*/ 206013 w 1904193"/>
              <a:gd name="connsiteY17" fmla="*/ 820369 h 2884111"/>
              <a:gd name="connsiteX18" fmla="*/ 248637 w 1904193"/>
              <a:gd name="connsiteY18" fmla="*/ 749869 h 2884111"/>
              <a:gd name="connsiteX19" fmla="*/ 387163 w 1904193"/>
              <a:gd name="connsiteY19" fmla="*/ 664948 h 2884111"/>
              <a:gd name="connsiteX20" fmla="*/ 388500 w 1904193"/>
              <a:gd name="connsiteY20" fmla="*/ 664479 h 2884111"/>
              <a:gd name="connsiteX21" fmla="*/ 388639 w 1904193"/>
              <a:gd name="connsiteY21" fmla="*/ 664393 h 2884111"/>
              <a:gd name="connsiteX22" fmla="*/ 549403 w 1904193"/>
              <a:gd name="connsiteY22" fmla="*/ 606190 h 2884111"/>
              <a:gd name="connsiteX23" fmla="*/ 784466 w 1904193"/>
              <a:gd name="connsiteY23" fmla="*/ 572494 h 2884111"/>
              <a:gd name="connsiteX24" fmla="*/ 1019527 w 1904193"/>
              <a:gd name="connsiteY24" fmla="*/ 600063 h 2884111"/>
              <a:gd name="connsiteX25" fmla="*/ 1167278 w 1904193"/>
              <a:gd name="connsiteY25" fmla="*/ 655202 h 2884111"/>
              <a:gd name="connsiteX26" fmla="*/ 1657551 w 1904193"/>
              <a:gd name="connsiteY26" fmla="*/ 189581 h 2884111"/>
              <a:gd name="connsiteX27" fmla="*/ 1684414 w 1904193"/>
              <a:gd name="connsiteY27" fmla="*/ 165076 h 2884111"/>
              <a:gd name="connsiteX28" fmla="*/ 1737565 w 1904193"/>
              <a:gd name="connsiteY28" fmla="*/ 147174 h 2884111"/>
              <a:gd name="connsiteX29" fmla="*/ 781432 w 1904193"/>
              <a:gd name="connsiteY29" fmla="*/ 0 h 2884111"/>
              <a:gd name="connsiteX30" fmla="*/ 1065589 w 1904193"/>
              <a:gd name="connsiteY30" fmla="*/ 256366 h 2884111"/>
              <a:gd name="connsiteX31" fmla="*/ 781432 w 1904193"/>
              <a:gd name="connsiteY31" fmla="*/ 512731 h 2884111"/>
              <a:gd name="connsiteX32" fmla="*/ 497275 w 1904193"/>
              <a:gd name="connsiteY32" fmla="*/ 256366 h 2884111"/>
              <a:gd name="connsiteX33" fmla="*/ 781432 w 1904193"/>
              <a:gd name="connsiteY33" fmla="*/ 0 h 288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904193" h="2884111">
                <a:moveTo>
                  <a:pt x="1737565" y="147174"/>
                </a:moveTo>
                <a:cubicBezTo>
                  <a:pt x="1792500" y="138846"/>
                  <a:pt x="1849797" y="158949"/>
                  <a:pt x="1882537" y="204898"/>
                </a:cubicBezTo>
                <a:cubicBezTo>
                  <a:pt x="1919476" y="253911"/>
                  <a:pt x="1906044" y="324367"/>
                  <a:pt x="1865746" y="361126"/>
                </a:cubicBezTo>
                <a:lnTo>
                  <a:pt x="1138511" y="1090191"/>
                </a:lnTo>
                <a:lnTo>
                  <a:pt x="1136626" y="1090191"/>
                </a:lnTo>
                <a:lnTo>
                  <a:pt x="1136626" y="2884111"/>
                </a:lnTo>
                <a:lnTo>
                  <a:pt x="852470" y="2884111"/>
                </a:lnTo>
                <a:lnTo>
                  <a:pt x="852470" y="1730467"/>
                </a:lnTo>
                <a:lnTo>
                  <a:pt x="710391" y="1730467"/>
                </a:lnTo>
                <a:lnTo>
                  <a:pt x="710391" y="2884111"/>
                </a:lnTo>
                <a:lnTo>
                  <a:pt x="426235" y="2884111"/>
                </a:lnTo>
                <a:lnTo>
                  <a:pt x="426235" y="1090191"/>
                </a:lnTo>
                <a:lnTo>
                  <a:pt x="426065" y="1090191"/>
                </a:lnTo>
                <a:lnTo>
                  <a:pt x="277052" y="1647149"/>
                </a:lnTo>
                <a:cubicBezTo>
                  <a:pt x="262845" y="1698422"/>
                  <a:pt x="206013" y="1743286"/>
                  <a:pt x="142078" y="1743286"/>
                </a:cubicBezTo>
                <a:cubicBezTo>
                  <a:pt x="63935" y="1743286"/>
                  <a:pt x="0" y="1685603"/>
                  <a:pt x="0" y="1615103"/>
                </a:cubicBezTo>
                <a:cubicBezTo>
                  <a:pt x="0" y="1602285"/>
                  <a:pt x="7104" y="1589466"/>
                  <a:pt x="7104" y="1583057"/>
                </a:cubicBezTo>
                <a:lnTo>
                  <a:pt x="206013" y="820369"/>
                </a:lnTo>
                <a:cubicBezTo>
                  <a:pt x="213117" y="794733"/>
                  <a:pt x="227325" y="769096"/>
                  <a:pt x="248637" y="749869"/>
                </a:cubicBezTo>
                <a:cubicBezTo>
                  <a:pt x="291261" y="717824"/>
                  <a:pt x="337436" y="688982"/>
                  <a:pt x="387163" y="664948"/>
                </a:cubicBezTo>
                <a:lnTo>
                  <a:pt x="388500" y="664479"/>
                </a:lnTo>
                <a:cubicBezTo>
                  <a:pt x="388546" y="664450"/>
                  <a:pt x="388593" y="664422"/>
                  <a:pt x="388639" y="664393"/>
                </a:cubicBezTo>
                <a:cubicBezTo>
                  <a:pt x="438589" y="639887"/>
                  <a:pt x="492317" y="619975"/>
                  <a:pt x="549403" y="606190"/>
                </a:cubicBezTo>
                <a:cubicBezTo>
                  <a:pt x="626638" y="584748"/>
                  <a:pt x="707231" y="572494"/>
                  <a:pt x="784466" y="572494"/>
                </a:cubicBezTo>
                <a:cubicBezTo>
                  <a:pt x="861699" y="572494"/>
                  <a:pt x="942292" y="587809"/>
                  <a:pt x="1019527" y="600063"/>
                </a:cubicBezTo>
                <a:cubicBezTo>
                  <a:pt x="1069897" y="615380"/>
                  <a:pt x="1120267" y="633760"/>
                  <a:pt x="1167278" y="655202"/>
                </a:cubicBezTo>
                <a:lnTo>
                  <a:pt x="1657551" y="189581"/>
                </a:lnTo>
                <a:cubicBezTo>
                  <a:pt x="1664267" y="183455"/>
                  <a:pt x="1670983" y="171203"/>
                  <a:pt x="1684414" y="165076"/>
                </a:cubicBezTo>
                <a:cubicBezTo>
                  <a:pt x="1701204" y="155886"/>
                  <a:pt x="1719253" y="149951"/>
                  <a:pt x="1737565" y="147174"/>
                </a:cubicBezTo>
                <a:close/>
                <a:moveTo>
                  <a:pt x="781432" y="0"/>
                </a:moveTo>
                <a:cubicBezTo>
                  <a:pt x="938368" y="0"/>
                  <a:pt x="1065589" y="114779"/>
                  <a:pt x="1065589" y="256366"/>
                </a:cubicBezTo>
                <a:cubicBezTo>
                  <a:pt x="1065589" y="397952"/>
                  <a:pt x="938368" y="512731"/>
                  <a:pt x="781432" y="512731"/>
                </a:cubicBezTo>
                <a:cubicBezTo>
                  <a:pt x="624496" y="512731"/>
                  <a:pt x="497275" y="397952"/>
                  <a:pt x="497275" y="256366"/>
                </a:cubicBezTo>
                <a:cubicBezTo>
                  <a:pt x="497275" y="114779"/>
                  <a:pt x="624496" y="0"/>
                  <a:pt x="781432" y="0"/>
                </a:cubicBezTo>
                <a:close/>
              </a:path>
            </a:pathLst>
          </a:custGeom>
          <a:solidFill>
            <a:srgbClr val="FE705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PE" dirty="0"/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A27A73E4-2067-03C5-70D2-B0F94E61D962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735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89437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51E0B80D-2BBF-41A4-8D0C-0F8C56D45672}"/>
              </a:ext>
            </a:extLst>
          </p:cNvPr>
          <p:cNvSpPr/>
          <p:nvPr/>
        </p:nvSpPr>
        <p:spPr>
          <a:xfrm>
            <a:off x="4679462" y="831688"/>
            <a:ext cx="2833075" cy="543727"/>
          </a:xfrm>
          <a:custGeom>
            <a:avLst/>
            <a:gdLst>
              <a:gd name="connsiteX0" fmla="*/ 0 w 1156032"/>
              <a:gd name="connsiteY0" fmla="*/ 72252 h 722520"/>
              <a:gd name="connsiteX1" fmla="*/ 72252 w 1156032"/>
              <a:gd name="connsiteY1" fmla="*/ 0 h 722520"/>
              <a:gd name="connsiteX2" fmla="*/ 1083780 w 1156032"/>
              <a:gd name="connsiteY2" fmla="*/ 0 h 722520"/>
              <a:gd name="connsiteX3" fmla="*/ 1156032 w 1156032"/>
              <a:gd name="connsiteY3" fmla="*/ 72252 h 722520"/>
              <a:gd name="connsiteX4" fmla="*/ 1156032 w 1156032"/>
              <a:gd name="connsiteY4" fmla="*/ 650268 h 722520"/>
              <a:gd name="connsiteX5" fmla="*/ 1083780 w 1156032"/>
              <a:gd name="connsiteY5" fmla="*/ 722520 h 722520"/>
              <a:gd name="connsiteX6" fmla="*/ 72252 w 1156032"/>
              <a:gd name="connsiteY6" fmla="*/ 722520 h 722520"/>
              <a:gd name="connsiteX7" fmla="*/ 0 w 1156032"/>
              <a:gd name="connsiteY7" fmla="*/ 650268 h 722520"/>
              <a:gd name="connsiteX8" fmla="*/ 0 w 1156032"/>
              <a:gd name="connsiteY8" fmla="*/ 72252 h 72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6032" h="722520">
                <a:moveTo>
                  <a:pt x="0" y="72252"/>
                </a:moveTo>
                <a:cubicBezTo>
                  <a:pt x="0" y="32348"/>
                  <a:pt x="32348" y="0"/>
                  <a:pt x="72252" y="0"/>
                </a:cubicBezTo>
                <a:lnTo>
                  <a:pt x="1083780" y="0"/>
                </a:lnTo>
                <a:cubicBezTo>
                  <a:pt x="1123684" y="0"/>
                  <a:pt x="1156032" y="32348"/>
                  <a:pt x="1156032" y="72252"/>
                </a:cubicBezTo>
                <a:lnTo>
                  <a:pt x="1156032" y="650268"/>
                </a:lnTo>
                <a:cubicBezTo>
                  <a:pt x="1156032" y="690172"/>
                  <a:pt x="1123684" y="722520"/>
                  <a:pt x="1083780" y="722520"/>
                </a:cubicBezTo>
                <a:lnTo>
                  <a:pt x="72252" y="722520"/>
                </a:lnTo>
                <a:cubicBezTo>
                  <a:pt x="32348" y="722520"/>
                  <a:pt x="0" y="690172"/>
                  <a:pt x="0" y="650268"/>
                </a:cubicBezTo>
                <a:lnTo>
                  <a:pt x="0" y="72252"/>
                </a:lnTo>
                <a:close/>
              </a:path>
            </a:pathLst>
          </a:custGeom>
          <a:solidFill>
            <a:srgbClr val="735487"/>
          </a:solidFill>
          <a:ln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737" tIns="40212" rIns="49737" bIns="40212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SESGO DE PERTENENCIA</a:t>
            </a:r>
            <a:endParaRPr lang="es-PE" sz="1400" b="1" kern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8" name="Gráfico 27" descr="Lupa">
            <a:extLst>
              <a:ext uri="{FF2B5EF4-FFF2-40B4-BE49-F238E27FC236}">
                <a16:creationId xmlns:a16="http://schemas.microsoft.com/office/drawing/2014/main" id="{2E76718E-7451-47B7-B9E8-B83A542AB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27068" y="2476351"/>
            <a:ext cx="3327351" cy="3327351"/>
          </a:xfrm>
          <a:prstGeom prst="rect">
            <a:avLst/>
          </a:prstGeom>
        </p:spPr>
      </p:pic>
      <p:pic>
        <p:nvPicPr>
          <p:cNvPr id="29" name="Gráfico 28" descr="Hombre">
            <a:extLst>
              <a:ext uri="{FF2B5EF4-FFF2-40B4-BE49-F238E27FC236}">
                <a16:creationId xmlns:a16="http://schemas.microsoft.com/office/drawing/2014/main" id="{9EF0AC82-6280-48C2-B871-424E7ED79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42492" y="2340190"/>
            <a:ext cx="654507" cy="654507"/>
          </a:xfrm>
          <a:prstGeom prst="rect">
            <a:avLst/>
          </a:prstGeom>
        </p:spPr>
      </p:pic>
      <p:pic>
        <p:nvPicPr>
          <p:cNvPr id="31" name="Gráfico 30" descr="Hombre">
            <a:extLst>
              <a:ext uri="{FF2B5EF4-FFF2-40B4-BE49-F238E27FC236}">
                <a16:creationId xmlns:a16="http://schemas.microsoft.com/office/drawing/2014/main" id="{AB9DEE45-F52A-4B85-A01B-ACA5B6DB5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29076" y="2340190"/>
            <a:ext cx="654507" cy="654507"/>
          </a:xfrm>
          <a:prstGeom prst="rect">
            <a:avLst/>
          </a:prstGeom>
        </p:spPr>
      </p:pic>
      <p:pic>
        <p:nvPicPr>
          <p:cNvPr id="32" name="Gráfico 31" descr="Hombre">
            <a:extLst>
              <a:ext uri="{FF2B5EF4-FFF2-40B4-BE49-F238E27FC236}">
                <a16:creationId xmlns:a16="http://schemas.microsoft.com/office/drawing/2014/main" id="{783A561A-F1B7-43AC-9AD9-9ED75CEE01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16651" y="2340190"/>
            <a:ext cx="654507" cy="654507"/>
          </a:xfrm>
          <a:prstGeom prst="rect">
            <a:avLst/>
          </a:prstGeom>
        </p:spPr>
      </p:pic>
      <p:pic>
        <p:nvPicPr>
          <p:cNvPr id="33" name="Gráfico 32" descr="Hombre">
            <a:extLst>
              <a:ext uri="{FF2B5EF4-FFF2-40B4-BE49-F238E27FC236}">
                <a16:creationId xmlns:a16="http://schemas.microsoft.com/office/drawing/2014/main" id="{AEE62379-7E22-4035-BBAF-94381CCECD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40076" y="3485520"/>
            <a:ext cx="654507" cy="654507"/>
          </a:xfrm>
          <a:prstGeom prst="rect">
            <a:avLst/>
          </a:prstGeom>
        </p:spPr>
      </p:pic>
      <p:pic>
        <p:nvPicPr>
          <p:cNvPr id="34" name="Gráfico 33" descr="Hombre">
            <a:extLst>
              <a:ext uri="{FF2B5EF4-FFF2-40B4-BE49-F238E27FC236}">
                <a16:creationId xmlns:a16="http://schemas.microsoft.com/office/drawing/2014/main" id="{D829ADF0-E35D-4E0D-B2F5-20B3C39E5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20843" y="3485520"/>
            <a:ext cx="654507" cy="654507"/>
          </a:xfrm>
          <a:prstGeom prst="rect">
            <a:avLst/>
          </a:prstGeom>
        </p:spPr>
      </p:pic>
      <p:pic>
        <p:nvPicPr>
          <p:cNvPr id="36" name="Gráfico 35" descr="Hombre">
            <a:extLst>
              <a:ext uri="{FF2B5EF4-FFF2-40B4-BE49-F238E27FC236}">
                <a16:creationId xmlns:a16="http://schemas.microsoft.com/office/drawing/2014/main" id="{4804ADE0-8DB1-4666-AFEB-5108774A3D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71682" y="3485520"/>
            <a:ext cx="654507" cy="654507"/>
          </a:xfrm>
          <a:prstGeom prst="rect">
            <a:avLst/>
          </a:prstGeom>
        </p:spPr>
      </p:pic>
      <p:pic>
        <p:nvPicPr>
          <p:cNvPr id="37" name="Gráfico 36" descr="Hombre">
            <a:extLst>
              <a:ext uri="{FF2B5EF4-FFF2-40B4-BE49-F238E27FC236}">
                <a16:creationId xmlns:a16="http://schemas.microsoft.com/office/drawing/2014/main" id="{0AC54FA7-5F27-47A0-8153-FF4E75AD59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16651" y="3485520"/>
            <a:ext cx="654507" cy="654507"/>
          </a:xfrm>
          <a:prstGeom prst="rect">
            <a:avLst/>
          </a:prstGeom>
        </p:spPr>
      </p:pic>
      <p:pic>
        <p:nvPicPr>
          <p:cNvPr id="38" name="Gráfico 37" descr="Hombre">
            <a:extLst>
              <a:ext uri="{FF2B5EF4-FFF2-40B4-BE49-F238E27FC236}">
                <a16:creationId xmlns:a16="http://schemas.microsoft.com/office/drawing/2014/main" id="{CF8F13ED-EBD0-43EA-9F52-895F1714B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42010" y="4630849"/>
            <a:ext cx="654507" cy="654507"/>
          </a:xfrm>
          <a:prstGeom prst="rect">
            <a:avLst/>
          </a:prstGeom>
        </p:spPr>
      </p:pic>
      <p:pic>
        <p:nvPicPr>
          <p:cNvPr id="39" name="Gráfico 38" descr="Hombre">
            <a:extLst>
              <a:ext uri="{FF2B5EF4-FFF2-40B4-BE49-F238E27FC236}">
                <a16:creationId xmlns:a16="http://schemas.microsoft.com/office/drawing/2014/main" id="{774BC567-5335-4AD0-B07C-58448E87D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20843" y="4630849"/>
            <a:ext cx="654507" cy="654507"/>
          </a:xfrm>
          <a:prstGeom prst="rect">
            <a:avLst/>
          </a:prstGeom>
        </p:spPr>
      </p:pic>
      <p:pic>
        <p:nvPicPr>
          <p:cNvPr id="40" name="Gráfico 39" descr="Hombre">
            <a:extLst>
              <a:ext uri="{FF2B5EF4-FFF2-40B4-BE49-F238E27FC236}">
                <a16:creationId xmlns:a16="http://schemas.microsoft.com/office/drawing/2014/main" id="{7711331E-DF0F-4EBC-9A25-93CD6B94BA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7187" y="4630849"/>
            <a:ext cx="654507" cy="654507"/>
          </a:xfrm>
          <a:prstGeom prst="rect">
            <a:avLst/>
          </a:prstGeom>
        </p:spPr>
      </p:pic>
      <p:pic>
        <p:nvPicPr>
          <p:cNvPr id="41" name="Gráfico 40" descr="Hombre">
            <a:extLst>
              <a:ext uri="{FF2B5EF4-FFF2-40B4-BE49-F238E27FC236}">
                <a16:creationId xmlns:a16="http://schemas.microsoft.com/office/drawing/2014/main" id="{0930EB54-EB43-4766-8C3F-CE643B459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16651" y="4630849"/>
            <a:ext cx="654507" cy="654507"/>
          </a:xfrm>
          <a:prstGeom prst="rect">
            <a:avLst/>
          </a:prstGeom>
        </p:spPr>
      </p:pic>
      <p:pic>
        <p:nvPicPr>
          <p:cNvPr id="5" name="Gráfico 4" descr="Mujer embarazada">
            <a:extLst>
              <a:ext uri="{FF2B5EF4-FFF2-40B4-BE49-F238E27FC236}">
                <a16:creationId xmlns:a16="http://schemas.microsoft.com/office/drawing/2014/main" id="{D463E6F7-B205-43DC-8A82-F096C5FA46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34091" y="3304272"/>
            <a:ext cx="655200" cy="655200"/>
          </a:xfrm>
          <a:prstGeom prst="rect">
            <a:avLst/>
          </a:prstGeom>
        </p:spPr>
      </p:pic>
      <p:pic>
        <p:nvPicPr>
          <p:cNvPr id="23" name="Gráfico 22" descr="Mujer embarazada">
            <a:extLst>
              <a:ext uri="{FF2B5EF4-FFF2-40B4-BE49-F238E27FC236}">
                <a16:creationId xmlns:a16="http://schemas.microsoft.com/office/drawing/2014/main" id="{D1C6F800-338D-4987-A9AE-50637662B7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6844" y="3851766"/>
            <a:ext cx="655200" cy="655200"/>
          </a:xfrm>
          <a:prstGeom prst="rect">
            <a:avLst/>
          </a:prstGeom>
        </p:spPr>
      </p:pic>
      <p:pic>
        <p:nvPicPr>
          <p:cNvPr id="24" name="Gráfico 23" descr="Mujer embarazada">
            <a:extLst>
              <a:ext uri="{FF2B5EF4-FFF2-40B4-BE49-F238E27FC236}">
                <a16:creationId xmlns:a16="http://schemas.microsoft.com/office/drawing/2014/main" id="{03245B1E-C972-4312-B3D5-AAB425F3CD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95386" y="3304272"/>
            <a:ext cx="655200" cy="655200"/>
          </a:xfrm>
          <a:prstGeom prst="rect">
            <a:avLst/>
          </a:prstGeom>
        </p:spPr>
      </p:pic>
      <p:sp>
        <p:nvSpPr>
          <p:cNvPr id="2" name="Marco 1">
            <a:extLst>
              <a:ext uri="{FF2B5EF4-FFF2-40B4-BE49-F238E27FC236}">
                <a16:creationId xmlns:a16="http://schemas.microsoft.com/office/drawing/2014/main" id="{CC498144-BF7B-2C6E-660C-14E333C5EA04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735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60981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>
            <a:extLst>
              <a:ext uri="{FF2B5EF4-FFF2-40B4-BE49-F238E27FC236}">
                <a16:creationId xmlns:a16="http://schemas.microsoft.com/office/drawing/2014/main" id="{D706FEDC-8D9F-4AA6-9B65-A5BD7F3DC1DE}"/>
              </a:ext>
            </a:extLst>
          </p:cNvPr>
          <p:cNvSpPr/>
          <p:nvPr/>
        </p:nvSpPr>
        <p:spPr>
          <a:xfrm>
            <a:off x="4881006" y="773498"/>
            <a:ext cx="2520000" cy="2520000"/>
          </a:xfrm>
          <a:prstGeom prst="ellipse">
            <a:avLst/>
          </a:prstGeom>
          <a:noFill/>
          <a:ln w="28575">
            <a:solidFill>
              <a:srgbClr val="4F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51E0B80D-2BBF-41A4-8D0C-0F8C56D45672}"/>
              </a:ext>
            </a:extLst>
          </p:cNvPr>
          <p:cNvSpPr/>
          <p:nvPr/>
        </p:nvSpPr>
        <p:spPr>
          <a:xfrm>
            <a:off x="1060874" y="948606"/>
            <a:ext cx="2833075" cy="543727"/>
          </a:xfrm>
          <a:custGeom>
            <a:avLst/>
            <a:gdLst>
              <a:gd name="connsiteX0" fmla="*/ 0 w 1156032"/>
              <a:gd name="connsiteY0" fmla="*/ 72252 h 722520"/>
              <a:gd name="connsiteX1" fmla="*/ 72252 w 1156032"/>
              <a:gd name="connsiteY1" fmla="*/ 0 h 722520"/>
              <a:gd name="connsiteX2" fmla="*/ 1083780 w 1156032"/>
              <a:gd name="connsiteY2" fmla="*/ 0 h 722520"/>
              <a:gd name="connsiteX3" fmla="*/ 1156032 w 1156032"/>
              <a:gd name="connsiteY3" fmla="*/ 72252 h 722520"/>
              <a:gd name="connsiteX4" fmla="*/ 1156032 w 1156032"/>
              <a:gd name="connsiteY4" fmla="*/ 650268 h 722520"/>
              <a:gd name="connsiteX5" fmla="*/ 1083780 w 1156032"/>
              <a:gd name="connsiteY5" fmla="*/ 722520 h 722520"/>
              <a:gd name="connsiteX6" fmla="*/ 72252 w 1156032"/>
              <a:gd name="connsiteY6" fmla="*/ 722520 h 722520"/>
              <a:gd name="connsiteX7" fmla="*/ 0 w 1156032"/>
              <a:gd name="connsiteY7" fmla="*/ 650268 h 722520"/>
              <a:gd name="connsiteX8" fmla="*/ 0 w 1156032"/>
              <a:gd name="connsiteY8" fmla="*/ 72252 h 72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6032" h="722520">
                <a:moveTo>
                  <a:pt x="0" y="72252"/>
                </a:moveTo>
                <a:cubicBezTo>
                  <a:pt x="0" y="32348"/>
                  <a:pt x="32348" y="0"/>
                  <a:pt x="72252" y="0"/>
                </a:cubicBezTo>
                <a:lnTo>
                  <a:pt x="1083780" y="0"/>
                </a:lnTo>
                <a:cubicBezTo>
                  <a:pt x="1123684" y="0"/>
                  <a:pt x="1156032" y="32348"/>
                  <a:pt x="1156032" y="72252"/>
                </a:cubicBezTo>
                <a:lnTo>
                  <a:pt x="1156032" y="650268"/>
                </a:lnTo>
                <a:cubicBezTo>
                  <a:pt x="1156032" y="690172"/>
                  <a:pt x="1123684" y="722520"/>
                  <a:pt x="1083780" y="722520"/>
                </a:cubicBezTo>
                <a:lnTo>
                  <a:pt x="72252" y="722520"/>
                </a:lnTo>
                <a:cubicBezTo>
                  <a:pt x="32348" y="722520"/>
                  <a:pt x="0" y="690172"/>
                  <a:pt x="0" y="650268"/>
                </a:cubicBezTo>
                <a:lnTo>
                  <a:pt x="0" y="72252"/>
                </a:lnTo>
                <a:close/>
              </a:path>
            </a:pathLst>
          </a:custGeom>
          <a:solidFill>
            <a:srgbClr val="735487"/>
          </a:solidFill>
          <a:ln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737" tIns="40212" rIns="49737" bIns="40212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SESGO DE ALEATORIZACIÓN</a:t>
            </a:r>
            <a:endParaRPr lang="es-PE" sz="1400" b="1" kern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9" name="Gráfico 28" descr="Hombre">
            <a:extLst>
              <a:ext uri="{FF2B5EF4-FFF2-40B4-BE49-F238E27FC236}">
                <a16:creationId xmlns:a16="http://schemas.microsoft.com/office/drawing/2014/main" id="{9EF0AC82-6280-48C2-B871-424E7ED79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1243" y="1361342"/>
            <a:ext cx="654507" cy="654507"/>
          </a:xfrm>
          <a:prstGeom prst="rect">
            <a:avLst/>
          </a:prstGeom>
        </p:spPr>
      </p:pic>
      <p:pic>
        <p:nvPicPr>
          <p:cNvPr id="31" name="Gráfico 30" descr="Hombre">
            <a:extLst>
              <a:ext uri="{FF2B5EF4-FFF2-40B4-BE49-F238E27FC236}">
                <a16:creationId xmlns:a16="http://schemas.microsoft.com/office/drawing/2014/main" id="{AB9DEE45-F52A-4B85-A01B-ACA5B6DB5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42556" y="1109986"/>
            <a:ext cx="654507" cy="654507"/>
          </a:xfrm>
          <a:prstGeom prst="rect">
            <a:avLst/>
          </a:prstGeom>
        </p:spPr>
      </p:pic>
      <p:pic>
        <p:nvPicPr>
          <p:cNvPr id="32" name="Gráfico 31" descr="Hombre">
            <a:extLst>
              <a:ext uri="{FF2B5EF4-FFF2-40B4-BE49-F238E27FC236}">
                <a16:creationId xmlns:a16="http://schemas.microsoft.com/office/drawing/2014/main" id="{783A561A-F1B7-43AC-9AD9-9ED75CEE0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19998" y="1269452"/>
            <a:ext cx="654507" cy="654507"/>
          </a:xfrm>
          <a:prstGeom prst="rect">
            <a:avLst/>
          </a:prstGeom>
        </p:spPr>
      </p:pic>
      <p:pic>
        <p:nvPicPr>
          <p:cNvPr id="33" name="Gráfico 32" descr="Hombre">
            <a:extLst>
              <a:ext uri="{FF2B5EF4-FFF2-40B4-BE49-F238E27FC236}">
                <a16:creationId xmlns:a16="http://schemas.microsoft.com/office/drawing/2014/main" id="{AEE62379-7E22-4035-BBAF-94381CCEC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26855" y="1897755"/>
            <a:ext cx="654507" cy="654507"/>
          </a:xfrm>
          <a:prstGeom prst="rect">
            <a:avLst/>
          </a:prstGeom>
        </p:spPr>
      </p:pic>
      <p:pic>
        <p:nvPicPr>
          <p:cNvPr id="34" name="Gráfico 33" descr="Hombre">
            <a:extLst>
              <a:ext uri="{FF2B5EF4-FFF2-40B4-BE49-F238E27FC236}">
                <a16:creationId xmlns:a16="http://schemas.microsoft.com/office/drawing/2014/main" id="{D829ADF0-E35D-4E0D-B2F5-20B3C39E5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9599" y="2155675"/>
            <a:ext cx="654507" cy="654507"/>
          </a:xfrm>
          <a:prstGeom prst="rect">
            <a:avLst/>
          </a:prstGeom>
        </p:spPr>
      </p:pic>
      <p:pic>
        <p:nvPicPr>
          <p:cNvPr id="36" name="Gráfico 35" descr="Hombre">
            <a:extLst>
              <a:ext uri="{FF2B5EF4-FFF2-40B4-BE49-F238E27FC236}">
                <a16:creationId xmlns:a16="http://schemas.microsoft.com/office/drawing/2014/main" id="{4804ADE0-8DB1-4666-AFEB-5108774A3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42236" y="4013591"/>
            <a:ext cx="654507" cy="654507"/>
          </a:xfrm>
          <a:prstGeom prst="rect">
            <a:avLst/>
          </a:prstGeom>
        </p:spPr>
      </p:pic>
      <p:pic>
        <p:nvPicPr>
          <p:cNvPr id="37" name="Gráfico 36" descr="Hombre">
            <a:extLst>
              <a:ext uri="{FF2B5EF4-FFF2-40B4-BE49-F238E27FC236}">
                <a16:creationId xmlns:a16="http://schemas.microsoft.com/office/drawing/2014/main" id="{0AC54FA7-5F27-47A0-8153-FF4E75AD5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30478" y="4025800"/>
            <a:ext cx="654507" cy="654507"/>
          </a:xfrm>
          <a:prstGeom prst="rect">
            <a:avLst/>
          </a:prstGeom>
        </p:spPr>
      </p:pic>
      <p:pic>
        <p:nvPicPr>
          <p:cNvPr id="38" name="Gráfico 37" descr="Hombre">
            <a:extLst>
              <a:ext uri="{FF2B5EF4-FFF2-40B4-BE49-F238E27FC236}">
                <a16:creationId xmlns:a16="http://schemas.microsoft.com/office/drawing/2014/main" id="{CF8F13ED-EBD0-43EA-9F52-895F1714B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85614" y="3867459"/>
            <a:ext cx="654507" cy="654507"/>
          </a:xfrm>
          <a:prstGeom prst="rect">
            <a:avLst/>
          </a:prstGeom>
        </p:spPr>
      </p:pic>
      <p:pic>
        <p:nvPicPr>
          <p:cNvPr id="39" name="Gráfico 38" descr="Hombre">
            <a:extLst>
              <a:ext uri="{FF2B5EF4-FFF2-40B4-BE49-F238E27FC236}">
                <a16:creationId xmlns:a16="http://schemas.microsoft.com/office/drawing/2014/main" id="{774BC567-5335-4AD0-B07C-58448E87D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65912" y="4248696"/>
            <a:ext cx="654507" cy="654507"/>
          </a:xfrm>
          <a:prstGeom prst="rect">
            <a:avLst/>
          </a:prstGeom>
        </p:spPr>
      </p:pic>
      <p:pic>
        <p:nvPicPr>
          <p:cNvPr id="40" name="Gráfico 39" descr="Hombre">
            <a:extLst>
              <a:ext uri="{FF2B5EF4-FFF2-40B4-BE49-F238E27FC236}">
                <a16:creationId xmlns:a16="http://schemas.microsoft.com/office/drawing/2014/main" id="{7711331E-DF0F-4EBC-9A25-93CD6B94B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84534" y="4381677"/>
            <a:ext cx="654507" cy="654507"/>
          </a:xfrm>
          <a:prstGeom prst="rect">
            <a:avLst/>
          </a:prstGeom>
        </p:spPr>
      </p:pic>
      <p:pic>
        <p:nvPicPr>
          <p:cNvPr id="41" name="Gráfico 40" descr="Hombre">
            <a:extLst>
              <a:ext uri="{FF2B5EF4-FFF2-40B4-BE49-F238E27FC236}">
                <a16:creationId xmlns:a16="http://schemas.microsoft.com/office/drawing/2014/main" id="{0930EB54-EB43-4766-8C3F-CE643B459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53318" y="4331141"/>
            <a:ext cx="654507" cy="654507"/>
          </a:xfrm>
          <a:prstGeom prst="rect">
            <a:avLst/>
          </a:prstGeom>
        </p:spPr>
      </p:pic>
      <p:sp>
        <p:nvSpPr>
          <p:cNvPr id="45" name="Elipse 44">
            <a:extLst>
              <a:ext uri="{FF2B5EF4-FFF2-40B4-BE49-F238E27FC236}">
                <a16:creationId xmlns:a16="http://schemas.microsoft.com/office/drawing/2014/main" id="{183C6652-FD02-4EE1-BD5E-A018EF155FF5}"/>
              </a:ext>
            </a:extLst>
          </p:cNvPr>
          <p:cNvSpPr/>
          <p:nvPr/>
        </p:nvSpPr>
        <p:spPr>
          <a:xfrm>
            <a:off x="3073846" y="3717399"/>
            <a:ext cx="1800000" cy="1800000"/>
          </a:xfrm>
          <a:prstGeom prst="ellipse">
            <a:avLst/>
          </a:prstGeom>
          <a:noFill/>
          <a:ln w="28575">
            <a:solidFill>
              <a:srgbClr val="4F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FA4BE7F1-2600-4102-960F-B453C9A51B8A}"/>
              </a:ext>
            </a:extLst>
          </p:cNvPr>
          <p:cNvSpPr/>
          <p:nvPr/>
        </p:nvSpPr>
        <p:spPr>
          <a:xfrm>
            <a:off x="7407150" y="3717399"/>
            <a:ext cx="1800000" cy="1800000"/>
          </a:xfrm>
          <a:prstGeom prst="ellipse">
            <a:avLst/>
          </a:prstGeom>
          <a:noFill/>
          <a:ln w="28575">
            <a:solidFill>
              <a:srgbClr val="4F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47" name="Grupo 46">
            <a:extLst>
              <a:ext uri="{FF2B5EF4-FFF2-40B4-BE49-F238E27FC236}">
                <a16:creationId xmlns:a16="http://schemas.microsoft.com/office/drawing/2014/main" id="{BAFBF0F6-F01D-453F-A6CB-48408B750692}"/>
              </a:ext>
            </a:extLst>
          </p:cNvPr>
          <p:cNvGrpSpPr/>
          <p:nvPr/>
        </p:nvGrpSpPr>
        <p:grpSpPr>
          <a:xfrm>
            <a:off x="2996433" y="5115086"/>
            <a:ext cx="1980000" cy="432000"/>
            <a:chOff x="5375996" y="1852312"/>
            <a:chExt cx="1363488" cy="378362"/>
          </a:xfrm>
        </p:grpSpPr>
        <p:sp>
          <p:nvSpPr>
            <p:cNvPr id="48" name="Rectángulo: esquinas redondeadas 47">
              <a:extLst>
                <a:ext uri="{FF2B5EF4-FFF2-40B4-BE49-F238E27FC236}">
                  <a16:creationId xmlns:a16="http://schemas.microsoft.com/office/drawing/2014/main" id="{23CBBDC8-1123-4195-B4EE-7BAD51990D1D}"/>
                </a:ext>
              </a:extLst>
            </p:cNvPr>
            <p:cNvSpPr/>
            <p:nvPr/>
          </p:nvSpPr>
          <p:spPr>
            <a:xfrm>
              <a:off x="5375996" y="1852312"/>
              <a:ext cx="1363488" cy="378362"/>
            </a:xfrm>
            <a:prstGeom prst="roundRect">
              <a:avLst/>
            </a:prstGeom>
            <a:solidFill>
              <a:srgbClr val="4F5F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49" name="CuadroTexto 48">
              <a:extLst>
                <a:ext uri="{FF2B5EF4-FFF2-40B4-BE49-F238E27FC236}">
                  <a16:creationId xmlns:a16="http://schemas.microsoft.com/office/drawing/2014/main" id="{9311B870-0092-4B57-A607-37AB034C02E2}"/>
                </a:ext>
              </a:extLst>
            </p:cNvPr>
            <p:cNvSpPr txBox="1"/>
            <p:nvPr/>
          </p:nvSpPr>
          <p:spPr>
            <a:xfrm>
              <a:off x="5431285" y="1946874"/>
              <a:ext cx="1246276" cy="188694"/>
            </a:xfrm>
            <a:prstGeom prst="rect">
              <a:avLst/>
            </a:prstGeom>
            <a:solidFill>
              <a:srgbClr val="4F5F74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Grupo experimental</a:t>
              </a:r>
              <a:endParaRPr lang="es-PE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50" name="Grupo 49">
            <a:extLst>
              <a:ext uri="{FF2B5EF4-FFF2-40B4-BE49-F238E27FC236}">
                <a16:creationId xmlns:a16="http://schemas.microsoft.com/office/drawing/2014/main" id="{586A6340-A21E-430F-A1ED-7A7E146EB1F8}"/>
              </a:ext>
            </a:extLst>
          </p:cNvPr>
          <p:cNvGrpSpPr/>
          <p:nvPr/>
        </p:nvGrpSpPr>
        <p:grpSpPr>
          <a:xfrm>
            <a:off x="7396411" y="5104857"/>
            <a:ext cx="1980000" cy="432000"/>
            <a:chOff x="5375996" y="1852312"/>
            <a:chExt cx="1363488" cy="378362"/>
          </a:xfrm>
        </p:grpSpPr>
        <p:sp>
          <p:nvSpPr>
            <p:cNvPr id="51" name="Rectángulo: esquinas redondeadas 50">
              <a:extLst>
                <a:ext uri="{FF2B5EF4-FFF2-40B4-BE49-F238E27FC236}">
                  <a16:creationId xmlns:a16="http://schemas.microsoft.com/office/drawing/2014/main" id="{CBF11743-32D5-4E23-A036-ADC3270393B4}"/>
                </a:ext>
              </a:extLst>
            </p:cNvPr>
            <p:cNvSpPr/>
            <p:nvPr/>
          </p:nvSpPr>
          <p:spPr>
            <a:xfrm>
              <a:off x="5375996" y="1852312"/>
              <a:ext cx="1363488" cy="378362"/>
            </a:xfrm>
            <a:prstGeom prst="roundRect">
              <a:avLst/>
            </a:prstGeom>
            <a:solidFill>
              <a:srgbClr val="4F5F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52" name="CuadroTexto 51">
              <a:extLst>
                <a:ext uri="{FF2B5EF4-FFF2-40B4-BE49-F238E27FC236}">
                  <a16:creationId xmlns:a16="http://schemas.microsoft.com/office/drawing/2014/main" id="{9D87B1AB-7723-4554-9E2B-0F3483D347D5}"/>
                </a:ext>
              </a:extLst>
            </p:cNvPr>
            <p:cNvSpPr txBox="1"/>
            <p:nvPr/>
          </p:nvSpPr>
          <p:spPr>
            <a:xfrm>
              <a:off x="5624461" y="1946874"/>
              <a:ext cx="859920" cy="188694"/>
            </a:xfrm>
            <a:prstGeom prst="rect">
              <a:avLst/>
            </a:prstGeom>
            <a:solidFill>
              <a:srgbClr val="4F5F74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Grupo control</a:t>
              </a:r>
              <a:endParaRPr lang="es-PE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cxnSp>
        <p:nvCxnSpPr>
          <p:cNvPr id="53" name="Conector recto de flecha 52">
            <a:extLst>
              <a:ext uri="{FF2B5EF4-FFF2-40B4-BE49-F238E27FC236}">
                <a16:creationId xmlns:a16="http://schemas.microsoft.com/office/drawing/2014/main" id="{ADF8EB5E-18E7-4C3D-A4F3-9DA807BD701C}"/>
              </a:ext>
            </a:extLst>
          </p:cNvPr>
          <p:cNvCxnSpPr>
            <a:cxnSpLocks/>
          </p:cNvCxnSpPr>
          <p:nvPr/>
        </p:nvCxnSpPr>
        <p:spPr>
          <a:xfrm flipH="1">
            <a:off x="4581945" y="3010295"/>
            <a:ext cx="676797" cy="883880"/>
          </a:xfrm>
          <a:prstGeom prst="straightConnector1">
            <a:avLst/>
          </a:prstGeom>
          <a:ln w="85725">
            <a:solidFill>
              <a:srgbClr val="4F5F74">
                <a:alpha val="5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de flecha 53">
            <a:extLst>
              <a:ext uri="{FF2B5EF4-FFF2-40B4-BE49-F238E27FC236}">
                <a16:creationId xmlns:a16="http://schemas.microsoft.com/office/drawing/2014/main" id="{9F0991E3-8D70-4103-9672-1F43D647EF82}"/>
              </a:ext>
            </a:extLst>
          </p:cNvPr>
          <p:cNvCxnSpPr>
            <a:cxnSpLocks/>
          </p:cNvCxnSpPr>
          <p:nvPr/>
        </p:nvCxnSpPr>
        <p:spPr>
          <a:xfrm>
            <a:off x="7042872" y="3024075"/>
            <a:ext cx="676800" cy="885600"/>
          </a:xfrm>
          <a:prstGeom prst="straightConnector1">
            <a:avLst/>
          </a:prstGeom>
          <a:ln w="85725">
            <a:solidFill>
              <a:srgbClr val="4F5F74">
                <a:alpha val="5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:a16="http://schemas.microsoft.com/office/drawing/2014/main" id="{BF490668-43CB-49D8-BFC4-4A4708FEE34F}"/>
              </a:ext>
            </a:extLst>
          </p:cNvPr>
          <p:cNvSpPr/>
          <p:nvPr/>
        </p:nvSpPr>
        <p:spPr>
          <a:xfrm>
            <a:off x="5321711" y="3361280"/>
            <a:ext cx="16385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Aleatorización</a:t>
            </a:r>
            <a:endParaRPr lang="es-PE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55" name="Gráfico 54" descr="Hombre">
            <a:extLst>
              <a:ext uri="{FF2B5EF4-FFF2-40B4-BE49-F238E27FC236}">
                <a16:creationId xmlns:a16="http://schemas.microsoft.com/office/drawing/2014/main" id="{8803EBA5-A0F5-4811-B33C-6B9E71F57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04721" y="2234243"/>
            <a:ext cx="654507" cy="654507"/>
          </a:xfrm>
          <a:prstGeom prst="rect">
            <a:avLst/>
          </a:prstGeom>
        </p:spPr>
      </p:pic>
      <p:sp>
        <p:nvSpPr>
          <p:cNvPr id="3" name="Marco 2">
            <a:extLst>
              <a:ext uri="{FF2B5EF4-FFF2-40B4-BE49-F238E27FC236}">
                <a16:creationId xmlns:a16="http://schemas.microsoft.com/office/drawing/2014/main" id="{360EC2CA-A471-DB56-5D44-8727C35C4F38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735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30804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333FB0E-6F4A-4FAE-9022-14FE854ED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0289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C72B3F36-6DB2-4D72-92A8-E521F6758DE2}"/>
              </a:ext>
            </a:extLst>
          </p:cNvPr>
          <p:cNvSpPr/>
          <p:nvPr/>
        </p:nvSpPr>
        <p:spPr>
          <a:xfrm>
            <a:off x="2833125" y="2714589"/>
            <a:ext cx="6483662" cy="1980000"/>
          </a:xfrm>
          <a:prstGeom prst="roundRect">
            <a:avLst/>
          </a:prstGeom>
          <a:noFill/>
          <a:ln>
            <a:solidFill>
              <a:srgbClr val="4F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rgbClr val="FE7058"/>
              </a:solidFill>
            </a:endParaRPr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4DE45EB7-EB61-4D33-BA71-0786A1107C59}"/>
              </a:ext>
            </a:extLst>
          </p:cNvPr>
          <p:cNvSpPr/>
          <p:nvPr/>
        </p:nvSpPr>
        <p:spPr>
          <a:xfrm>
            <a:off x="3127175" y="1993501"/>
            <a:ext cx="1939700" cy="648000"/>
          </a:xfrm>
          <a:custGeom>
            <a:avLst/>
            <a:gdLst>
              <a:gd name="connsiteX0" fmla="*/ 0 w 1445040"/>
              <a:gd name="connsiteY0" fmla="*/ 72252 h 722520"/>
              <a:gd name="connsiteX1" fmla="*/ 72252 w 1445040"/>
              <a:gd name="connsiteY1" fmla="*/ 0 h 722520"/>
              <a:gd name="connsiteX2" fmla="*/ 1372788 w 1445040"/>
              <a:gd name="connsiteY2" fmla="*/ 0 h 722520"/>
              <a:gd name="connsiteX3" fmla="*/ 1445040 w 1445040"/>
              <a:gd name="connsiteY3" fmla="*/ 72252 h 722520"/>
              <a:gd name="connsiteX4" fmla="*/ 1445040 w 1445040"/>
              <a:gd name="connsiteY4" fmla="*/ 650268 h 722520"/>
              <a:gd name="connsiteX5" fmla="*/ 1372788 w 1445040"/>
              <a:gd name="connsiteY5" fmla="*/ 722520 h 722520"/>
              <a:gd name="connsiteX6" fmla="*/ 72252 w 1445040"/>
              <a:gd name="connsiteY6" fmla="*/ 722520 h 722520"/>
              <a:gd name="connsiteX7" fmla="*/ 0 w 1445040"/>
              <a:gd name="connsiteY7" fmla="*/ 650268 h 722520"/>
              <a:gd name="connsiteX8" fmla="*/ 0 w 1445040"/>
              <a:gd name="connsiteY8" fmla="*/ 72252 h 72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5040" h="722520">
                <a:moveTo>
                  <a:pt x="0" y="72252"/>
                </a:moveTo>
                <a:cubicBezTo>
                  <a:pt x="0" y="32348"/>
                  <a:pt x="32348" y="0"/>
                  <a:pt x="72252" y="0"/>
                </a:cubicBezTo>
                <a:lnTo>
                  <a:pt x="1372788" y="0"/>
                </a:lnTo>
                <a:cubicBezTo>
                  <a:pt x="1412692" y="0"/>
                  <a:pt x="1445040" y="32348"/>
                  <a:pt x="1445040" y="72252"/>
                </a:cubicBezTo>
                <a:lnTo>
                  <a:pt x="1445040" y="650268"/>
                </a:lnTo>
                <a:cubicBezTo>
                  <a:pt x="1445040" y="690172"/>
                  <a:pt x="1412692" y="722520"/>
                  <a:pt x="1372788" y="722520"/>
                </a:cubicBezTo>
                <a:lnTo>
                  <a:pt x="72252" y="722520"/>
                </a:lnTo>
                <a:cubicBezTo>
                  <a:pt x="32348" y="722520"/>
                  <a:pt x="0" y="690172"/>
                  <a:pt x="0" y="650268"/>
                </a:cubicBezTo>
                <a:lnTo>
                  <a:pt x="0" y="7225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72" tIns="49102" rIns="63072" bIns="49102" numCol="1" spcCol="1270" anchor="ctr" anchorCtr="0">
            <a:noAutofit/>
          </a:bodyPr>
          <a:lstStyle/>
          <a:p>
            <a:pPr lvl="0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200" dirty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Métodos</a:t>
            </a:r>
            <a:endParaRPr lang="es-PE" sz="2200" kern="1200" dirty="0">
              <a:solidFill>
                <a:schemeClr val="tx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A1FA0A7-163A-4995-A28C-312D94F78C8E}"/>
              </a:ext>
            </a:extLst>
          </p:cNvPr>
          <p:cNvSpPr/>
          <p:nvPr/>
        </p:nvSpPr>
        <p:spPr>
          <a:xfrm>
            <a:off x="2978791" y="2933324"/>
            <a:ext cx="4175913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Técnicas de recolección de datos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DF4A71C-A56C-4661-A161-124F80E02C70}"/>
              </a:ext>
            </a:extLst>
          </p:cNvPr>
          <p:cNvSpPr/>
          <p:nvPr/>
        </p:nvSpPr>
        <p:spPr>
          <a:xfrm>
            <a:off x="2978790" y="3534842"/>
            <a:ext cx="4379113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Estrategias de recolección de datos</a:t>
            </a:r>
            <a:endParaRPr lang="es-P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DE25C537-AF09-49F1-8CD3-683EC0442911}"/>
              </a:ext>
            </a:extLst>
          </p:cNvPr>
          <p:cNvSpPr/>
          <p:nvPr/>
        </p:nvSpPr>
        <p:spPr>
          <a:xfrm>
            <a:off x="2978791" y="4136359"/>
            <a:ext cx="4934134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Procedimientos de recolección de datos</a:t>
            </a:r>
            <a:endParaRPr lang="es-P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6D689AD1-9CCF-4391-AAA0-74462B623558}"/>
              </a:ext>
            </a:extLst>
          </p:cNvPr>
          <p:cNvSpPr/>
          <p:nvPr/>
        </p:nvSpPr>
        <p:spPr>
          <a:xfrm>
            <a:off x="3225844" y="1409615"/>
            <a:ext cx="504000" cy="648000"/>
          </a:xfrm>
          <a:custGeom>
            <a:avLst/>
            <a:gdLst>
              <a:gd name="connsiteX0" fmla="*/ 0 w 1445040"/>
              <a:gd name="connsiteY0" fmla="*/ 72252 h 722520"/>
              <a:gd name="connsiteX1" fmla="*/ 72252 w 1445040"/>
              <a:gd name="connsiteY1" fmla="*/ 0 h 722520"/>
              <a:gd name="connsiteX2" fmla="*/ 1372788 w 1445040"/>
              <a:gd name="connsiteY2" fmla="*/ 0 h 722520"/>
              <a:gd name="connsiteX3" fmla="*/ 1445040 w 1445040"/>
              <a:gd name="connsiteY3" fmla="*/ 72252 h 722520"/>
              <a:gd name="connsiteX4" fmla="*/ 1445040 w 1445040"/>
              <a:gd name="connsiteY4" fmla="*/ 650268 h 722520"/>
              <a:gd name="connsiteX5" fmla="*/ 1372788 w 1445040"/>
              <a:gd name="connsiteY5" fmla="*/ 722520 h 722520"/>
              <a:gd name="connsiteX6" fmla="*/ 72252 w 1445040"/>
              <a:gd name="connsiteY6" fmla="*/ 722520 h 722520"/>
              <a:gd name="connsiteX7" fmla="*/ 0 w 1445040"/>
              <a:gd name="connsiteY7" fmla="*/ 650268 h 722520"/>
              <a:gd name="connsiteX8" fmla="*/ 0 w 1445040"/>
              <a:gd name="connsiteY8" fmla="*/ 72252 h 72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5040" h="722520">
                <a:moveTo>
                  <a:pt x="0" y="72252"/>
                </a:moveTo>
                <a:cubicBezTo>
                  <a:pt x="0" y="32348"/>
                  <a:pt x="32348" y="0"/>
                  <a:pt x="72252" y="0"/>
                </a:cubicBezTo>
                <a:lnTo>
                  <a:pt x="1372788" y="0"/>
                </a:lnTo>
                <a:cubicBezTo>
                  <a:pt x="1412692" y="0"/>
                  <a:pt x="1445040" y="32348"/>
                  <a:pt x="1445040" y="72252"/>
                </a:cubicBezTo>
                <a:lnTo>
                  <a:pt x="1445040" y="650268"/>
                </a:lnTo>
                <a:cubicBezTo>
                  <a:pt x="1445040" y="690172"/>
                  <a:pt x="1412692" y="722520"/>
                  <a:pt x="1372788" y="722520"/>
                </a:cubicBezTo>
                <a:lnTo>
                  <a:pt x="72252" y="722520"/>
                </a:lnTo>
                <a:cubicBezTo>
                  <a:pt x="32348" y="722520"/>
                  <a:pt x="0" y="690172"/>
                  <a:pt x="0" y="650268"/>
                </a:cubicBezTo>
                <a:lnTo>
                  <a:pt x="0" y="72252"/>
                </a:lnTo>
                <a:close/>
              </a:path>
            </a:pathLst>
          </a:custGeom>
          <a:solidFill>
            <a:srgbClr val="4F5F74"/>
          </a:solidFill>
          <a:ln w="1270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000" tIns="0" rIns="144000" bIns="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200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I</a:t>
            </a:r>
            <a:endParaRPr lang="es-PE" sz="2200" b="1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C5F5CDAB-93BE-44A1-B2A6-D2EFB6D8A83E}"/>
              </a:ext>
            </a:extLst>
          </p:cNvPr>
          <p:cNvSpPr/>
          <p:nvPr/>
        </p:nvSpPr>
        <p:spPr>
          <a:xfrm>
            <a:off x="3792568" y="1409615"/>
            <a:ext cx="504000" cy="648000"/>
          </a:xfrm>
          <a:custGeom>
            <a:avLst/>
            <a:gdLst>
              <a:gd name="connsiteX0" fmla="*/ 0 w 1445040"/>
              <a:gd name="connsiteY0" fmla="*/ 72252 h 722520"/>
              <a:gd name="connsiteX1" fmla="*/ 72252 w 1445040"/>
              <a:gd name="connsiteY1" fmla="*/ 0 h 722520"/>
              <a:gd name="connsiteX2" fmla="*/ 1372788 w 1445040"/>
              <a:gd name="connsiteY2" fmla="*/ 0 h 722520"/>
              <a:gd name="connsiteX3" fmla="*/ 1445040 w 1445040"/>
              <a:gd name="connsiteY3" fmla="*/ 72252 h 722520"/>
              <a:gd name="connsiteX4" fmla="*/ 1445040 w 1445040"/>
              <a:gd name="connsiteY4" fmla="*/ 650268 h 722520"/>
              <a:gd name="connsiteX5" fmla="*/ 1372788 w 1445040"/>
              <a:gd name="connsiteY5" fmla="*/ 722520 h 722520"/>
              <a:gd name="connsiteX6" fmla="*/ 72252 w 1445040"/>
              <a:gd name="connsiteY6" fmla="*/ 722520 h 722520"/>
              <a:gd name="connsiteX7" fmla="*/ 0 w 1445040"/>
              <a:gd name="connsiteY7" fmla="*/ 650268 h 722520"/>
              <a:gd name="connsiteX8" fmla="*/ 0 w 1445040"/>
              <a:gd name="connsiteY8" fmla="*/ 72252 h 72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5040" h="722520">
                <a:moveTo>
                  <a:pt x="0" y="72252"/>
                </a:moveTo>
                <a:cubicBezTo>
                  <a:pt x="0" y="32348"/>
                  <a:pt x="32348" y="0"/>
                  <a:pt x="72252" y="0"/>
                </a:cubicBezTo>
                <a:lnTo>
                  <a:pt x="1372788" y="0"/>
                </a:lnTo>
                <a:cubicBezTo>
                  <a:pt x="1412692" y="0"/>
                  <a:pt x="1445040" y="32348"/>
                  <a:pt x="1445040" y="72252"/>
                </a:cubicBezTo>
                <a:lnTo>
                  <a:pt x="1445040" y="650268"/>
                </a:lnTo>
                <a:cubicBezTo>
                  <a:pt x="1445040" y="690172"/>
                  <a:pt x="1412692" y="722520"/>
                  <a:pt x="1372788" y="722520"/>
                </a:cubicBezTo>
                <a:lnTo>
                  <a:pt x="72252" y="722520"/>
                </a:lnTo>
                <a:cubicBezTo>
                  <a:pt x="32348" y="722520"/>
                  <a:pt x="0" y="690172"/>
                  <a:pt x="0" y="650268"/>
                </a:cubicBezTo>
                <a:lnTo>
                  <a:pt x="0" y="72252"/>
                </a:lnTo>
                <a:close/>
              </a:path>
            </a:pathLst>
          </a:custGeom>
          <a:solidFill>
            <a:srgbClr val="3F8C86"/>
          </a:solidFill>
          <a:ln w="1270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000" tIns="0" rIns="144000" bIns="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200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M</a:t>
            </a:r>
            <a:endParaRPr lang="es-PE" sz="2200" b="1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22E9982-07B7-4CDC-A7D1-5A0FAE4E5398}"/>
              </a:ext>
            </a:extLst>
          </p:cNvPr>
          <p:cNvSpPr/>
          <p:nvPr/>
        </p:nvSpPr>
        <p:spPr>
          <a:xfrm>
            <a:off x="4359292" y="1409615"/>
            <a:ext cx="504000" cy="648000"/>
          </a:xfrm>
          <a:custGeom>
            <a:avLst/>
            <a:gdLst>
              <a:gd name="connsiteX0" fmla="*/ 0 w 1445040"/>
              <a:gd name="connsiteY0" fmla="*/ 72252 h 722520"/>
              <a:gd name="connsiteX1" fmla="*/ 72252 w 1445040"/>
              <a:gd name="connsiteY1" fmla="*/ 0 h 722520"/>
              <a:gd name="connsiteX2" fmla="*/ 1372788 w 1445040"/>
              <a:gd name="connsiteY2" fmla="*/ 0 h 722520"/>
              <a:gd name="connsiteX3" fmla="*/ 1445040 w 1445040"/>
              <a:gd name="connsiteY3" fmla="*/ 72252 h 722520"/>
              <a:gd name="connsiteX4" fmla="*/ 1445040 w 1445040"/>
              <a:gd name="connsiteY4" fmla="*/ 650268 h 722520"/>
              <a:gd name="connsiteX5" fmla="*/ 1372788 w 1445040"/>
              <a:gd name="connsiteY5" fmla="*/ 722520 h 722520"/>
              <a:gd name="connsiteX6" fmla="*/ 72252 w 1445040"/>
              <a:gd name="connsiteY6" fmla="*/ 722520 h 722520"/>
              <a:gd name="connsiteX7" fmla="*/ 0 w 1445040"/>
              <a:gd name="connsiteY7" fmla="*/ 650268 h 722520"/>
              <a:gd name="connsiteX8" fmla="*/ 0 w 1445040"/>
              <a:gd name="connsiteY8" fmla="*/ 72252 h 72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5040" h="722520">
                <a:moveTo>
                  <a:pt x="0" y="72252"/>
                </a:moveTo>
                <a:cubicBezTo>
                  <a:pt x="0" y="32348"/>
                  <a:pt x="32348" y="0"/>
                  <a:pt x="72252" y="0"/>
                </a:cubicBezTo>
                <a:lnTo>
                  <a:pt x="1372788" y="0"/>
                </a:lnTo>
                <a:cubicBezTo>
                  <a:pt x="1412692" y="0"/>
                  <a:pt x="1445040" y="32348"/>
                  <a:pt x="1445040" y="72252"/>
                </a:cubicBezTo>
                <a:lnTo>
                  <a:pt x="1445040" y="650268"/>
                </a:lnTo>
                <a:cubicBezTo>
                  <a:pt x="1445040" y="690172"/>
                  <a:pt x="1412692" y="722520"/>
                  <a:pt x="1372788" y="722520"/>
                </a:cubicBezTo>
                <a:lnTo>
                  <a:pt x="72252" y="722520"/>
                </a:lnTo>
                <a:cubicBezTo>
                  <a:pt x="32348" y="722520"/>
                  <a:pt x="0" y="690172"/>
                  <a:pt x="0" y="650268"/>
                </a:cubicBezTo>
                <a:lnTo>
                  <a:pt x="0" y="72252"/>
                </a:lnTo>
                <a:close/>
              </a:path>
            </a:pathLst>
          </a:custGeom>
          <a:solidFill>
            <a:srgbClr val="4F5F74"/>
          </a:solidFill>
          <a:ln w="1270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000" tIns="0" rIns="144000" bIns="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200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R</a:t>
            </a:r>
            <a:endParaRPr lang="es-PE" sz="2200" b="1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8A5381D0-657B-40E5-BD28-BC5135F59C13}"/>
              </a:ext>
            </a:extLst>
          </p:cNvPr>
          <p:cNvSpPr/>
          <p:nvPr/>
        </p:nvSpPr>
        <p:spPr>
          <a:xfrm>
            <a:off x="4926015" y="1409615"/>
            <a:ext cx="504000" cy="648000"/>
          </a:xfrm>
          <a:custGeom>
            <a:avLst/>
            <a:gdLst>
              <a:gd name="connsiteX0" fmla="*/ 0 w 1445040"/>
              <a:gd name="connsiteY0" fmla="*/ 72252 h 722520"/>
              <a:gd name="connsiteX1" fmla="*/ 72252 w 1445040"/>
              <a:gd name="connsiteY1" fmla="*/ 0 h 722520"/>
              <a:gd name="connsiteX2" fmla="*/ 1372788 w 1445040"/>
              <a:gd name="connsiteY2" fmla="*/ 0 h 722520"/>
              <a:gd name="connsiteX3" fmla="*/ 1445040 w 1445040"/>
              <a:gd name="connsiteY3" fmla="*/ 72252 h 722520"/>
              <a:gd name="connsiteX4" fmla="*/ 1445040 w 1445040"/>
              <a:gd name="connsiteY4" fmla="*/ 650268 h 722520"/>
              <a:gd name="connsiteX5" fmla="*/ 1372788 w 1445040"/>
              <a:gd name="connsiteY5" fmla="*/ 722520 h 722520"/>
              <a:gd name="connsiteX6" fmla="*/ 72252 w 1445040"/>
              <a:gd name="connsiteY6" fmla="*/ 722520 h 722520"/>
              <a:gd name="connsiteX7" fmla="*/ 0 w 1445040"/>
              <a:gd name="connsiteY7" fmla="*/ 650268 h 722520"/>
              <a:gd name="connsiteX8" fmla="*/ 0 w 1445040"/>
              <a:gd name="connsiteY8" fmla="*/ 72252 h 72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5040" h="722520">
                <a:moveTo>
                  <a:pt x="0" y="72252"/>
                </a:moveTo>
                <a:cubicBezTo>
                  <a:pt x="0" y="32348"/>
                  <a:pt x="32348" y="0"/>
                  <a:pt x="72252" y="0"/>
                </a:cubicBezTo>
                <a:lnTo>
                  <a:pt x="1372788" y="0"/>
                </a:lnTo>
                <a:cubicBezTo>
                  <a:pt x="1412692" y="0"/>
                  <a:pt x="1445040" y="32348"/>
                  <a:pt x="1445040" y="72252"/>
                </a:cubicBezTo>
                <a:lnTo>
                  <a:pt x="1445040" y="650268"/>
                </a:lnTo>
                <a:cubicBezTo>
                  <a:pt x="1445040" y="690172"/>
                  <a:pt x="1412692" y="722520"/>
                  <a:pt x="1372788" y="722520"/>
                </a:cubicBezTo>
                <a:lnTo>
                  <a:pt x="72252" y="722520"/>
                </a:lnTo>
                <a:cubicBezTo>
                  <a:pt x="32348" y="722520"/>
                  <a:pt x="0" y="690172"/>
                  <a:pt x="0" y="650268"/>
                </a:cubicBezTo>
                <a:lnTo>
                  <a:pt x="0" y="72252"/>
                </a:lnTo>
                <a:close/>
              </a:path>
            </a:pathLst>
          </a:custGeom>
          <a:solidFill>
            <a:srgbClr val="4F5F74"/>
          </a:solidFill>
          <a:ln w="1270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000" tIns="0" rIns="144000" bIns="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200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D</a:t>
            </a:r>
            <a:endParaRPr lang="es-PE" sz="2200" b="1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2" name="Marco 11">
            <a:extLst>
              <a:ext uri="{FF2B5EF4-FFF2-40B4-BE49-F238E27FC236}">
                <a16:creationId xmlns:a16="http://schemas.microsoft.com/office/drawing/2014/main" id="{E9E8FF49-0ABF-4BF2-8E11-8C576A975BBB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533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9789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81FD60A-7E69-4FB0-BD86-CB3FE8D54A18}"/>
              </a:ext>
            </a:extLst>
          </p:cNvPr>
          <p:cNvSpPr/>
          <p:nvPr/>
        </p:nvSpPr>
        <p:spPr>
          <a:xfrm>
            <a:off x="1580758" y="2671544"/>
            <a:ext cx="5178021" cy="461665"/>
          </a:xfrm>
          <a:prstGeom prst="rect">
            <a:avLst/>
          </a:prstGeom>
          <a:solidFill>
            <a:srgbClr val="3F8C86"/>
          </a:solidFill>
        </p:spPr>
        <p:txBody>
          <a:bodyPr wrap="none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Técnicas de recolección de datos</a:t>
            </a:r>
            <a:endParaRPr lang="es-PE" sz="2400" b="1" dirty="0">
              <a:solidFill>
                <a:schemeClr val="bg1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0981B04-3DB0-4F32-AFF4-5AB34C307803}"/>
              </a:ext>
            </a:extLst>
          </p:cNvPr>
          <p:cNvSpPr/>
          <p:nvPr/>
        </p:nvSpPr>
        <p:spPr>
          <a:xfrm>
            <a:off x="7706495" y="2071101"/>
            <a:ext cx="1888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71311">
              <a:spcAft>
                <a:spcPts val="0"/>
              </a:spcAft>
              <a:defRPr/>
            </a:pP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Documentación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99015A5-F7D8-448C-B365-ACF205E5BE0B}"/>
              </a:ext>
            </a:extLst>
          </p:cNvPr>
          <p:cNvSpPr/>
          <p:nvPr/>
        </p:nvSpPr>
        <p:spPr>
          <a:xfrm>
            <a:off x="7706495" y="2680485"/>
            <a:ext cx="1532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71311">
              <a:spcAft>
                <a:spcPts val="0"/>
              </a:spcAft>
              <a:defRPr/>
            </a:pP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Observación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7ED0768-7012-4432-BD6B-493AEAE2835E}"/>
              </a:ext>
            </a:extLst>
          </p:cNvPr>
          <p:cNvSpPr/>
          <p:nvPr/>
        </p:nvSpPr>
        <p:spPr>
          <a:xfrm>
            <a:off x="7706495" y="3289869"/>
            <a:ext cx="1253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71311">
              <a:spcAft>
                <a:spcPts val="0"/>
              </a:spcAft>
              <a:defRPr/>
            </a:pP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Entrevista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C077C80-D894-4958-9264-B889A2FD9C4C}"/>
              </a:ext>
            </a:extLst>
          </p:cNvPr>
          <p:cNvSpPr/>
          <p:nvPr/>
        </p:nvSpPr>
        <p:spPr>
          <a:xfrm>
            <a:off x="7706495" y="3899253"/>
            <a:ext cx="1156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71311">
              <a:spcAft>
                <a:spcPts val="0"/>
              </a:spcAft>
              <a:defRPr/>
            </a:pP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Encuesta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0E3A09F-1125-4D77-BB13-4DB7C1F4BCD5}"/>
              </a:ext>
            </a:extLst>
          </p:cNvPr>
          <p:cNvSpPr/>
          <p:nvPr/>
        </p:nvSpPr>
        <p:spPr>
          <a:xfrm>
            <a:off x="7706495" y="4508636"/>
            <a:ext cx="1449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71311">
              <a:spcAft>
                <a:spcPts val="0"/>
              </a:spcAft>
              <a:defRPr/>
            </a:pP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Psicometría</a:t>
            </a:r>
          </a:p>
        </p:txBody>
      </p:sp>
      <p:sp>
        <p:nvSpPr>
          <p:cNvPr id="8" name="Abrir llave 7">
            <a:extLst>
              <a:ext uri="{FF2B5EF4-FFF2-40B4-BE49-F238E27FC236}">
                <a16:creationId xmlns:a16="http://schemas.microsoft.com/office/drawing/2014/main" id="{D6232393-B44D-4466-A800-AE9938FC2160}"/>
              </a:ext>
            </a:extLst>
          </p:cNvPr>
          <p:cNvSpPr/>
          <p:nvPr/>
        </p:nvSpPr>
        <p:spPr>
          <a:xfrm>
            <a:off x="6993651" y="2069959"/>
            <a:ext cx="288000" cy="28800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Marco 9">
            <a:extLst>
              <a:ext uri="{FF2B5EF4-FFF2-40B4-BE49-F238E27FC236}">
                <a16:creationId xmlns:a16="http://schemas.microsoft.com/office/drawing/2014/main" id="{27C97EC9-CC17-4B1C-A9D0-E535156407AA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533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54693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3D7ECF23-D40D-4478-B470-BFB39E21474C}"/>
              </a:ext>
            </a:extLst>
          </p:cNvPr>
          <p:cNvSpPr/>
          <p:nvPr/>
        </p:nvSpPr>
        <p:spPr>
          <a:xfrm>
            <a:off x="2269658" y="2028262"/>
            <a:ext cx="2880000" cy="3600000"/>
          </a:xfrm>
          <a:prstGeom prst="rect">
            <a:avLst/>
          </a:prstGeom>
          <a:solidFill>
            <a:srgbClr val="4F5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b="1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  <a:p>
            <a:pPr algn="ctr"/>
            <a:endParaRPr lang="es-PE" b="1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  <a:p>
            <a:pPr algn="ctr"/>
            <a:endParaRPr lang="es-PE" b="1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  <a:p>
            <a:pPr algn="ctr"/>
            <a:endParaRPr lang="es-PE" b="1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  <a:p>
            <a:pPr algn="ctr"/>
            <a:endParaRPr lang="es-PE" b="1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pic>
        <p:nvPicPr>
          <p:cNvPr id="3" name="Gráfico 2" descr="Documento">
            <a:extLst>
              <a:ext uri="{FF2B5EF4-FFF2-40B4-BE49-F238E27FC236}">
                <a16:creationId xmlns:a16="http://schemas.microsoft.com/office/drawing/2014/main" id="{DE6396EC-E027-4E40-A35E-3A1292E54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06308" y="2816412"/>
            <a:ext cx="2806700" cy="2806700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197667BA-5C30-4548-BAB6-35D61EEB15BC}"/>
              </a:ext>
            </a:extLst>
          </p:cNvPr>
          <p:cNvSpPr/>
          <p:nvPr/>
        </p:nvSpPr>
        <p:spPr>
          <a:xfrm>
            <a:off x="6559162" y="2028262"/>
            <a:ext cx="2880000" cy="3600000"/>
          </a:xfrm>
          <a:prstGeom prst="rect">
            <a:avLst/>
          </a:prstGeom>
          <a:solidFill>
            <a:srgbClr val="4F5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b="1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  <a:p>
            <a:pPr algn="ctr"/>
            <a:endParaRPr lang="es-PE" b="1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  <a:p>
            <a:pPr algn="ctr"/>
            <a:endParaRPr lang="es-PE" b="1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  <a:p>
            <a:pPr algn="ctr"/>
            <a:endParaRPr lang="es-PE" b="1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  <a:p>
            <a:pPr algn="ctr"/>
            <a:endParaRPr lang="es-PE" b="1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pic>
        <p:nvPicPr>
          <p:cNvPr id="12" name="Gráfico 11" descr="Informática en la nube">
            <a:extLst>
              <a:ext uri="{FF2B5EF4-FFF2-40B4-BE49-F238E27FC236}">
                <a16:creationId xmlns:a16="http://schemas.microsoft.com/office/drawing/2014/main" id="{302A43B8-6606-42C5-9B33-3C53426BB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95812" y="2803712"/>
            <a:ext cx="2806700" cy="2806700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793D6B42-8799-4634-B1AA-E3BF392C6DF3}"/>
              </a:ext>
            </a:extLst>
          </p:cNvPr>
          <p:cNvSpPr/>
          <p:nvPr/>
        </p:nvSpPr>
        <p:spPr>
          <a:xfrm>
            <a:off x="7088677" y="2208674"/>
            <a:ext cx="18209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Documentos digitales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BC55CD75-5C06-48FF-B713-8C2543D994E1}"/>
              </a:ext>
            </a:extLst>
          </p:cNvPr>
          <p:cNvSpPr/>
          <p:nvPr/>
        </p:nvSpPr>
        <p:spPr>
          <a:xfrm>
            <a:off x="2799173" y="2208674"/>
            <a:ext cx="18209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Documentos físicos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110B090F-784D-44E4-8A7F-BC4DCFE01308}"/>
              </a:ext>
            </a:extLst>
          </p:cNvPr>
          <p:cNvSpPr/>
          <p:nvPr/>
        </p:nvSpPr>
        <p:spPr>
          <a:xfrm>
            <a:off x="2269658" y="998905"/>
            <a:ext cx="3858749" cy="461665"/>
          </a:xfrm>
          <a:prstGeom prst="rect">
            <a:avLst/>
          </a:prstGeom>
          <a:solidFill>
            <a:srgbClr val="533100"/>
          </a:solidFill>
        </p:spPr>
        <p:txBody>
          <a:bodyPr wrap="none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1. LA DOCUMENTACIÓN</a:t>
            </a:r>
          </a:p>
        </p:txBody>
      </p:sp>
      <p:sp>
        <p:nvSpPr>
          <p:cNvPr id="10" name="Marco 9">
            <a:extLst>
              <a:ext uri="{FF2B5EF4-FFF2-40B4-BE49-F238E27FC236}">
                <a16:creationId xmlns:a16="http://schemas.microsoft.com/office/drawing/2014/main" id="{6F190CFE-E26E-49E9-A9BE-76548698374E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533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61146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1 Rectángulo">
            <a:extLst>
              <a:ext uri="{FF2B5EF4-FFF2-40B4-BE49-F238E27FC236}">
                <a16:creationId xmlns:a16="http://schemas.microsoft.com/office/drawing/2014/main" id="{B35D1D2E-E2B9-425C-9EFA-778931D0B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1450" y="2415421"/>
            <a:ext cx="9531349" cy="96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Provienen de mediciones donde el investigador realizó control de los sesgos de selección y medición.</a:t>
            </a:r>
          </a:p>
        </p:txBody>
      </p:sp>
      <p:sp>
        <p:nvSpPr>
          <p:cNvPr id="42" name="1 Rectángulo">
            <a:extLst>
              <a:ext uri="{FF2B5EF4-FFF2-40B4-BE49-F238E27FC236}">
                <a16:creationId xmlns:a16="http://schemas.microsoft.com/office/drawing/2014/main" id="{B5A7797D-2EA8-4A08-A5AA-EF239F651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6700" y="1882021"/>
            <a:ext cx="2672443" cy="502766"/>
          </a:xfrm>
          <a:prstGeom prst="rect">
            <a:avLst/>
          </a:prstGeom>
          <a:solidFill>
            <a:srgbClr val="BE2858"/>
          </a:solidFill>
          <a:ln>
            <a:noFill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" sz="2667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Dato primario</a:t>
            </a:r>
          </a:p>
        </p:txBody>
      </p:sp>
      <p:sp>
        <p:nvSpPr>
          <p:cNvPr id="43" name="1 Rectángulo">
            <a:extLst>
              <a:ext uri="{FF2B5EF4-FFF2-40B4-BE49-F238E27FC236}">
                <a16:creationId xmlns:a16="http://schemas.microsoft.com/office/drawing/2014/main" id="{5A394F2E-7D82-4A6B-A7B5-7C9805156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334" y="4491872"/>
            <a:ext cx="9531349" cy="96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Provienen de mediciones donde el investigador no participó, no pudiendo asegurar el control de los sesgos.</a:t>
            </a:r>
          </a:p>
        </p:txBody>
      </p:sp>
      <p:sp>
        <p:nvSpPr>
          <p:cNvPr id="44" name="1 Rectángulo">
            <a:extLst>
              <a:ext uri="{FF2B5EF4-FFF2-40B4-BE49-F238E27FC236}">
                <a16:creationId xmlns:a16="http://schemas.microsoft.com/office/drawing/2014/main" id="{04BD469A-E466-462F-8855-C3BE426C8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6701" y="3882272"/>
            <a:ext cx="3119489" cy="502766"/>
          </a:xfrm>
          <a:prstGeom prst="rect">
            <a:avLst/>
          </a:prstGeom>
          <a:solidFill>
            <a:srgbClr val="BE2858"/>
          </a:solidFill>
          <a:ln>
            <a:noFill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" sz="2667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Dato secundario</a:t>
            </a:r>
          </a:p>
        </p:txBody>
      </p:sp>
      <p:sp>
        <p:nvSpPr>
          <p:cNvPr id="7" name="Marco 6">
            <a:extLst>
              <a:ext uri="{FF2B5EF4-FFF2-40B4-BE49-F238E27FC236}">
                <a16:creationId xmlns:a16="http://schemas.microsoft.com/office/drawing/2014/main" id="{FCD42DD4-3F7A-4C8E-A585-CC82B5F2B317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533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38993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8011CEC4-4AA7-4139-99EF-617D47158535}"/>
              </a:ext>
            </a:extLst>
          </p:cNvPr>
          <p:cNvSpPr/>
          <p:nvPr/>
        </p:nvSpPr>
        <p:spPr>
          <a:xfrm>
            <a:off x="3839596" y="3909304"/>
            <a:ext cx="7171304" cy="720000"/>
          </a:xfrm>
          <a:prstGeom prst="roundRect">
            <a:avLst/>
          </a:prstGeom>
          <a:solidFill>
            <a:srgbClr val="4F5F74">
              <a:alpha val="10196"/>
            </a:srgbClr>
          </a:solidFill>
          <a:ln>
            <a:solidFill>
              <a:srgbClr val="4F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C72B3F36-6DB2-4D72-92A8-E521F6758DE2}"/>
              </a:ext>
            </a:extLst>
          </p:cNvPr>
          <p:cNvSpPr/>
          <p:nvPr/>
        </p:nvSpPr>
        <p:spPr>
          <a:xfrm>
            <a:off x="1888721" y="2654300"/>
            <a:ext cx="6483662" cy="1980000"/>
          </a:xfrm>
          <a:prstGeom prst="roundRect">
            <a:avLst/>
          </a:prstGeom>
          <a:noFill/>
          <a:ln>
            <a:solidFill>
              <a:srgbClr val="4F5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rgbClr val="FE7058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7C5E6BF-42C6-4B86-92B9-5361ECC1C2BF}"/>
              </a:ext>
            </a:extLst>
          </p:cNvPr>
          <p:cNvSpPr/>
          <p:nvPr/>
        </p:nvSpPr>
        <p:spPr>
          <a:xfrm>
            <a:off x="1901421" y="2911135"/>
            <a:ext cx="1881550" cy="720000"/>
          </a:xfrm>
          <a:prstGeom prst="rect">
            <a:avLst/>
          </a:prstGeom>
          <a:solidFill>
            <a:srgbClr val="4F5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65B02025-F488-41AF-BBAA-89118F375F30}"/>
              </a:ext>
            </a:extLst>
          </p:cNvPr>
          <p:cNvSpPr/>
          <p:nvPr/>
        </p:nvSpPr>
        <p:spPr>
          <a:xfrm>
            <a:off x="8884766" y="3922858"/>
            <a:ext cx="1881550" cy="720000"/>
          </a:xfrm>
          <a:custGeom>
            <a:avLst/>
            <a:gdLst>
              <a:gd name="connsiteX0" fmla="*/ 0 w 5689599"/>
              <a:gd name="connsiteY0" fmla="*/ 0 h 4876800"/>
              <a:gd name="connsiteX1" fmla="*/ 5689599 w 5689599"/>
              <a:gd name="connsiteY1" fmla="*/ 0 h 4876800"/>
              <a:gd name="connsiteX2" fmla="*/ 5689599 w 5689599"/>
              <a:gd name="connsiteY2" fmla="*/ 4876800 h 4876800"/>
              <a:gd name="connsiteX3" fmla="*/ 0 w 5689599"/>
              <a:gd name="connsiteY3" fmla="*/ 4876800 h 4876800"/>
              <a:gd name="connsiteX4" fmla="*/ 0 w 5689599"/>
              <a:gd name="connsiteY4" fmla="*/ 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9599" h="4876800">
                <a:moveTo>
                  <a:pt x="0" y="0"/>
                </a:moveTo>
                <a:lnTo>
                  <a:pt x="5689599" y="0"/>
                </a:lnTo>
                <a:lnTo>
                  <a:pt x="5689599" y="4876800"/>
                </a:lnTo>
                <a:lnTo>
                  <a:pt x="0" y="4876800"/>
                </a:lnTo>
                <a:lnTo>
                  <a:pt x="0" y="0"/>
                </a:lnTo>
                <a:close/>
              </a:path>
            </a:pathLst>
          </a:custGeom>
          <a:solidFill>
            <a:srgbClr val="4F5F74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0" rIns="0" bIns="0" numCol="1" spcCol="1270" anchor="ctr" anchorCtr="0">
            <a:noAutofit/>
          </a:bodyPr>
          <a:lstStyle/>
          <a:p>
            <a:pPr marL="3771900"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PE" sz="2000" kern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4DE45EB7-EB61-4D33-BA71-0786A1107C59}"/>
              </a:ext>
            </a:extLst>
          </p:cNvPr>
          <p:cNvSpPr/>
          <p:nvPr/>
        </p:nvSpPr>
        <p:spPr>
          <a:xfrm>
            <a:off x="4049671" y="1933212"/>
            <a:ext cx="1939700" cy="648000"/>
          </a:xfrm>
          <a:custGeom>
            <a:avLst/>
            <a:gdLst>
              <a:gd name="connsiteX0" fmla="*/ 0 w 1445040"/>
              <a:gd name="connsiteY0" fmla="*/ 72252 h 722520"/>
              <a:gd name="connsiteX1" fmla="*/ 72252 w 1445040"/>
              <a:gd name="connsiteY1" fmla="*/ 0 h 722520"/>
              <a:gd name="connsiteX2" fmla="*/ 1372788 w 1445040"/>
              <a:gd name="connsiteY2" fmla="*/ 0 h 722520"/>
              <a:gd name="connsiteX3" fmla="*/ 1445040 w 1445040"/>
              <a:gd name="connsiteY3" fmla="*/ 72252 h 722520"/>
              <a:gd name="connsiteX4" fmla="*/ 1445040 w 1445040"/>
              <a:gd name="connsiteY4" fmla="*/ 650268 h 722520"/>
              <a:gd name="connsiteX5" fmla="*/ 1372788 w 1445040"/>
              <a:gd name="connsiteY5" fmla="*/ 722520 h 722520"/>
              <a:gd name="connsiteX6" fmla="*/ 72252 w 1445040"/>
              <a:gd name="connsiteY6" fmla="*/ 722520 h 722520"/>
              <a:gd name="connsiteX7" fmla="*/ 0 w 1445040"/>
              <a:gd name="connsiteY7" fmla="*/ 650268 h 722520"/>
              <a:gd name="connsiteX8" fmla="*/ 0 w 1445040"/>
              <a:gd name="connsiteY8" fmla="*/ 72252 h 72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5040" h="722520">
                <a:moveTo>
                  <a:pt x="0" y="72252"/>
                </a:moveTo>
                <a:cubicBezTo>
                  <a:pt x="0" y="32348"/>
                  <a:pt x="32348" y="0"/>
                  <a:pt x="72252" y="0"/>
                </a:cubicBezTo>
                <a:lnTo>
                  <a:pt x="1372788" y="0"/>
                </a:lnTo>
                <a:cubicBezTo>
                  <a:pt x="1412692" y="0"/>
                  <a:pt x="1445040" y="32348"/>
                  <a:pt x="1445040" y="72252"/>
                </a:cubicBezTo>
                <a:lnTo>
                  <a:pt x="1445040" y="650268"/>
                </a:lnTo>
                <a:cubicBezTo>
                  <a:pt x="1445040" y="690172"/>
                  <a:pt x="1412692" y="722520"/>
                  <a:pt x="1372788" y="722520"/>
                </a:cubicBezTo>
                <a:lnTo>
                  <a:pt x="72252" y="722520"/>
                </a:lnTo>
                <a:cubicBezTo>
                  <a:pt x="32348" y="722520"/>
                  <a:pt x="0" y="690172"/>
                  <a:pt x="0" y="650268"/>
                </a:cubicBezTo>
                <a:lnTo>
                  <a:pt x="0" y="7225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72" tIns="49102" rIns="63072" bIns="49102" numCol="1" spcCol="1270" anchor="ctr" anchorCtr="0">
            <a:noAutofit/>
          </a:bodyPr>
          <a:lstStyle/>
          <a:p>
            <a:pPr lvl="0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200" dirty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Materiales</a:t>
            </a:r>
            <a:endParaRPr lang="es-PE" sz="2200" kern="1200" dirty="0">
              <a:solidFill>
                <a:schemeClr val="tx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5526AEF-3504-48B0-B715-0F4D0B973B6D}"/>
              </a:ext>
            </a:extLst>
          </p:cNvPr>
          <p:cNvSpPr/>
          <p:nvPr/>
        </p:nvSpPr>
        <p:spPr>
          <a:xfrm>
            <a:off x="8934111" y="4098192"/>
            <a:ext cx="1782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PE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Retrospectivo</a:t>
            </a:r>
            <a:endParaRPr lang="es-PE" b="1" dirty="0">
              <a:solidFill>
                <a:schemeClr val="bg1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7F64901-1049-4B65-BE7F-19CDDA91909C}"/>
              </a:ext>
            </a:extLst>
          </p:cNvPr>
          <p:cNvSpPr/>
          <p:nvPr/>
        </p:nvSpPr>
        <p:spPr>
          <a:xfrm>
            <a:off x="2073395" y="3086469"/>
            <a:ext cx="1537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PE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Prospectivo</a:t>
            </a:r>
            <a:endParaRPr lang="es-PE" b="1" dirty="0">
              <a:solidFill>
                <a:schemeClr val="bg1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A1FA0A7-163A-4995-A28C-312D94F78C8E}"/>
              </a:ext>
            </a:extLst>
          </p:cNvPr>
          <p:cNvSpPr/>
          <p:nvPr/>
        </p:nvSpPr>
        <p:spPr>
          <a:xfrm>
            <a:off x="3901287" y="2873035"/>
            <a:ext cx="3518429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Instrumentos de medición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DF4A71C-A56C-4661-A161-124F80E02C70}"/>
              </a:ext>
            </a:extLst>
          </p:cNvPr>
          <p:cNvSpPr/>
          <p:nvPr/>
        </p:nvSpPr>
        <p:spPr>
          <a:xfrm>
            <a:off x="3901287" y="3474553"/>
            <a:ext cx="349101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Materiales de verificación</a:t>
            </a:r>
            <a:endParaRPr lang="es-P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DE25C537-AF09-49F1-8CD3-683EC0442911}"/>
              </a:ext>
            </a:extLst>
          </p:cNvPr>
          <p:cNvSpPr/>
          <p:nvPr/>
        </p:nvSpPr>
        <p:spPr>
          <a:xfrm>
            <a:off x="3901287" y="4076070"/>
            <a:ext cx="4471096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Recursos para completar el estudio </a:t>
            </a:r>
            <a:endParaRPr lang="es-P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Marco 12">
            <a:extLst>
              <a:ext uri="{FF2B5EF4-FFF2-40B4-BE49-F238E27FC236}">
                <a16:creationId xmlns:a16="http://schemas.microsoft.com/office/drawing/2014/main" id="{DD0FF35E-08F1-4972-B8BB-713AAF4AEA2A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533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096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962FB1B-9921-455E-9A9F-2F396C378B39}"/>
              </a:ext>
            </a:extLst>
          </p:cNvPr>
          <p:cNvGrpSpPr/>
          <p:nvPr/>
        </p:nvGrpSpPr>
        <p:grpSpPr>
          <a:xfrm>
            <a:off x="2868900" y="1269843"/>
            <a:ext cx="5040000" cy="5040000"/>
            <a:chOff x="-649000" y="-12700"/>
            <a:chExt cx="5040000" cy="5040000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582B63B1-B1F1-451A-8CAC-D29A7D07A19C}"/>
                </a:ext>
              </a:extLst>
            </p:cNvPr>
            <p:cNvSpPr/>
            <p:nvPr/>
          </p:nvSpPr>
          <p:spPr>
            <a:xfrm>
              <a:off x="1804300" y="-12700"/>
              <a:ext cx="108000" cy="5040000"/>
            </a:xfrm>
            <a:prstGeom prst="rect">
              <a:avLst/>
            </a:prstGeom>
            <a:solidFill>
              <a:srgbClr val="8BB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D784DC57-883A-4B0C-A889-5EBEEF2A8E1A}"/>
                </a:ext>
              </a:extLst>
            </p:cNvPr>
            <p:cNvSpPr/>
            <p:nvPr/>
          </p:nvSpPr>
          <p:spPr>
            <a:xfrm rot="5400000">
              <a:off x="1817000" y="139700"/>
              <a:ext cx="108000" cy="5040000"/>
            </a:xfrm>
            <a:prstGeom prst="rect">
              <a:avLst/>
            </a:prstGeom>
            <a:solidFill>
              <a:srgbClr val="FF9C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</p:grpSp>
      <p:sp>
        <p:nvSpPr>
          <p:cNvPr id="33" name="Elipse 32">
            <a:extLst>
              <a:ext uri="{FF2B5EF4-FFF2-40B4-BE49-F238E27FC236}">
                <a16:creationId xmlns:a16="http://schemas.microsoft.com/office/drawing/2014/main" id="{CEC6868C-B03B-4EB3-924F-A53C7D2A6A70}"/>
              </a:ext>
            </a:extLst>
          </p:cNvPr>
          <p:cNvSpPr/>
          <p:nvPr/>
        </p:nvSpPr>
        <p:spPr>
          <a:xfrm>
            <a:off x="3344333" y="1909232"/>
            <a:ext cx="4064000" cy="4064000"/>
          </a:xfrm>
          <a:prstGeom prst="ellipse">
            <a:avLst/>
          </a:prstGeom>
          <a:noFill/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s-PE" dirty="0">
              <a:solidFill>
                <a:srgbClr val="522601"/>
              </a:solidFill>
            </a:endParaRP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8079E1B4-FD99-45BA-998D-07C96126F383}"/>
              </a:ext>
            </a:extLst>
          </p:cNvPr>
          <p:cNvSpPr/>
          <p:nvPr/>
        </p:nvSpPr>
        <p:spPr>
          <a:xfrm>
            <a:off x="4157133" y="2722032"/>
            <a:ext cx="2438400" cy="2438400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8EB27FDD-5957-4FBE-8C2B-F11F2BCC8AAE}"/>
              </a:ext>
            </a:extLst>
          </p:cNvPr>
          <p:cNvSpPr/>
          <p:nvPr/>
        </p:nvSpPr>
        <p:spPr>
          <a:xfrm>
            <a:off x="4969933" y="3534832"/>
            <a:ext cx="812800" cy="812800"/>
          </a:xfrm>
          <a:prstGeom prst="ellipse">
            <a:avLst/>
          </a:prstGeom>
          <a:solidFill>
            <a:schemeClr val="tx1">
              <a:alpha val="80000"/>
            </a:schemeClr>
          </a:solidFill>
          <a:ln w="7620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s-PE" dirty="0"/>
          </a:p>
        </p:txBody>
      </p:sp>
      <p:sp>
        <p:nvSpPr>
          <p:cNvPr id="39" name="Forma libre: forma 38">
            <a:extLst>
              <a:ext uri="{FF2B5EF4-FFF2-40B4-BE49-F238E27FC236}">
                <a16:creationId xmlns:a16="http://schemas.microsoft.com/office/drawing/2014/main" id="{CADF33B9-6DE8-4B84-9119-5FAFFD7CCD55}"/>
              </a:ext>
            </a:extLst>
          </p:cNvPr>
          <p:cNvSpPr/>
          <p:nvPr/>
        </p:nvSpPr>
        <p:spPr>
          <a:xfrm>
            <a:off x="3392858" y="1012527"/>
            <a:ext cx="2032000" cy="720000"/>
          </a:xfrm>
          <a:custGeom>
            <a:avLst/>
            <a:gdLst>
              <a:gd name="connsiteX0" fmla="*/ 0 w 2032000"/>
              <a:gd name="connsiteY0" fmla="*/ 0 h 1185333"/>
              <a:gd name="connsiteX1" fmla="*/ 2032000 w 2032000"/>
              <a:gd name="connsiteY1" fmla="*/ 0 h 1185333"/>
              <a:gd name="connsiteX2" fmla="*/ 2032000 w 2032000"/>
              <a:gd name="connsiteY2" fmla="*/ 1185333 h 1185333"/>
              <a:gd name="connsiteX3" fmla="*/ 0 w 2032000"/>
              <a:gd name="connsiteY3" fmla="*/ 1185333 h 1185333"/>
              <a:gd name="connsiteX4" fmla="*/ 0 w 2032000"/>
              <a:gd name="connsiteY4" fmla="*/ 0 h 1185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2000" h="1185333">
                <a:moveTo>
                  <a:pt x="0" y="0"/>
                </a:moveTo>
                <a:lnTo>
                  <a:pt x="2032000" y="0"/>
                </a:lnTo>
                <a:lnTo>
                  <a:pt x="2032000" y="1185333"/>
                </a:lnTo>
                <a:lnTo>
                  <a:pt x="0" y="1185333"/>
                </a:lnTo>
                <a:lnTo>
                  <a:pt x="0" y="0"/>
                </a:lnTo>
                <a:close/>
              </a:path>
            </a:pathLst>
          </a:custGeom>
          <a:solidFill>
            <a:srgbClr val="8BBC00"/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26670" rIns="26670" bIns="26670" numCol="1" spcCol="1270" anchor="ctr" anchorCtr="0">
            <a:noAutofit/>
          </a:bodyPr>
          <a:lstStyle/>
          <a:p>
            <a:pPr marL="0" lvl="0" indent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100" kern="1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Línea de investigación</a:t>
            </a:r>
            <a:endParaRPr lang="es-PE" sz="2100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2" name="Forma libre: forma 41">
            <a:extLst>
              <a:ext uri="{FF2B5EF4-FFF2-40B4-BE49-F238E27FC236}">
                <a16:creationId xmlns:a16="http://schemas.microsoft.com/office/drawing/2014/main" id="{B063CDB5-9402-4B06-A83B-2FDAAB431830}"/>
              </a:ext>
            </a:extLst>
          </p:cNvPr>
          <p:cNvSpPr/>
          <p:nvPr/>
        </p:nvSpPr>
        <p:spPr>
          <a:xfrm>
            <a:off x="1094116" y="3888243"/>
            <a:ext cx="2032000" cy="720000"/>
          </a:xfrm>
          <a:custGeom>
            <a:avLst/>
            <a:gdLst>
              <a:gd name="connsiteX0" fmla="*/ 0 w 2032000"/>
              <a:gd name="connsiteY0" fmla="*/ 0 h 1185333"/>
              <a:gd name="connsiteX1" fmla="*/ 2032000 w 2032000"/>
              <a:gd name="connsiteY1" fmla="*/ 0 h 1185333"/>
              <a:gd name="connsiteX2" fmla="*/ 2032000 w 2032000"/>
              <a:gd name="connsiteY2" fmla="*/ 1185333 h 1185333"/>
              <a:gd name="connsiteX3" fmla="*/ 0 w 2032000"/>
              <a:gd name="connsiteY3" fmla="*/ 1185333 h 1185333"/>
              <a:gd name="connsiteX4" fmla="*/ 0 w 2032000"/>
              <a:gd name="connsiteY4" fmla="*/ 0 h 1185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2000" h="1185333">
                <a:moveTo>
                  <a:pt x="0" y="0"/>
                </a:moveTo>
                <a:lnTo>
                  <a:pt x="2032000" y="0"/>
                </a:lnTo>
                <a:lnTo>
                  <a:pt x="2032000" y="1185333"/>
                </a:lnTo>
                <a:lnTo>
                  <a:pt x="0" y="1185333"/>
                </a:lnTo>
                <a:lnTo>
                  <a:pt x="0" y="0"/>
                </a:lnTo>
                <a:close/>
              </a:path>
            </a:pathLst>
          </a:custGeom>
          <a:solidFill>
            <a:srgbClr val="FF9C01"/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352" tIns="26670" rIns="26670" bIns="26670" numCol="1" spcCol="1270" anchor="ctr" anchorCtr="0">
            <a:noAutofit/>
          </a:bodyPr>
          <a:lstStyle/>
          <a:p>
            <a:pPr marL="0" lvl="0" indent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100" kern="1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Nivel investigativo</a:t>
            </a:r>
            <a:endParaRPr lang="es-PE" sz="2100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51" name="Forma libre: forma 50">
            <a:extLst>
              <a:ext uri="{FF2B5EF4-FFF2-40B4-BE49-F238E27FC236}">
                <a16:creationId xmlns:a16="http://schemas.microsoft.com/office/drawing/2014/main" id="{3394094A-43A1-4EAE-BCDD-57C9F2962904}"/>
              </a:ext>
            </a:extLst>
          </p:cNvPr>
          <p:cNvSpPr/>
          <p:nvPr/>
        </p:nvSpPr>
        <p:spPr>
          <a:xfrm>
            <a:off x="8270944" y="2062333"/>
            <a:ext cx="2030400" cy="720000"/>
          </a:xfrm>
          <a:custGeom>
            <a:avLst/>
            <a:gdLst>
              <a:gd name="connsiteX0" fmla="*/ 0 w 3386643"/>
              <a:gd name="connsiteY0" fmla="*/ 0 h 715745"/>
              <a:gd name="connsiteX1" fmla="*/ 3386643 w 3386643"/>
              <a:gd name="connsiteY1" fmla="*/ 0 h 715745"/>
              <a:gd name="connsiteX2" fmla="*/ 3386643 w 3386643"/>
              <a:gd name="connsiteY2" fmla="*/ 715745 h 715745"/>
              <a:gd name="connsiteX3" fmla="*/ 0 w 3386643"/>
              <a:gd name="connsiteY3" fmla="*/ 715745 h 715745"/>
              <a:gd name="connsiteX4" fmla="*/ 0 w 3386643"/>
              <a:gd name="connsiteY4" fmla="*/ 0 h 715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6643" h="715745">
                <a:moveTo>
                  <a:pt x="0" y="0"/>
                </a:moveTo>
                <a:lnTo>
                  <a:pt x="3386643" y="0"/>
                </a:lnTo>
                <a:lnTo>
                  <a:pt x="3386643" y="715745"/>
                </a:lnTo>
                <a:lnTo>
                  <a:pt x="0" y="715745"/>
                </a:lnTo>
                <a:lnTo>
                  <a:pt x="0" y="0"/>
                </a:lnTo>
                <a:close/>
              </a:path>
            </a:pathLst>
          </a:custGeom>
          <a:solidFill>
            <a:srgbClr val="44546A"/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" tIns="30480" rIns="45720" bIns="3048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100" kern="1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Propósito del estudio</a:t>
            </a:r>
            <a:endParaRPr lang="es-PE" sz="2100" kern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62" name="Forma 61">
            <a:extLst>
              <a:ext uri="{FF2B5EF4-FFF2-40B4-BE49-F238E27FC236}">
                <a16:creationId xmlns:a16="http://schemas.microsoft.com/office/drawing/2014/main" id="{88EA321B-C37E-4A51-A381-A352617CA5F2}"/>
              </a:ext>
            </a:extLst>
          </p:cNvPr>
          <p:cNvSpPr/>
          <p:nvPr/>
        </p:nvSpPr>
        <p:spPr>
          <a:xfrm rot="7587949" flipV="1">
            <a:off x="5213488" y="2382316"/>
            <a:ext cx="2817064" cy="1469146"/>
          </a:xfrm>
          <a:prstGeom prst="swooshArrow">
            <a:avLst>
              <a:gd name="adj1" fmla="val 16310"/>
              <a:gd name="adj2" fmla="val 3137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6E0C14F9-241B-45B4-ADD0-B532CCDADAB7}"/>
              </a:ext>
            </a:extLst>
          </p:cNvPr>
          <p:cNvSpPr/>
          <p:nvPr/>
        </p:nvSpPr>
        <p:spPr>
          <a:xfrm>
            <a:off x="8261418" y="3034570"/>
            <a:ext cx="248788" cy="248788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6" name="Forma libre: forma 45">
            <a:extLst>
              <a:ext uri="{FF2B5EF4-FFF2-40B4-BE49-F238E27FC236}">
                <a16:creationId xmlns:a16="http://schemas.microsoft.com/office/drawing/2014/main" id="{2B54648B-D6C2-4C79-8E4B-48D52C1D5FF1}"/>
              </a:ext>
            </a:extLst>
          </p:cNvPr>
          <p:cNvSpPr/>
          <p:nvPr/>
        </p:nvSpPr>
        <p:spPr>
          <a:xfrm>
            <a:off x="8498483" y="2881701"/>
            <a:ext cx="2776480" cy="579927"/>
          </a:xfrm>
          <a:custGeom>
            <a:avLst/>
            <a:gdLst>
              <a:gd name="connsiteX0" fmla="*/ 0 w 3149578"/>
              <a:gd name="connsiteY0" fmla="*/ 0 h 579927"/>
              <a:gd name="connsiteX1" fmla="*/ 3149578 w 3149578"/>
              <a:gd name="connsiteY1" fmla="*/ 0 h 579927"/>
              <a:gd name="connsiteX2" fmla="*/ 3149578 w 3149578"/>
              <a:gd name="connsiteY2" fmla="*/ 579927 h 579927"/>
              <a:gd name="connsiteX3" fmla="*/ 0 w 3149578"/>
              <a:gd name="connsiteY3" fmla="*/ 579927 h 579927"/>
              <a:gd name="connsiteX4" fmla="*/ 0 w 3149578"/>
              <a:gd name="connsiteY4" fmla="*/ 0 h 579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9578" h="579927">
                <a:moveTo>
                  <a:pt x="0" y="0"/>
                </a:moveTo>
                <a:lnTo>
                  <a:pt x="3149578" y="0"/>
                </a:lnTo>
                <a:lnTo>
                  <a:pt x="3149578" y="579927"/>
                </a:lnTo>
                <a:lnTo>
                  <a:pt x="0" y="5799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5128" tIns="135128" rIns="135128" bIns="135128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PE" sz="1700" kern="1200" dirty="0">
                <a:solidFill>
                  <a:schemeClr val="tx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Especificidad</a:t>
            </a:r>
            <a:r>
              <a:rPr lang="es-PE" sz="17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del estudio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B548CBE2-B432-424C-A39E-2A833BB833E2}"/>
              </a:ext>
            </a:extLst>
          </p:cNvPr>
          <p:cNvSpPr/>
          <p:nvPr/>
        </p:nvSpPr>
        <p:spPr>
          <a:xfrm>
            <a:off x="8261418" y="3557348"/>
            <a:ext cx="248788" cy="248788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8" name="Forma libre: forma 47">
            <a:extLst>
              <a:ext uri="{FF2B5EF4-FFF2-40B4-BE49-F238E27FC236}">
                <a16:creationId xmlns:a16="http://schemas.microsoft.com/office/drawing/2014/main" id="{4BE63B6D-DEF0-40E3-8D00-08678CA1B4F6}"/>
              </a:ext>
            </a:extLst>
          </p:cNvPr>
          <p:cNvSpPr/>
          <p:nvPr/>
        </p:nvSpPr>
        <p:spPr>
          <a:xfrm>
            <a:off x="8498483" y="3404478"/>
            <a:ext cx="2776480" cy="579927"/>
          </a:xfrm>
          <a:custGeom>
            <a:avLst/>
            <a:gdLst>
              <a:gd name="connsiteX0" fmla="*/ 0 w 3149578"/>
              <a:gd name="connsiteY0" fmla="*/ 0 h 579927"/>
              <a:gd name="connsiteX1" fmla="*/ 3149578 w 3149578"/>
              <a:gd name="connsiteY1" fmla="*/ 0 h 579927"/>
              <a:gd name="connsiteX2" fmla="*/ 3149578 w 3149578"/>
              <a:gd name="connsiteY2" fmla="*/ 579927 h 579927"/>
              <a:gd name="connsiteX3" fmla="*/ 0 w 3149578"/>
              <a:gd name="connsiteY3" fmla="*/ 579927 h 579927"/>
              <a:gd name="connsiteX4" fmla="*/ 0 w 3149578"/>
              <a:gd name="connsiteY4" fmla="*/ 0 h 579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9578" h="579927">
                <a:moveTo>
                  <a:pt x="0" y="0"/>
                </a:moveTo>
                <a:lnTo>
                  <a:pt x="3149578" y="0"/>
                </a:lnTo>
                <a:lnTo>
                  <a:pt x="3149578" y="579927"/>
                </a:lnTo>
                <a:lnTo>
                  <a:pt x="0" y="5799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5128" tIns="135128" rIns="135128" bIns="135128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PE" sz="17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Finalidad cognoscitiva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6811A5F4-A352-4CE5-B7A9-8F31D51F3CAB}"/>
              </a:ext>
            </a:extLst>
          </p:cNvPr>
          <p:cNvSpPr/>
          <p:nvPr/>
        </p:nvSpPr>
        <p:spPr>
          <a:xfrm>
            <a:off x="8261418" y="4061075"/>
            <a:ext cx="248788" cy="248788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0" name="Forma libre: forma 49">
            <a:extLst>
              <a:ext uri="{FF2B5EF4-FFF2-40B4-BE49-F238E27FC236}">
                <a16:creationId xmlns:a16="http://schemas.microsoft.com/office/drawing/2014/main" id="{18340931-C7C1-4237-8232-ADD7CD17BE61}"/>
              </a:ext>
            </a:extLst>
          </p:cNvPr>
          <p:cNvSpPr/>
          <p:nvPr/>
        </p:nvSpPr>
        <p:spPr>
          <a:xfrm>
            <a:off x="8498483" y="3908206"/>
            <a:ext cx="2776480" cy="579927"/>
          </a:xfrm>
          <a:custGeom>
            <a:avLst/>
            <a:gdLst>
              <a:gd name="connsiteX0" fmla="*/ 0 w 3149578"/>
              <a:gd name="connsiteY0" fmla="*/ 0 h 579927"/>
              <a:gd name="connsiteX1" fmla="*/ 3149578 w 3149578"/>
              <a:gd name="connsiteY1" fmla="*/ 0 h 579927"/>
              <a:gd name="connsiteX2" fmla="*/ 3149578 w 3149578"/>
              <a:gd name="connsiteY2" fmla="*/ 579927 h 579927"/>
              <a:gd name="connsiteX3" fmla="*/ 0 w 3149578"/>
              <a:gd name="connsiteY3" fmla="*/ 579927 h 579927"/>
              <a:gd name="connsiteX4" fmla="*/ 0 w 3149578"/>
              <a:gd name="connsiteY4" fmla="*/ 0 h 579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9578" h="579927">
                <a:moveTo>
                  <a:pt x="0" y="0"/>
                </a:moveTo>
                <a:lnTo>
                  <a:pt x="3149578" y="0"/>
                </a:lnTo>
                <a:lnTo>
                  <a:pt x="3149578" y="579927"/>
                </a:lnTo>
                <a:lnTo>
                  <a:pt x="0" y="5799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5128" tIns="135128" rIns="135128" bIns="135128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PE" sz="17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Intención analítica</a:t>
            </a:r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E0C5CB0A-16BB-402F-A6BE-7EB5B80DF138}"/>
              </a:ext>
            </a:extLst>
          </p:cNvPr>
          <p:cNvSpPr/>
          <p:nvPr/>
        </p:nvSpPr>
        <p:spPr>
          <a:xfrm>
            <a:off x="8261418" y="4583853"/>
            <a:ext cx="248788" cy="248788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1" name="Forma libre: forma 60">
            <a:extLst>
              <a:ext uri="{FF2B5EF4-FFF2-40B4-BE49-F238E27FC236}">
                <a16:creationId xmlns:a16="http://schemas.microsoft.com/office/drawing/2014/main" id="{9795E7E4-64A1-48C8-90E0-88F43DC1DF6F}"/>
              </a:ext>
            </a:extLst>
          </p:cNvPr>
          <p:cNvSpPr/>
          <p:nvPr/>
        </p:nvSpPr>
        <p:spPr>
          <a:xfrm>
            <a:off x="8498483" y="4430983"/>
            <a:ext cx="2776480" cy="579927"/>
          </a:xfrm>
          <a:custGeom>
            <a:avLst/>
            <a:gdLst>
              <a:gd name="connsiteX0" fmla="*/ 0 w 3149578"/>
              <a:gd name="connsiteY0" fmla="*/ 0 h 579927"/>
              <a:gd name="connsiteX1" fmla="*/ 3149578 w 3149578"/>
              <a:gd name="connsiteY1" fmla="*/ 0 h 579927"/>
              <a:gd name="connsiteX2" fmla="*/ 3149578 w 3149578"/>
              <a:gd name="connsiteY2" fmla="*/ 579927 h 579927"/>
              <a:gd name="connsiteX3" fmla="*/ 0 w 3149578"/>
              <a:gd name="connsiteY3" fmla="*/ 579927 h 579927"/>
              <a:gd name="connsiteX4" fmla="*/ 0 w 3149578"/>
              <a:gd name="connsiteY4" fmla="*/ 0 h 579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9578" h="579927">
                <a:moveTo>
                  <a:pt x="0" y="0"/>
                </a:moveTo>
                <a:lnTo>
                  <a:pt x="3149578" y="0"/>
                </a:lnTo>
                <a:lnTo>
                  <a:pt x="3149578" y="579927"/>
                </a:lnTo>
                <a:lnTo>
                  <a:pt x="0" y="5799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5128" tIns="135128" rIns="135128" bIns="135128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PE" sz="17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Objetivo del estudio</a:t>
            </a:r>
          </a:p>
        </p:txBody>
      </p:sp>
      <p:sp>
        <p:nvSpPr>
          <p:cNvPr id="21" name="Marco 20">
            <a:extLst>
              <a:ext uri="{FF2B5EF4-FFF2-40B4-BE49-F238E27FC236}">
                <a16:creationId xmlns:a16="http://schemas.microsoft.com/office/drawing/2014/main" id="{4444D905-6B20-482C-AD14-5337566F6C6B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522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97066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8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057379" y="963905"/>
            <a:ext cx="6077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LA FICHA DE RECOLECCIÓN DE DATOS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NO ES UN INSTRUMENTO DE MEDICIÓN</a:t>
            </a:r>
            <a:endParaRPr lang="es-PE" sz="20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E3C4624-F02A-440E-8074-962ABB0A1E7D}"/>
              </a:ext>
            </a:extLst>
          </p:cNvPr>
          <p:cNvSpPr txBox="1"/>
          <p:nvPr/>
        </p:nvSpPr>
        <p:spPr>
          <a:xfrm>
            <a:off x="5788031" y="3278074"/>
            <a:ext cx="615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7200" dirty="0">
                <a:solidFill>
                  <a:schemeClr val="bg1"/>
                </a:solidFill>
              </a:rPr>
              <a:t>≠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8491CF90-E7B4-416E-8850-FFBA91055A9A}"/>
              </a:ext>
            </a:extLst>
          </p:cNvPr>
          <p:cNvGrpSpPr/>
          <p:nvPr/>
        </p:nvGrpSpPr>
        <p:grpSpPr>
          <a:xfrm>
            <a:off x="2269658" y="2469400"/>
            <a:ext cx="7652685" cy="3240000"/>
            <a:chOff x="2690460" y="2192803"/>
            <a:chExt cx="7652685" cy="3240000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74D48AE5-24D5-448D-A3DC-A2067AC95AE1}"/>
                </a:ext>
              </a:extLst>
            </p:cNvPr>
            <p:cNvSpPr/>
            <p:nvPr/>
          </p:nvSpPr>
          <p:spPr>
            <a:xfrm>
              <a:off x="2690460" y="2192803"/>
              <a:ext cx="2880000" cy="3240000"/>
            </a:xfrm>
            <a:prstGeom prst="rect">
              <a:avLst/>
            </a:prstGeom>
            <a:solidFill>
              <a:srgbClr val="4F5F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  <a:p>
              <a:pPr algn="ctr"/>
              <a:endParaRPr lang="es-PE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  <a:p>
              <a:pPr algn="ctr"/>
              <a:endParaRPr lang="es-PE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  <a:p>
              <a:pPr algn="ctr"/>
              <a:endParaRPr lang="es-PE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  <a:p>
              <a:pPr algn="ctr"/>
              <a:endParaRPr lang="es-PE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8425F50C-11BC-4601-ACAE-300430164FA7}"/>
                </a:ext>
              </a:extLst>
            </p:cNvPr>
            <p:cNvSpPr txBox="1"/>
            <p:nvPr/>
          </p:nvSpPr>
          <p:spPr>
            <a:xfrm>
              <a:off x="2835044" y="4082161"/>
              <a:ext cx="2735415" cy="12618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0" indent="-285750"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ü"/>
              </a:pPr>
              <a:r>
                <a:rPr lang="es-ES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Entrega un valor final de medición</a:t>
              </a:r>
            </a:p>
            <a:p>
              <a:pPr marL="285750" indent="-285750"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ü"/>
              </a:pPr>
              <a:r>
                <a:rPr lang="es-PE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Pueden ser mecánicos o documentales</a:t>
              </a:r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98F87B9B-5510-4FEE-865E-1721990740E9}"/>
                </a:ext>
              </a:extLst>
            </p:cNvPr>
            <p:cNvSpPr/>
            <p:nvPr/>
          </p:nvSpPr>
          <p:spPr>
            <a:xfrm>
              <a:off x="7463145" y="2192803"/>
              <a:ext cx="2880000" cy="3240000"/>
            </a:xfrm>
            <a:prstGeom prst="rect">
              <a:avLst/>
            </a:prstGeom>
            <a:solidFill>
              <a:srgbClr val="4F5F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  <a:p>
              <a:pPr algn="ctr"/>
              <a:endParaRPr lang="es-PE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  <a:p>
              <a:pPr algn="ctr"/>
              <a:endParaRPr lang="es-PE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  <a:p>
              <a:pPr algn="ctr"/>
              <a:endParaRPr lang="es-PE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8E799D28-8A5E-48BF-BC66-BF596A690BBD}"/>
                </a:ext>
              </a:extLst>
            </p:cNvPr>
            <p:cNvSpPr txBox="1"/>
            <p:nvPr/>
          </p:nvSpPr>
          <p:spPr>
            <a:xfrm>
              <a:off x="7575157" y="4082161"/>
              <a:ext cx="2655973" cy="12618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0" indent="-285750"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ü"/>
              </a:pPr>
              <a:r>
                <a:rPr lang="es-ES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Documento de acopio de datos</a:t>
              </a:r>
            </a:p>
            <a:p>
              <a:pPr marL="285750" indent="-285750"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ü"/>
              </a:pPr>
              <a:r>
                <a:rPr lang="es-ES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Pueden ser físicos o digitales</a:t>
              </a:r>
              <a:endParaRPr lang="es-PE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pic>
          <p:nvPicPr>
            <p:cNvPr id="34" name="Gráfico 33">
              <a:extLst>
                <a:ext uri="{FF2B5EF4-FFF2-40B4-BE49-F238E27FC236}">
                  <a16:creationId xmlns:a16="http://schemas.microsoft.com/office/drawing/2014/main" id="{C5F47F8C-C888-47BC-8FBE-49BCDE937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21230" y="3072106"/>
              <a:ext cx="618459" cy="795162"/>
            </a:xfrm>
            <a:prstGeom prst="rect">
              <a:avLst/>
            </a:prstGeom>
          </p:spPr>
        </p:pic>
        <p:pic>
          <p:nvPicPr>
            <p:cNvPr id="35" name="Gráfico 34">
              <a:extLst>
                <a:ext uri="{FF2B5EF4-FFF2-40B4-BE49-F238E27FC236}">
                  <a16:creationId xmlns:a16="http://schemas.microsoft.com/office/drawing/2014/main" id="{39236F88-CC6A-48BC-9738-5BA63F22C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93915" y="3073021"/>
              <a:ext cx="618459" cy="795162"/>
            </a:xfrm>
            <a:prstGeom prst="rect">
              <a:avLst/>
            </a:prstGeom>
          </p:spPr>
        </p:pic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EEE49125-1683-4354-8FBA-1E414245DC92}"/>
                </a:ext>
              </a:extLst>
            </p:cNvPr>
            <p:cNvSpPr/>
            <p:nvPr/>
          </p:nvSpPr>
          <p:spPr>
            <a:xfrm>
              <a:off x="7618367" y="2340501"/>
              <a:ext cx="256955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PE" b="1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Ficha de recolección de datos</a:t>
              </a:r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19111ABD-0187-4C12-91F4-377E4DF5AEB4}"/>
                </a:ext>
              </a:extLst>
            </p:cNvPr>
            <p:cNvSpPr/>
            <p:nvPr/>
          </p:nvSpPr>
          <p:spPr>
            <a:xfrm>
              <a:off x="3219975" y="2331134"/>
              <a:ext cx="182097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PE" b="1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Instrumento de medición</a:t>
              </a:r>
            </a:p>
          </p:txBody>
        </p:sp>
      </p:grpSp>
      <p:sp>
        <p:nvSpPr>
          <p:cNvPr id="14" name="Marco 13">
            <a:extLst>
              <a:ext uri="{FF2B5EF4-FFF2-40B4-BE49-F238E27FC236}">
                <a16:creationId xmlns:a16="http://schemas.microsoft.com/office/drawing/2014/main" id="{05EE6B5B-0BB7-4B98-9C86-C21AF20DB19C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533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32313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0A60AD9D-DDE0-4A0C-A813-E28D99F45827}"/>
              </a:ext>
            </a:extLst>
          </p:cNvPr>
          <p:cNvSpPr/>
          <p:nvPr/>
        </p:nvSpPr>
        <p:spPr>
          <a:xfrm>
            <a:off x="2276745" y="1355265"/>
            <a:ext cx="5559155" cy="648000"/>
          </a:xfrm>
          <a:custGeom>
            <a:avLst/>
            <a:gdLst>
              <a:gd name="connsiteX0" fmla="*/ 0 w 1445040"/>
              <a:gd name="connsiteY0" fmla="*/ 72252 h 722520"/>
              <a:gd name="connsiteX1" fmla="*/ 72252 w 1445040"/>
              <a:gd name="connsiteY1" fmla="*/ 0 h 722520"/>
              <a:gd name="connsiteX2" fmla="*/ 1372788 w 1445040"/>
              <a:gd name="connsiteY2" fmla="*/ 0 h 722520"/>
              <a:gd name="connsiteX3" fmla="*/ 1445040 w 1445040"/>
              <a:gd name="connsiteY3" fmla="*/ 72252 h 722520"/>
              <a:gd name="connsiteX4" fmla="*/ 1445040 w 1445040"/>
              <a:gd name="connsiteY4" fmla="*/ 650268 h 722520"/>
              <a:gd name="connsiteX5" fmla="*/ 1372788 w 1445040"/>
              <a:gd name="connsiteY5" fmla="*/ 722520 h 722520"/>
              <a:gd name="connsiteX6" fmla="*/ 72252 w 1445040"/>
              <a:gd name="connsiteY6" fmla="*/ 722520 h 722520"/>
              <a:gd name="connsiteX7" fmla="*/ 0 w 1445040"/>
              <a:gd name="connsiteY7" fmla="*/ 650268 h 722520"/>
              <a:gd name="connsiteX8" fmla="*/ 0 w 1445040"/>
              <a:gd name="connsiteY8" fmla="*/ 72252 h 72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5040" h="722520">
                <a:moveTo>
                  <a:pt x="0" y="72252"/>
                </a:moveTo>
                <a:cubicBezTo>
                  <a:pt x="0" y="32348"/>
                  <a:pt x="32348" y="0"/>
                  <a:pt x="72252" y="0"/>
                </a:cubicBezTo>
                <a:lnTo>
                  <a:pt x="1372788" y="0"/>
                </a:lnTo>
                <a:cubicBezTo>
                  <a:pt x="1412692" y="0"/>
                  <a:pt x="1445040" y="32348"/>
                  <a:pt x="1445040" y="72252"/>
                </a:cubicBezTo>
                <a:lnTo>
                  <a:pt x="1445040" y="650268"/>
                </a:lnTo>
                <a:cubicBezTo>
                  <a:pt x="1445040" y="690172"/>
                  <a:pt x="1412692" y="722520"/>
                  <a:pt x="1372788" y="722520"/>
                </a:cubicBezTo>
                <a:lnTo>
                  <a:pt x="72252" y="722520"/>
                </a:lnTo>
                <a:cubicBezTo>
                  <a:pt x="32348" y="722520"/>
                  <a:pt x="0" y="690172"/>
                  <a:pt x="0" y="650268"/>
                </a:cubicBezTo>
                <a:lnTo>
                  <a:pt x="0" y="72252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72" tIns="49102" rIns="63072" bIns="49102" numCol="1" spcCol="1270" anchor="ctr" anchorCtr="0">
            <a:noAutofit/>
          </a:bodyPr>
          <a:lstStyle/>
          <a:p>
            <a:pPr lvl="0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200" dirty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El proceso de la observación</a:t>
            </a:r>
            <a:endParaRPr lang="es-PE" sz="2200" kern="1200" dirty="0">
              <a:solidFill>
                <a:schemeClr val="tx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FB9A611E-17FA-412F-AD0E-82FE38406E3F}"/>
              </a:ext>
            </a:extLst>
          </p:cNvPr>
          <p:cNvGrpSpPr/>
          <p:nvPr/>
        </p:nvGrpSpPr>
        <p:grpSpPr>
          <a:xfrm>
            <a:off x="4469803" y="2400484"/>
            <a:ext cx="3247062" cy="3247062"/>
            <a:chOff x="3335773" y="2044700"/>
            <a:chExt cx="4584889" cy="4584889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2F08D273-3743-4E49-B45F-1D6147CEBC8E}"/>
                </a:ext>
              </a:extLst>
            </p:cNvPr>
            <p:cNvSpPr/>
            <p:nvPr/>
          </p:nvSpPr>
          <p:spPr>
            <a:xfrm>
              <a:off x="3335773" y="2044700"/>
              <a:ext cx="4584889" cy="45848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13" name="Picture 6" descr="D:\BIOESTADISTICO\Archivos\Muñequitos\Observación.png">
              <a:extLst>
                <a:ext uri="{FF2B5EF4-FFF2-40B4-BE49-F238E27FC236}">
                  <a16:creationId xmlns:a16="http://schemas.microsoft.com/office/drawing/2014/main" id="{3B2264D8-CEF4-4EE8-B321-31DB8B4774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3" r="3616"/>
            <a:stretch/>
          </p:blipFill>
          <p:spPr bwMode="auto">
            <a:xfrm>
              <a:off x="3393470" y="2298794"/>
              <a:ext cx="4469494" cy="407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1 Rectángulo">
            <a:extLst>
              <a:ext uri="{FF2B5EF4-FFF2-40B4-BE49-F238E27FC236}">
                <a16:creationId xmlns:a16="http://schemas.microsoft.com/office/drawing/2014/main" id="{70DEE6DB-281E-4E5F-897E-9BDE55DC0106}"/>
              </a:ext>
            </a:extLst>
          </p:cNvPr>
          <p:cNvSpPr/>
          <p:nvPr/>
        </p:nvSpPr>
        <p:spPr>
          <a:xfrm>
            <a:off x="3756438" y="2967815"/>
            <a:ext cx="166423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P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observador</a:t>
            </a:r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2 Rectángulo">
            <a:extLst>
              <a:ext uri="{FF2B5EF4-FFF2-40B4-BE49-F238E27FC236}">
                <a16:creationId xmlns:a16="http://schemas.microsoft.com/office/drawing/2014/main" id="{5D7B3BE9-C79E-42FC-A19E-94303A3115C3}"/>
              </a:ext>
            </a:extLst>
          </p:cNvPr>
          <p:cNvSpPr/>
          <p:nvPr/>
        </p:nvSpPr>
        <p:spPr>
          <a:xfrm>
            <a:off x="7318660" y="4299601"/>
            <a:ext cx="211147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P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ente observado</a:t>
            </a:r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6 Rectángulo">
            <a:extLst>
              <a:ext uri="{FF2B5EF4-FFF2-40B4-BE49-F238E27FC236}">
                <a16:creationId xmlns:a16="http://schemas.microsoft.com/office/drawing/2014/main" id="{D5483466-0895-4073-8730-D4340B4BCD2D}"/>
              </a:ext>
            </a:extLst>
          </p:cNvPr>
          <p:cNvSpPr/>
          <p:nvPr/>
        </p:nvSpPr>
        <p:spPr>
          <a:xfrm>
            <a:off x="6724620" y="2181608"/>
            <a:ext cx="407034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P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Las circunstancias de la observación</a:t>
            </a:r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3 Rectángulo">
            <a:extLst>
              <a:ext uri="{FF2B5EF4-FFF2-40B4-BE49-F238E27FC236}">
                <a16:creationId xmlns:a16="http://schemas.microsoft.com/office/drawing/2014/main" id="{001B48DB-8FE2-4671-8D36-017399345F69}"/>
              </a:ext>
            </a:extLst>
          </p:cNvPr>
          <p:cNvSpPr/>
          <p:nvPr/>
        </p:nvSpPr>
        <p:spPr>
          <a:xfrm>
            <a:off x="1897265" y="4358013"/>
            <a:ext cx="310533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P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 medios de observación</a:t>
            </a:r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93A4C38A-927B-4E08-A3C6-F4023248F03F}"/>
                  </a:ext>
                </a:extLst>
              </p14:cNvPr>
              <p14:cNvContentPartPr/>
              <p14:nvPr/>
            </p14:nvContentPartPr>
            <p14:xfrm>
              <a:off x="8168906" y="944070"/>
              <a:ext cx="360" cy="36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93A4C38A-927B-4E08-A3C6-F4023248F03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60266" y="93507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Rectángulo 17">
            <a:extLst>
              <a:ext uri="{FF2B5EF4-FFF2-40B4-BE49-F238E27FC236}">
                <a16:creationId xmlns:a16="http://schemas.microsoft.com/office/drawing/2014/main" id="{90E2C943-199E-4895-A2E0-F7F12C8AC276}"/>
              </a:ext>
            </a:extLst>
          </p:cNvPr>
          <p:cNvSpPr/>
          <p:nvPr/>
        </p:nvSpPr>
        <p:spPr>
          <a:xfrm>
            <a:off x="2269658" y="998905"/>
            <a:ext cx="3270447" cy="461665"/>
          </a:xfrm>
          <a:prstGeom prst="rect">
            <a:avLst/>
          </a:prstGeom>
          <a:solidFill>
            <a:srgbClr val="533100"/>
          </a:solidFill>
        </p:spPr>
        <p:txBody>
          <a:bodyPr wrap="none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2. LA OBSERVACIÓN</a:t>
            </a:r>
          </a:p>
        </p:txBody>
      </p:sp>
      <p:sp>
        <p:nvSpPr>
          <p:cNvPr id="19" name="Marco 18">
            <a:extLst>
              <a:ext uri="{FF2B5EF4-FFF2-40B4-BE49-F238E27FC236}">
                <a16:creationId xmlns:a16="http://schemas.microsoft.com/office/drawing/2014/main" id="{BB1BAE9C-0AB4-4CDD-A6AB-DA182502A905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533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10693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/>
          <p:cNvSpPr/>
          <p:nvPr/>
        </p:nvSpPr>
        <p:spPr>
          <a:xfrm>
            <a:off x="1654639" y="2501101"/>
            <a:ext cx="4608513" cy="7916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PE" sz="1600" dirty="0">
                <a:latin typeface="Open Sans "/>
                <a:cs typeface="Arial" charset="0"/>
              </a:rPr>
              <a:t>Según la </a:t>
            </a:r>
            <a:r>
              <a:rPr lang="es-PE" sz="1600" b="1" i="1" dirty="0">
                <a:latin typeface="Open Sans "/>
                <a:cs typeface="Arial" charset="0"/>
              </a:rPr>
              <a:t>relación entre el observador y el ente observado</a:t>
            </a:r>
            <a:endParaRPr lang="es-ES" sz="1600" dirty="0">
              <a:latin typeface="Open Sans "/>
              <a:cs typeface="Arial" charset="0"/>
            </a:endParaRPr>
          </a:p>
        </p:txBody>
      </p:sp>
      <p:sp>
        <p:nvSpPr>
          <p:cNvPr id="5" name="9 Rectángulo"/>
          <p:cNvSpPr/>
          <p:nvPr/>
        </p:nvSpPr>
        <p:spPr>
          <a:xfrm>
            <a:off x="7108677" y="2501101"/>
            <a:ext cx="3240087" cy="7916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PE" sz="1600" b="1" dirty="0">
                <a:latin typeface="Open Sans "/>
                <a:cs typeface="Arial" charset="0"/>
              </a:rPr>
              <a:t>Participante</a:t>
            </a:r>
            <a:r>
              <a:rPr lang="es-PE" sz="1600" dirty="0">
                <a:latin typeface="Open Sans "/>
                <a:cs typeface="Arial" charset="0"/>
              </a:rPr>
              <a:t> </a:t>
            </a:r>
            <a:r>
              <a:rPr lang="es-PE" sz="1600" i="1" dirty="0">
                <a:latin typeface="Open Sans "/>
                <a:cs typeface="Arial" charset="0"/>
              </a:rPr>
              <a:t>(Desde adentro)</a:t>
            </a:r>
          </a:p>
          <a:p>
            <a:pPr>
              <a:lnSpc>
                <a:spcPct val="150000"/>
              </a:lnSpc>
              <a:defRPr/>
            </a:pPr>
            <a:r>
              <a:rPr lang="es-PE" sz="1600" b="1" dirty="0">
                <a:latin typeface="Open Sans "/>
                <a:cs typeface="Arial" charset="0"/>
              </a:rPr>
              <a:t>No participante </a:t>
            </a:r>
            <a:r>
              <a:rPr lang="es-PE" sz="1600" i="1" dirty="0">
                <a:latin typeface="Open Sans "/>
                <a:cs typeface="Arial" charset="0"/>
              </a:rPr>
              <a:t>(Desde afuera)</a:t>
            </a:r>
          </a:p>
        </p:txBody>
      </p:sp>
      <p:sp>
        <p:nvSpPr>
          <p:cNvPr id="6" name="5 Abrir llave"/>
          <p:cNvSpPr/>
          <p:nvPr/>
        </p:nvSpPr>
        <p:spPr>
          <a:xfrm>
            <a:off x="6482961" y="2500947"/>
            <a:ext cx="108000" cy="792000"/>
          </a:xfrm>
          <a:prstGeom prst="leftBrace">
            <a:avLst>
              <a:gd name="adj1" fmla="val 75916"/>
              <a:gd name="adj2" fmla="val 49702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600" dirty="0">
              <a:latin typeface="Open Sans "/>
            </a:endParaRPr>
          </a:p>
        </p:txBody>
      </p:sp>
      <p:sp>
        <p:nvSpPr>
          <p:cNvPr id="9" name="5 Abrir llave"/>
          <p:cNvSpPr/>
          <p:nvPr/>
        </p:nvSpPr>
        <p:spPr>
          <a:xfrm>
            <a:off x="6482961" y="3681996"/>
            <a:ext cx="108000" cy="792000"/>
          </a:xfrm>
          <a:prstGeom prst="leftBrace">
            <a:avLst>
              <a:gd name="adj1" fmla="val 75916"/>
              <a:gd name="adj2" fmla="val 49702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600" dirty="0">
              <a:latin typeface="Open Sans "/>
            </a:endParaRPr>
          </a:p>
        </p:txBody>
      </p:sp>
      <p:sp>
        <p:nvSpPr>
          <p:cNvPr id="10" name="5 Abrir llave"/>
          <p:cNvSpPr/>
          <p:nvPr/>
        </p:nvSpPr>
        <p:spPr>
          <a:xfrm>
            <a:off x="6482961" y="4863045"/>
            <a:ext cx="108000" cy="792000"/>
          </a:xfrm>
          <a:prstGeom prst="leftBrace">
            <a:avLst>
              <a:gd name="adj1" fmla="val 75916"/>
              <a:gd name="adj2" fmla="val 49702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600" dirty="0">
              <a:latin typeface="Open Sans "/>
            </a:endParaRPr>
          </a:p>
        </p:txBody>
      </p:sp>
      <p:sp>
        <p:nvSpPr>
          <p:cNvPr id="15" name="9 Rectángulo">
            <a:extLst>
              <a:ext uri="{FF2B5EF4-FFF2-40B4-BE49-F238E27FC236}">
                <a16:creationId xmlns:a16="http://schemas.microsoft.com/office/drawing/2014/main" id="{4DBF8A91-437F-46E6-A111-8E3A295A9FAE}"/>
              </a:ext>
            </a:extLst>
          </p:cNvPr>
          <p:cNvSpPr/>
          <p:nvPr/>
        </p:nvSpPr>
        <p:spPr>
          <a:xfrm>
            <a:off x="7108677" y="3682150"/>
            <a:ext cx="3240087" cy="7916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PE" sz="1600" b="1" dirty="0">
                <a:latin typeface="Open Sans "/>
                <a:cs typeface="Arial" charset="0"/>
              </a:rPr>
              <a:t>Sistemática </a:t>
            </a:r>
            <a:r>
              <a:rPr lang="es-PE" sz="1600" i="1" dirty="0">
                <a:latin typeface="Open Sans "/>
                <a:cs typeface="Arial" charset="0"/>
              </a:rPr>
              <a:t>(Estructurada)</a:t>
            </a:r>
          </a:p>
          <a:p>
            <a:pPr>
              <a:lnSpc>
                <a:spcPct val="150000"/>
              </a:lnSpc>
              <a:defRPr/>
            </a:pPr>
            <a:r>
              <a:rPr lang="es-PE" sz="1600" b="1" dirty="0">
                <a:latin typeface="Open Sans "/>
                <a:cs typeface="Arial" charset="0"/>
              </a:rPr>
              <a:t>Asistemática</a:t>
            </a:r>
            <a:r>
              <a:rPr lang="es-PE" sz="1600" dirty="0">
                <a:latin typeface="Open Sans "/>
                <a:cs typeface="Arial" charset="0"/>
              </a:rPr>
              <a:t> </a:t>
            </a:r>
            <a:r>
              <a:rPr lang="es-PE" sz="1600" i="1" dirty="0">
                <a:latin typeface="Open Sans "/>
                <a:cs typeface="Arial" charset="0"/>
              </a:rPr>
              <a:t>(No estructurada)</a:t>
            </a:r>
          </a:p>
        </p:txBody>
      </p:sp>
      <p:sp>
        <p:nvSpPr>
          <p:cNvPr id="16" name="9 Rectángulo">
            <a:extLst>
              <a:ext uri="{FF2B5EF4-FFF2-40B4-BE49-F238E27FC236}">
                <a16:creationId xmlns:a16="http://schemas.microsoft.com/office/drawing/2014/main" id="{994F3923-3F31-4CEF-9A7B-E875AB8FB455}"/>
              </a:ext>
            </a:extLst>
          </p:cNvPr>
          <p:cNvSpPr/>
          <p:nvPr/>
        </p:nvSpPr>
        <p:spPr>
          <a:xfrm>
            <a:off x="7108677" y="4863199"/>
            <a:ext cx="3240087" cy="7916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PE" sz="1600" b="1" dirty="0">
                <a:latin typeface="Open Sans "/>
                <a:cs typeface="Arial" charset="0"/>
              </a:rPr>
              <a:t>Controlada</a:t>
            </a:r>
            <a:r>
              <a:rPr lang="es-PE" sz="1600" dirty="0">
                <a:latin typeface="Open Sans "/>
                <a:cs typeface="Arial" charset="0"/>
              </a:rPr>
              <a:t> </a:t>
            </a:r>
            <a:r>
              <a:rPr lang="es-PE" sz="1600" i="1" dirty="0">
                <a:latin typeface="Open Sans "/>
                <a:cs typeface="Arial" charset="0"/>
              </a:rPr>
              <a:t>(De laboratorio)</a:t>
            </a:r>
          </a:p>
          <a:p>
            <a:pPr>
              <a:lnSpc>
                <a:spcPct val="150000"/>
              </a:lnSpc>
              <a:defRPr/>
            </a:pPr>
            <a:r>
              <a:rPr lang="es-PE" sz="1600" b="1" dirty="0">
                <a:latin typeface="Open Sans "/>
                <a:cs typeface="Arial" charset="0"/>
              </a:rPr>
              <a:t>No controlada </a:t>
            </a:r>
            <a:r>
              <a:rPr lang="es-PE" sz="1600" i="1" dirty="0">
                <a:latin typeface="Open Sans "/>
                <a:cs typeface="Arial" charset="0"/>
              </a:rPr>
              <a:t>(De campo)</a:t>
            </a:r>
            <a:endParaRPr lang="es-ES" sz="1600" i="1" dirty="0">
              <a:latin typeface="Open Sans "/>
              <a:cs typeface="Arial" charset="0"/>
            </a:endParaRPr>
          </a:p>
        </p:txBody>
      </p:sp>
      <p:sp>
        <p:nvSpPr>
          <p:cNvPr id="17" name="4 Rectángulo">
            <a:extLst>
              <a:ext uri="{FF2B5EF4-FFF2-40B4-BE49-F238E27FC236}">
                <a16:creationId xmlns:a16="http://schemas.microsoft.com/office/drawing/2014/main" id="{1DD7BFEF-43F3-41CA-A6B2-75761D355665}"/>
              </a:ext>
            </a:extLst>
          </p:cNvPr>
          <p:cNvSpPr/>
          <p:nvPr/>
        </p:nvSpPr>
        <p:spPr>
          <a:xfrm>
            <a:off x="1654639" y="3866816"/>
            <a:ext cx="4608513" cy="4223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PE" sz="1600" dirty="0">
                <a:latin typeface="Open Sans "/>
                <a:cs typeface="Arial" charset="0"/>
              </a:rPr>
              <a:t>Según los </a:t>
            </a:r>
            <a:r>
              <a:rPr lang="es-PE" sz="1600" b="1" i="1" dirty="0">
                <a:latin typeface="Open Sans "/>
                <a:cs typeface="Arial" charset="0"/>
              </a:rPr>
              <a:t>medios de observación</a:t>
            </a:r>
          </a:p>
        </p:txBody>
      </p:sp>
      <p:sp>
        <p:nvSpPr>
          <p:cNvPr id="18" name="4 Rectángulo">
            <a:extLst>
              <a:ext uri="{FF2B5EF4-FFF2-40B4-BE49-F238E27FC236}">
                <a16:creationId xmlns:a16="http://schemas.microsoft.com/office/drawing/2014/main" id="{1D9A7905-798E-43FB-90F0-DD88A644D069}"/>
              </a:ext>
            </a:extLst>
          </p:cNvPr>
          <p:cNvSpPr/>
          <p:nvPr/>
        </p:nvSpPr>
        <p:spPr>
          <a:xfrm>
            <a:off x="1654639" y="5047865"/>
            <a:ext cx="4608513" cy="4223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PE" sz="1600" dirty="0">
                <a:latin typeface="Open Sans "/>
                <a:cs typeface="Arial" charset="0"/>
              </a:rPr>
              <a:t>Según la </a:t>
            </a:r>
            <a:r>
              <a:rPr lang="es-PE" sz="1600" b="1" i="1" dirty="0">
                <a:latin typeface="Open Sans "/>
                <a:cs typeface="Arial" charset="0"/>
              </a:rPr>
              <a:t>circunstancias de la observación</a:t>
            </a:r>
            <a:endParaRPr lang="es-ES" sz="1600" dirty="0">
              <a:latin typeface="Open Sans "/>
              <a:cs typeface="Arial" charset="0"/>
            </a:endParaRPr>
          </a:p>
        </p:txBody>
      </p:sp>
      <p:sp>
        <p:nvSpPr>
          <p:cNvPr id="12" name="Marco 11">
            <a:extLst>
              <a:ext uri="{FF2B5EF4-FFF2-40B4-BE49-F238E27FC236}">
                <a16:creationId xmlns:a16="http://schemas.microsoft.com/office/drawing/2014/main" id="{A527B037-F2D3-4905-8C9E-27883E1D8275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533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71121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0A60AD9D-DDE0-4A0C-A813-E28D99F45827}"/>
              </a:ext>
            </a:extLst>
          </p:cNvPr>
          <p:cNvSpPr/>
          <p:nvPr/>
        </p:nvSpPr>
        <p:spPr>
          <a:xfrm>
            <a:off x="2276745" y="1355265"/>
            <a:ext cx="8885174" cy="648000"/>
          </a:xfrm>
          <a:custGeom>
            <a:avLst/>
            <a:gdLst>
              <a:gd name="connsiteX0" fmla="*/ 0 w 1445040"/>
              <a:gd name="connsiteY0" fmla="*/ 72252 h 722520"/>
              <a:gd name="connsiteX1" fmla="*/ 72252 w 1445040"/>
              <a:gd name="connsiteY1" fmla="*/ 0 h 722520"/>
              <a:gd name="connsiteX2" fmla="*/ 1372788 w 1445040"/>
              <a:gd name="connsiteY2" fmla="*/ 0 h 722520"/>
              <a:gd name="connsiteX3" fmla="*/ 1445040 w 1445040"/>
              <a:gd name="connsiteY3" fmla="*/ 72252 h 722520"/>
              <a:gd name="connsiteX4" fmla="*/ 1445040 w 1445040"/>
              <a:gd name="connsiteY4" fmla="*/ 650268 h 722520"/>
              <a:gd name="connsiteX5" fmla="*/ 1372788 w 1445040"/>
              <a:gd name="connsiteY5" fmla="*/ 722520 h 722520"/>
              <a:gd name="connsiteX6" fmla="*/ 72252 w 1445040"/>
              <a:gd name="connsiteY6" fmla="*/ 722520 h 722520"/>
              <a:gd name="connsiteX7" fmla="*/ 0 w 1445040"/>
              <a:gd name="connsiteY7" fmla="*/ 650268 h 722520"/>
              <a:gd name="connsiteX8" fmla="*/ 0 w 1445040"/>
              <a:gd name="connsiteY8" fmla="*/ 72252 h 72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5040" h="722520">
                <a:moveTo>
                  <a:pt x="0" y="72252"/>
                </a:moveTo>
                <a:cubicBezTo>
                  <a:pt x="0" y="32348"/>
                  <a:pt x="32348" y="0"/>
                  <a:pt x="72252" y="0"/>
                </a:cubicBezTo>
                <a:lnTo>
                  <a:pt x="1372788" y="0"/>
                </a:lnTo>
                <a:cubicBezTo>
                  <a:pt x="1412692" y="0"/>
                  <a:pt x="1445040" y="32348"/>
                  <a:pt x="1445040" y="72252"/>
                </a:cubicBezTo>
                <a:lnTo>
                  <a:pt x="1445040" y="650268"/>
                </a:lnTo>
                <a:cubicBezTo>
                  <a:pt x="1445040" y="690172"/>
                  <a:pt x="1412692" y="722520"/>
                  <a:pt x="1372788" y="722520"/>
                </a:cubicBezTo>
                <a:lnTo>
                  <a:pt x="72252" y="722520"/>
                </a:lnTo>
                <a:cubicBezTo>
                  <a:pt x="32348" y="722520"/>
                  <a:pt x="0" y="690172"/>
                  <a:pt x="0" y="650268"/>
                </a:cubicBezTo>
                <a:lnTo>
                  <a:pt x="0" y="72252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72" tIns="49102" rIns="63072" bIns="49102" numCol="1" spcCol="1270" anchor="ctr" anchorCtr="0">
            <a:noAutofit/>
          </a:bodyPr>
          <a:lstStyle/>
          <a:p>
            <a:pPr lvl="0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200" dirty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Según la relación entre el observador y el ente observado</a:t>
            </a:r>
            <a:endParaRPr lang="es-PE" sz="2200" kern="1200" dirty="0">
              <a:solidFill>
                <a:schemeClr val="tx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FB9A611E-17FA-412F-AD0E-82FE38406E3F}"/>
              </a:ext>
            </a:extLst>
          </p:cNvPr>
          <p:cNvGrpSpPr/>
          <p:nvPr/>
        </p:nvGrpSpPr>
        <p:grpSpPr>
          <a:xfrm>
            <a:off x="4469803" y="2400484"/>
            <a:ext cx="3247062" cy="3247062"/>
            <a:chOff x="3335773" y="2044700"/>
            <a:chExt cx="4584889" cy="4584889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2F08D273-3743-4E49-B45F-1D6147CEBC8E}"/>
                </a:ext>
              </a:extLst>
            </p:cNvPr>
            <p:cNvSpPr/>
            <p:nvPr/>
          </p:nvSpPr>
          <p:spPr>
            <a:xfrm>
              <a:off x="3335773" y="2044700"/>
              <a:ext cx="4584889" cy="45848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13" name="Picture 6" descr="D:\BIOESTADISTICO\Archivos\Muñequitos\Observación.png">
              <a:extLst>
                <a:ext uri="{FF2B5EF4-FFF2-40B4-BE49-F238E27FC236}">
                  <a16:creationId xmlns:a16="http://schemas.microsoft.com/office/drawing/2014/main" id="{3B2264D8-CEF4-4EE8-B321-31DB8B4774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3" r="3616"/>
            <a:stretch/>
          </p:blipFill>
          <p:spPr bwMode="auto">
            <a:xfrm>
              <a:off x="3393470" y="2298794"/>
              <a:ext cx="4469494" cy="407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1 Rectángulo">
            <a:extLst>
              <a:ext uri="{FF2B5EF4-FFF2-40B4-BE49-F238E27FC236}">
                <a16:creationId xmlns:a16="http://schemas.microsoft.com/office/drawing/2014/main" id="{70DEE6DB-281E-4E5F-897E-9BDE55DC0106}"/>
              </a:ext>
            </a:extLst>
          </p:cNvPr>
          <p:cNvSpPr/>
          <p:nvPr/>
        </p:nvSpPr>
        <p:spPr>
          <a:xfrm>
            <a:off x="3712356" y="2967815"/>
            <a:ext cx="1752403" cy="369332"/>
          </a:xfrm>
          <a:prstGeom prst="rect">
            <a:avLst/>
          </a:prstGeom>
          <a:solidFill>
            <a:srgbClr val="53310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PE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observador</a:t>
            </a:r>
            <a:endParaRPr lang="es-ES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2 Rectángulo">
            <a:extLst>
              <a:ext uri="{FF2B5EF4-FFF2-40B4-BE49-F238E27FC236}">
                <a16:creationId xmlns:a16="http://schemas.microsoft.com/office/drawing/2014/main" id="{5D7B3BE9-C79E-42FC-A19E-94303A3115C3}"/>
              </a:ext>
            </a:extLst>
          </p:cNvPr>
          <p:cNvSpPr/>
          <p:nvPr/>
        </p:nvSpPr>
        <p:spPr>
          <a:xfrm>
            <a:off x="7257746" y="4299601"/>
            <a:ext cx="2233304" cy="369332"/>
          </a:xfrm>
          <a:prstGeom prst="rect">
            <a:avLst/>
          </a:prstGeom>
          <a:solidFill>
            <a:srgbClr val="53310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PE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ente observado</a:t>
            </a:r>
            <a:endParaRPr lang="es-ES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6 Rectángulo">
            <a:extLst>
              <a:ext uri="{FF2B5EF4-FFF2-40B4-BE49-F238E27FC236}">
                <a16:creationId xmlns:a16="http://schemas.microsoft.com/office/drawing/2014/main" id="{D5483466-0895-4073-8730-D4340B4BCD2D}"/>
              </a:ext>
            </a:extLst>
          </p:cNvPr>
          <p:cNvSpPr/>
          <p:nvPr/>
        </p:nvSpPr>
        <p:spPr>
          <a:xfrm>
            <a:off x="6724620" y="2181608"/>
            <a:ext cx="407034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P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Las circunstancias de la observación</a:t>
            </a:r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3 Rectángulo">
            <a:extLst>
              <a:ext uri="{FF2B5EF4-FFF2-40B4-BE49-F238E27FC236}">
                <a16:creationId xmlns:a16="http://schemas.microsoft.com/office/drawing/2014/main" id="{001B48DB-8FE2-4671-8D36-017399345F69}"/>
              </a:ext>
            </a:extLst>
          </p:cNvPr>
          <p:cNvSpPr/>
          <p:nvPr/>
        </p:nvSpPr>
        <p:spPr>
          <a:xfrm>
            <a:off x="1897265" y="4358013"/>
            <a:ext cx="310533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P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 medios de observación</a:t>
            </a:r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93A4C38A-927B-4E08-A3C6-F4023248F03F}"/>
                  </a:ext>
                </a:extLst>
              </p14:cNvPr>
              <p14:cNvContentPartPr/>
              <p14:nvPr/>
            </p14:nvContentPartPr>
            <p14:xfrm>
              <a:off x="8168906" y="944070"/>
              <a:ext cx="360" cy="36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93A4C38A-927B-4E08-A3C6-F4023248F03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60266" y="93507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Marco 17">
            <a:extLst>
              <a:ext uri="{FF2B5EF4-FFF2-40B4-BE49-F238E27FC236}">
                <a16:creationId xmlns:a16="http://schemas.microsoft.com/office/drawing/2014/main" id="{974DD18F-0D55-4CA6-BF12-768D53E0F236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533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66375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0A60AD9D-DDE0-4A0C-A813-E28D99F45827}"/>
              </a:ext>
            </a:extLst>
          </p:cNvPr>
          <p:cNvSpPr/>
          <p:nvPr/>
        </p:nvSpPr>
        <p:spPr>
          <a:xfrm>
            <a:off x="2276745" y="1355265"/>
            <a:ext cx="5559155" cy="648000"/>
          </a:xfrm>
          <a:custGeom>
            <a:avLst/>
            <a:gdLst>
              <a:gd name="connsiteX0" fmla="*/ 0 w 1445040"/>
              <a:gd name="connsiteY0" fmla="*/ 72252 h 722520"/>
              <a:gd name="connsiteX1" fmla="*/ 72252 w 1445040"/>
              <a:gd name="connsiteY1" fmla="*/ 0 h 722520"/>
              <a:gd name="connsiteX2" fmla="*/ 1372788 w 1445040"/>
              <a:gd name="connsiteY2" fmla="*/ 0 h 722520"/>
              <a:gd name="connsiteX3" fmla="*/ 1445040 w 1445040"/>
              <a:gd name="connsiteY3" fmla="*/ 72252 h 722520"/>
              <a:gd name="connsiteX4" fmla="*/ 1445040 w 1445040"/>
              <a:gd name="connsiteY4" fmla="*/ 650268 h 722520"/>
              <a:gd name="connsiteX5" fmla="*/ 1372788 w 1445040"/>
              <a:gd name="connsiteY5" fmla="*/ 722520 h 722520"/>
              <a:gd name="connsiteX6" fmla="*/ 72252 w 1445040"/>
              <a:gd name="connsiteY6" fmla="*/ 722520 h 722520"/>
              <a:gd name="connsiteX7" fmla="*/ 0 w 1445040"/>
              <a:gd name="connsiteY7" fmla="*/ 650268 h 722520"/>
              <a:gd name="connsiteX8" fmla="*/ 0 w 1445040"/>
              <a:gd name="connsiteY8" fmla="*/ 72252 h 72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5040" h="722520">
                <a:moveTo>
                  <a:pt x="0" y="72252"/>
                </a:moveTo>
                <a:cubicBezTo>
                  <a:pt x="0" y="32348"/>
                  <a:pt x="32348" y="0"/>
                  <a:pt x="72252" y="0"/>
                </a:cubicBezTo>
                <a:lnTo>
                  <a:pt x="1372788" y="0"/>
                </a:lnTo>
                <a:cubicBezTo>
                  <a:pt x="1412692" y="0"/>
                  <a:pt x="1445040" y="32348"/>
                  <a:pt x="1445040" y="72252"/>
                </a:cubicBezTo>
                <a:lnTo>
                  <a:pt x="1445040" y="650268"/>
                </a:lnTo>
                <a:cubicBezTo>
                  <a:pt x="1445040" y="690172"/>
                  <a:pt x="1412692" y="722520"/>
                  <a:pt x="1372788" y="722520"/>
                </a:cubicBezTo>
                <a:lnTo>
                  <a:pt x="72252" y="722520"/>
                </a:lnTo>
                <a:cubicBezTo>
                  <a:pt x="32348" y="722520"/>
                  <a:pt x="0" y="690172"/>
                  <a:pt x="0" y="650268"/>
                </a:cubicBezTo>
                <a:lnTo>
                  <a:pt x="0" y="72252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72" tIns="49102" rIns="63072" bIns="49102" numCol="1" spcCol="1270" anchor="ctr" anchorCtr="0">
            <a:noAutofit/>
          </a:bodyPr>
          <a:lstStyle/>
          <a:p>
            <a:pPr lvl="0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200" dirty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Según los medios de observación</a:t>
            </a:r>
            <a:endParaRPr lang="es-PE" sz="2200" kern="1200" dirty="0">
              <a:solidFill>
                <a:schemeClr val="tx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FB9A611E-17FA-412F-AD0E-82FE38406E3F}"/>
              </a:ext>
            </a:extLst>
          </p:cNvPr>
          <p:cNvGrpSpPr/>
          <p:nvPr/>
        </p:nvGrpSpPr>
        <p:grpSpPr>
          <a:xfrm>
            <a:off x="4469803" y="2400484"/>
            <a:ext cx="3247062" cy="3247062"/>
            <a:chOff x="3335773" y="2044700"/>
            <a:chExt cx="4584889" cy="4584889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2F08D273-3743-4E49-B45F-1D6147CEBC8E}"/>
                </a:ext>
              </a:extLst>
            </p:cNvPr>
            <p:cNvSpPr/>
            <p:nvPr/>
          </p:nvSpPr>
          <p:spPr>
            <a:xfrm>
              <a:off x="3335773" y="2044700"/>
              <a:ext cx="4584889" cy="45848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13" name="Picture 6" descr="D:\BIOESTADISTICO\Archivos\Muñequitos\Observación.png">
              <a:extLst>
                <a:ext uri="{FF2B5EF4-FFF2-40B4-BE49-F238E27FC236}">
                  <a16:creationId xmlns:a16="http://schemas.microsoft.com/office/drawing/2014/main" id="{3B2264D8-CEF4-4EE8-B321-31DB8B4774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3" r="3616"/>
            <a:stretch/>
          </p:blipFill>
          <p:spPr bwMode="auto">
            <a:xfrm>
              <a:off x="3393470" y="2298794"/>
              <a:ext cx="4469494" cy="407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1 Rectángulo">
            <a:extLst>
              <a:ext uri="{FF2B5EF4-FFF2-40B4-BE49-F238E27FC236}">
                <a16:creationId xmlns:a16="http://schemas.microsoft.com/office/drawing/2014/main" id="{70DEE6DB-281E-4E5F-897E-9BDE55DC0106}"/>
              </a:ext>
            </a:extLst>
          </p:cNvPr>
          <p:cNvSpPr/>
          <p:nvPr/>
        </p:nvSpPr>
        <p:spPr>
          <a:xfrm>
            <a:off x="3756438" y="2967815"/>
            <a:ext cx="166423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P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observador</a:t>
            </a:r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2 Rectángulo">
            <a:extLst>
              <a:ext uri="{FF2B5EF4-FFF2-40B4-BE49-F238E27FC236}">
                <a16:creationId xmlns:a16="http://schemas.microsoft.com/office/drawing/2014/main" id="{5D7B3BE9-C79E-42FC-A19E-94303A3115C3}"/>
              </a:ext>
            </a:extLst>
          </p:cNvPr>
          <p:cNvSpPr/>
          <p:nvPr/>
        </p:nvSpPr>
        <p:spPr>
          <a:xfrm>
            <a:off x="7318660" y="4299601"/>
            <a:ext cx="211147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P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ente observado</a:t>
            </a:r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6 Rectángulo">
            <a:extLst>
              <a:ext uri="{FF2B5EF4-FFF2-40B4-BE49-F238E27FC236}">
                <a16:creationId xmlns:a16="http://schemas.microsoft.com/office/drawing/2014/main" id="{D5483466-0895-4073-8730-D4340B4BCD2D}"/>
              </a:ext>
            </a:extLst>
          </p:cNvPr>
          <p:cNvSpPr/>
          <p:nvPr/>
        </p:nvSpPr>
        <p:spPr>
          <a:xfrm>
            <a:off x="6724620" y="2181608"/>
            <a:ext cx="407034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P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Las circunstancias de la observación</a:t>
            </a:r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3 Rectángulo">
            <a:extLst>
              <a:ext uri="{FF2B5EF4-FFF2-40B4-BE49-F238E27FC236}">
                <a16:creationId xmlns:a16="http://schemas.microsoft.com/office/drawing/2014/main" id="{001B48DB-8FE2-4671-8D36-017399345F69}"/>
              </a:ext>
            </a:extLst>
          </p:cNvPr>
          <p:cNvSpPr/>
          <p:nvPr/>
        </p:nvSpPr>
        <p:spPr>
          <a:xfrm>
            <a:off x="1815512" y="4358013"/>
            <a:ext cx="3268844" cy="369332"/>
          </a:xfrm>
          <a:prstGeom prst="rect">
            <a:avLst/>
          </a:prstGeom>
          <a:solidFill>
            <a:srgbClr val="53310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PE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 medios de observación</a:t>
            </a:r>
            <a:endParaRPr lang="es-ES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93A4C38A-927B-4E08-A3C6-F4023248F03F}"/>
                  </a:ext>
                </a:extLst>
              </p14:cNvPr>
              <p14:cNvContentPartPr/>
              <p14:nvPr/>
            </p14:nvContentPartPr>
            <p14:xfrm>
              <a:off x="8168906" y="944070"/>
              <a:ext cx="360" cy="36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93A4C38A-927B-4E08-A3C6-F4023248F03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60266" y="93507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Marco 17">
            <a:extLst>
              <a:ext uri="{FF2B5EF4-FFF2-40B4-BE49-F238E27FC236}">
                <a16:creationId xmlns:a16="http://schemas.microsoft.com/office/drawing/2014/main" id="{1E5E7313-76F1-43A6-8FEE-3AC8514232D6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533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17711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0A60AD9D-DDE0-4A0C-A813-E28D99F45827}"/>
              </a:ext>
            </a:extLst>
          </p:cNvPr>
          <p:cNvSpPr/>
          <p:nvPr/>
        </p:nvSpPr>
        <p:spPr>
          <a:xfrm>
            <a:off x="2276745" y="1355265"/>
            <a:ext cx="7439291" cy="648000"/>
          </a:xfrm>
          <a:custGeom>
            <a:avLst/>
            <a:gdLst>
              <a:gd name="connsiteX0" fmla="*/ 0 w 1445040"/>
              <a:gd name="connsiteY0" fmla="*/ 72252 h 722520"/>
              <a:gd name="connsiteX1" fmla="*/ 72252 w 1445040"/>
              <a:gd name="connsiteY1" fmla="*/ 0 h 722520"/>
              <a:gd name="connsiteX2" fmla="*/ 1372788 w 1445040"/>
              <a:gd name="connsiteY2" fmla="*/ 0 h 722520"/>
              <a:gd name="connsiteX3" fmla="*/ 1445040 w 1445040"/>
              <a:gd name="connsiteY3" fmla="*/ 72252 h 722520"/>
              <a:gd name="connsiteX4" fmla="*/ 1445040 w 1445040"/>
              <a:gd name="connsiteY4" fmla="*/ 650268 h 722520"/>
              <a:gd name="connsiteX5" fmla="*/ 1372788 w 1445040"/>
              <a:gd name="connsiteY5" fmla="*/ 722520 h 722520"/>
              <a:gd name="connsiteX6" fmla="*/ 72252 w 1445040"/>
              <a:gd name="connsiteY6" fmla="*/ 722520 h 722520"/>
              <a:gd name="connsiteX7" fmla="*/ 0 w 1445040"/>
              <a:gd name="connsiteY7" fmla="*/ 650268 h 722520"/>
              <a:gd name="connsiteX8" fmla="*/ 0 w 1445040"/>
              <a:gd name="connsiteY8" fmla="*/ 72252 h 72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5040" h="722520">
                <a:moveTo>
                  <a:pt x="0" y="72252"/>
                </a:moveTo>
                <a:cubicBezTo>
                  <a:pt x="0" y="32348"/>
                  <a:pt x="32348" y="0"/>
                  <a:pt x="72252" y="0"/>
                </a:cubicBezTo>
                <a:lnTo>
                  <a:pt x="1372788" y="0"/>
                </a:lnTo>
                <a:cubicBezTo>
                  <a:pt x="1412692" y="0"/>
                  <a:pt x="1445040" y="32348"/>
                  <a:pt x="1445040" y="72252"/>
                </a:cubicBezTo>
                <a:lnTo>
                  <a:pt x="1445040" y="650268"/>
                </a:lnTo>
                <a:cubicBezTo>
                  <a:pt x="1445040" y="690172"/>
                  <a:pt x="1412692" y="722520"/>
                  <a:pt x="1372788" y="722520"/>
                </a:cubicBezTo>
                <a:lnTo>
                  <a:pt x="72252" y="722520"/>
                </a:lnTo>
                <a:cubicBezTo>
                  <a:pt x="32348" y="722520"/>
                  <a:pt x="0" y="690172"/>
                  <a:pt x="0" y="650268"/>
                </a:cubicBezTo>
                <a:lnTo>
                  <a:pt x="0" y="72252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72" tIns="49102" rIns="63072" bIns="49102" numCol="1" spcCol="1270" anchor="ctr" anchorCtr="0">
            <a:noAutofit/>
          </a:bodyPr>
          <a:lstStyle/>
          <a:p>
            <a:pPr lvl="0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200" dirty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Según las circunstancias de la observación</a:t>
            </a:r>
            <a:endParaRPr lang="es-PE" sz="2200" kern="1200" dirty="0">
              <a:solidFill>
                <a:schemeClr val="tx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FB9A611E-17FA-412F-AD0E-82FE38406E3F}"/>
              </a:ext>
            </a:extLst>
          </p:cNvPr>
          <p:cNvGrpSpPr/>
          <p:nvPr/>
        </p:nvGrpSpPr>
        <p:grpSpPr>
          <a:xfrm>
            <a:off x="4469803" y="2400484"/>
            <a:ext cx="3247062" cy="3247062"/>
            <a:chOff x="3335773" y="2044700"/>
            <a:chExt cx="4584889" cy="4584889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2F08D273-3743-4E49-B45F-1D6147CEBC8E}"/>
                </a:ext>
              </a:extLst>
            </p:cNvPr>
            <p:cNvSpPr/>
            <p:nvPr/>
          </p:nvSpPr>
          <p:spPr>
            <a:xfrm>
              <a:off x="3335773" y="2044700"/>
              <a:ext cx="4584889" cy="45848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13" name="Picture 6" descr="D:\BIOESTADISTICO\Archivos\Muñequitos\Observación.png">
              <a:extLst>
                <a:ext uri="{FF2B5EF4-FFF2-40B4-BE49-F238E27FC236}">
                  <a16:creationId xmlns:a16="http://schemas.microsoft.com/office/drawing/2014/main" id="{3B2264D8-CEF4-4EE8-B321-31DB8B4774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3" r="3616"/>
            <a:stretch/>
          </p:blipFill>
          <p:spPr bwMode="auto">
            <a:xfrm>
              <a:off x="3393470" y="2298794"/>
              <a:ext cx="4469494" cy="407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1 Rectángulo">
            <a:extLst>
              <a:ext uri="{FF2B5EF4-FFF2-40B4-BE49-F238E27FC236}">
                <a16:creationId xmlns:a16="http://schemas.microsoft.com/office/drawing/2014/main" id="{70DEE6DB-281E-4E5F-897E-9BDE55DC0106}"/>
              </a:ext>
            </a:extLst>
          </p:cNvPr>
          <p:cNvSpPr/>
          <p:nvPr/>
        </p:nvSpPr>
        <p:spPr>
          <a:xfrm>
            <a:off x="3756438" y="2967815"/>
            <a:ext cx="166423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P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observador</a:t>
            </a:r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2 Rectángulo">
            <a:extLst>
              <a:ext uri="{FF2B5EF4-FFF2-40B4-BE49-F238E27FC236}">
                <a16:creationId xmlns:a16="http://schemas.microsoft.com/office/drawing/2014/main" id="{5D7B3BE9-C79E-42FC-A19E-94303A3115C3}"/>
              </a:ext>
            </a:extLst>
          </p:cNvPr>
          <p:cNvSpPr/>
          <p:nvPr/>
        </p:nvSpPr>
        <p:spPr>
          <a:xfrm>
            <a:off x="7318660" y="4299601"/>
            <a:ext cx="211147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P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ente observado</a:t>
            </a:r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6 Rectángulo">
            <a:extLst>
              <a:ext uri="{FF2B5EF4-FFF2-40B4-BE49-F238E27FC236}">
                <a16:creationId xmlns:a16="http://schemas.microsoft.com/office/drawing/2014/main" id="{D5483466-0895-4073-8730-D4340B4BCD2D}"/>
              </a:ext>
            </a:extLst>
          </p:cNvPr>
          <p:cNvSpPr/>
          <p:nvPr/>
        </p:nvSpPr>
        <p:spPr>
          <a:xfrm>
            <a:off x="6724620" y="2181608"/>
            <a:ext cx="4366901" cy="369332"/>
          </a:xfrm>
          <a:prstGeom prst="rect">
            <a:avLst/>
          </a:prstGeom>
          <a:solidFill>
            <a:srgbClr val="53310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s-PE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Las circunstancias de la observación</a:t>
            </a:r>
            <a:endParaRPr lang="es-ES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3 Rectángulo">
            <a:extLst>
              <a:ext uri="{FF2B5EF4-FFF2-40B4-BE49-F238E27FC236}">
                <a16:creationId xmlns:a16="http://schemas.microsoft.com/office/drawing/2014/main" id="{001B48DB-8FE2-4671-8D36-017399345F69}"/>
              </a:ext>
            </a:extLst>
          </p:cNvPr>
          <p:cNvSpPr/>
          <p:nvPr/>
        </p:nvSpPr>
        <p:spPr>
          <a:xfrm>
            <a:off x="1897265" y="4358013"/>
            <a:ext cx="310533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P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 medios de observación</a:t>
            </a:r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93A4C38A-927B-4E08-A3C6-F4023248F03F}"/>
                  </a:ext>
                </a:extLst>
              </p14:cNvPr>
              <p14:cNvContentPartPr/>
              <p14:nvPr/>
            </p14:nvContentPartPr>
            <p14:xfrm>
              <a:off x="8168906" y="944070"/>
              <a:ext cx="360" cy="36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93A4C38A-927B-4E08-A3C6-F4023248F03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60266" y="93507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Marco 17">
            <a:extLst>
              <a:ext uri="{FF2B5EF4-FFF2-40B4-BE49-F238E27FC236}">
                <a16:creationId xmlns:a16="http://schemas.microsoft.com/office/drawing/2014/main" id="{E8D862A4-2F81-4498-86D9-94839B998A86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533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25129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A5370126-BE17-47D6-A2F7-E0BA8F8AA8CE}"/>
              </a:ext>
            </a:extLst>
          </p:cNvPr>
          <p:cNvSpPr/>
          <p:nvPr/>
        </p:nvSpPr>
        <p:spPr>
          <a:xfrm>
            <a:off x="4516253" y="3364655"/>
            <a:ext cx="3239400" cy="461665"/>
          </a:xfrm>
          <a:prstGeom prst="roundRect">
            <a:avLst/>
          </a:prstGeom>
          <a:solidFill>
            <a:srgbClr val="4F5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 defTabSz="400050">
              <a:lnSpc>
                <a:spcPct val="90000"/>
              </a:lnSpc>
              <a:spcAft>
                <a:spcPct val="35000"/>
              </a:spcAft>
              <a:defRPr/>
            </a:pPr>
            <a:r>
              <a:rPr lang="es-ES" dirty="0">
                <a:solidFill>
                  <a:schemeClr val="bg1"/>
                </a:solidFill>
                <a:latin typeface="Open Sans "/>
                <a:cs typeface="Arial" pitchFamily="34" charset="0"/>
              </a:rPr>
              <a:t>Entrevista </a:t>
            </a:r>
            <a:r>
              <a:rPr lang="es-ES" b="1" dirty="0">
                <a:solidFill>
                  <a:schemeClr val="bg1"/>
                </a:solidFill>
                <a:latin typeface="Open Sans "/>
                <a:cs typeface="Arial" pitchFamily="34" charset="0"/>
              </a:rPr>
              <a:t>enfocada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941EB617-A205-4698-AFF7-02324BFDDC47}"/>
              </a:ext>
            </a:extLst>
          </p:cNvPr>
          <p:cNvSpPr/>
          <p:nvPr/>
        </p:nvSpPr>
        <p:spPr>
          <a:xfrm>
            <a:off x="4516253" y="4039637"/>
            <a:ext cx="3239400" cy="529422"/>
          </a:xfrm>
          <a:prstGeom prst="roundRect">
            <a:avLst/>
          </a:prstGeom>
          <a:solidFill>
            <a:srgbClr val="4F5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 defTabSz="400050">
              <a:lnSpc>
                <a:spcPct val="90000"/>
              </a:lnSpc>
              <a:spcAft>
                <a:spcPct val="35000"/>
              </a:spcAft>
              <a:defRPr/>
            </a:pPr>
            <a:r>
              <a:rPr lang="es-ES" dirty="0">
                <a:solidFill>
                  <a:schemeClr val="bg1"/>
                </a:solidFill>
                <a:latin typeface="Open Sans "/>
                <a:cs typeface="Arial" pitchFamily="34" charset="0"/>
              </a:rPr>
              <a:t>Entrevista a </a:t>
            </a:r>
            <a:r>
              <a:rPr lang="es-ES" b="1" dirty="0">
                <a:solidFill>
                  <a:schemeClr val="bg1"/>
                </a:solidFill>
                <a:latin typeface="Open Sans "/>
                <a:cs typeface="Arial" pitchFamily="34" charset="0"/>
              </a:rPr>
              <a:t>profundidad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8DC1ED23-42CF-4B6C-A5E6-4BAB594BCDD4}"/>
              </a:ext>
            </a:extLst>
          </p:cNvPr>
          <p:cNvSpPr/>
          <p:nvPr/>
        </p:nvSpPr>
        <p:spPr>
          <a:xfrm>
            <a:off x="2269658" y="998905"/>
            <a:ext cx="2903359" cy="461665"/>
          </a:xfrm>
          <a:prstGeom prst="rect">
            <a:avLst/>
          </a:prstGeom>
          <a:solidFill>
            <a:srgbClr val="533100"/>
          </a:solidFill>
        </p:spPr>
        <p:txBody>
          <a:bodyPr wrap="none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3. LA ENTREVISTA</a:t>
            </a: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14F0317F-5F4C-4013-AAAD-BEC9FE6DD42E}"/>
              </a:ext>
            </a:extLst>
          </p:cNvPr>
          <p:cNvSpPr/>
          <p:nvPr/>
        </p:nvSpPr>
        <p:spPr>
          <a:xfrm>
            <a:off x="4516253" y="2689674"/>
            <a:ext cx="3239400" cy="461665"/>
          </a:xfrm>
          <a:prstGeom prst="roundRect">
            <a:avLst/>
          </a:prstGeom>
          <a:solidFill>
            <a:srgbClr val="4F5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 defTabSz="400050">
              <a:spcAft>
                <a:spcPct val="35000"/>
              </a:spcAft>
              <a:defRPr/>
            </a:pPr>
            <a:r>
              <a:rPr lang="es-ES" dirty="0">
                <a:solidFill>
                  <a:schemeClr val="bg1"/>
                </a:solidFill>
                <a:latin typeface="Open Sans "/>
                <a:cs typeface="Arial" pitchFamily="34" charset="0"/>
              </a:rPr>
              <a:t>Entrevista </a:t>
            </a:r>
            <a:r>
              <a:rPr lang="es-ES" b="1" dirty="0">
                <a:solidFill>
                  <a:schemeClr val="bg1"/>
                </a:solidFill>
                <a:latin typeface="Open Sans "/>
                <a:cs typeface="Arial" pitchFamily="34" charset="0"/>
              </a:rPr>
              <a:t>estructurada</a:t>
            </a:r>
          </a:p>
        </p:txBody>
      </p:sp>
      <p:sp>
        <p:nvSpPr>
          <p:cNvPr id="7" name="Marco 6">
            <a:extLst>
              <a:ext uri="{FF2B5EF4-FFF2-40B4-BE49-F238E27FC236}">
                <a16:creationId xmlns:a16="http://schemas.microsoft.com/office/drawing/2014/main" id="{E26B70C8-5A9A-4B9A-A26D-F1C9AFE3812C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533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76113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A5370126-BE17-47D6-A2F7-E0BA8F8AA8CE}"/>
              </a:ext>
            </a:extLst>
          </p:cNvPr>
          <p:cNvSpPr/>
          <p:nvPr/>
        </p:nvSpPr>
        <p:spPr>
          <a:xfrm>
            <a:off x="4516253" y="3364655"/>
            <a:ext cx="3239400" cy="461665"/>
          </a:xfrm>
          <a:prstGeom prst="roundRect">
            <a:avLst/>
          </a:prstGeom>
          <a:solidFill>
            <a:srgbClr val="4F5F7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 defTabSz="400050">
              <a:lnSpc>
                <a:spcPct val="90000"/>
              </a:lnSpc>
              <a:spcAft>
                <a:spcPct val="35000"/>
              </a:spcAft>
              <a:defRPr/>
            </a:pPr>
            <a:r>
              <a:rPr lang="es-ES" dirty="0">
                <a:solidFill>
                  <a:schemeClr val="bg1"/>
                </a:solidFill>
                <a:latin typeface="Open Sans "/>
                <a:cs typeface="Arial" pitchFamily="34" charset="0"/>
              </a:rPr>
              <a:t>Entrevista </a:t>
            </a:r>
            <a:r>
              <a:rPr lang="es-ES" b="1" dirty="0">
                <a:solidFill>
                  <a:schemeClr val="bg1"/>
                </a:solidFill>
                <a:latin typeface="Open Sans "/>
                <a:cs typeface="Arial" pitchFamily="34" charset="0"/>
              </a:rPr>
              <a:t>enfocada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941EB617-A205-4698-AFF7-02324BFDDC47}"/>
              </a:ext>
            </a:extLst>
          </p:cNvPr>
          <p:cNvSpPr/>
          <p:nvPr/>
        </p:nvSpPr>
        <p:spPr>
          <a:xfrm>
            <a:off x="4516253" y="4039637"/>
            <a:ext cx="3239400" cy="529422"/>
          </a:xfrm>
          <a:prstGeom prst="roundRect">
            <a:avLst/>
          </a:prstGeom>
          <a:solidFill>
            <a:srgbClr val="8BB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 defTabSz="400050">
              <a:lnSpc>
                <a:spcPct val="90000"/>
              </a:lnSpc>
              <a:spcAft>
                <a:spcPct val="35000"/>
              </a:spcAft>
              <a:defRPr/>
            </a:pPr>
            <a:r>
              <a:rPr lang="es-ES" dirty="0">
                <a:solidFill>
                  <a:schemeClr val="bg1"/>
                </a:solidFill>
                <a:latin typeface="Open Sans "/>
                <a:cs typeface="Arial" pitchFamily="34" charset="0"/>
              </a:rPr>
              <a:t>Entrevista a </a:t>
            </a:r>
            <a:r>
              <a:rPr lang="es-ES" b="1" dirty="0">
                <a:solidFill>
                  <a:schemeClr val="bg1"/>
                </a:solidFill>
                <a:latin typeface="Open Sans "/>
                <a:cs typeface="Arial" pitchFamily="34" charset="0"/>
              </a:rPr>
              <a:t>profundidad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8DC1ED23-42CF-4B6C-A5E6-4BAB594BCDD4}"/>
              </a:ext>
            </a:extLst>
          </p:cNvPr>
          <p:cNvSpPr/>
          <p:nvPr/>
        </p:nvSpPr>
        <p:spPr>
          <a:xfrm>
            <a:off x="2269658" y="998905"/>
            <a:ext cx="2903359" cy="461665"/>
          </a:xfrm>
          <a:prstGeom prst="rect">
            <a:avLst/>
          </a:prstGeom>
          <a:solidFill>
            <a:srgbClr val="533100"/>
          </a:solidFill>
        </p:spPr>
        <p:txBody>
          <a:bodyPr wrap="none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3. LA ENTREVISTA</a:t>
            </a: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14F0317F-5F4C-4013-AAAD-BEC9FE6DD42E}"/>
              </a:ext>
            </a:extLst>
          </p:cNvPr>
          <p:cNvSpPr/>
          <p:nvPr/>
        </p:nvSpPr>
        <p:spPr>
          <a:xfrm>
            <a:off x="4516253" y="2689674"/>
            <a:ext cx="3239400" cy="461665"/>
          </a:xfrm>
          <a:prstGeom prst="roundRect">
            <a:avLst/>
          </a:prstGeom>
          <a:solidFill>
            <a:srgbClr val="4F5F7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 defTabSz="400050">
              <a:spcAft>
                <a:spcPct val="35000"/>
              </a:spcAft>
              <a:defRPr/>
            </a:pPr>
            <a:r>
              <a:rPr lang="es-ES" dirty="0">
                <a:solidFill>
                  <a:schemeClr val="bg1"/>
                </a:solidFill>
                <a:latin typeface="Open Sans "/>
                <a:cs typeface="Arial" pitchFamily="34" charset="0"/>
              </a:rPr>
              <a:t>Entrevista </a:t>
            </a:r>
            <a:r>
              <a:rPr lang="es-ES" b="1" dirty="0">
                <a:solidFill>
                  <a:schemeClr val="bg1"/>
                </a:solidFill>
                <a:latin typeface="Open Sans "/>
                <a:cs typeface="Arial" pitchFamily="34" charset="0"/>
              </a:rPr>
              <a:t>estructurada</a:t>
            </a:r>
          </a:p>
        </p:txBody>
      </p:sp>
      <p:sp>
        <p:nvSpPr>
          <p:cNvPr id="7" name="Marco 6">
            <a:extLst>
              <a:ext uri="{FF2B5EF4-FFF2-40B4-BE49-F238E27FC236}">
                <a16:creationId xmlns:a16="http://schemas.microsoft.com/office/drawing/2014/main" id="{40FD8AAA-CDD8-4C71-9F86-A2968A3E3329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533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36895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A5370126-BE17-47D6-A2F7-E0BA8F8AA8CE}"/>
              </a:ext>
            </a:extLst>
          </p:cNvPr>
          <p:cNvSpPr/>
          <p:nvPr/>
        </p:nvSpPr>
        <p:spPr>
          <a:xfrm>
            <a:off x="4516253" y="3364655"/>
            <a:ext cx="3239400" cy="461665"/>
          </a:xfrm>
          <a:prstGeom prst="roundRect">
            <a:avLst/>
          </a:prstGeom>
          <a:solidFill>
            <a:srgbClr val="FF9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 defTabSz="400050">
              <a:lnSpc>
                <a:spcPct val="90000"/>
              </a:lnSpc>
              <a:spcAft>
                <a:spcPct val="35000"/>
              </a:spcAft>
              <a:defRPr/>
            </a:pPr>
            <a:r>
              <a:rPr lang="es-ES" dirty="0">
                <a:solidFill>
                  <a:schemeClr val="bg1"/>
                </a:solidFill>
                <a:latin typeface="Open Sans "/>
                <a:cs typeface="Arial" pitchFamily="34" charset="0"/>
              </a:rPr>
              <a:t>Entrevista </a:t>
            </a:r>
            <a:r>
              <a:rPr lang="es-ES" b="1" dirty="0">
                <a:solidFill>
                  <a:schemeClr val="bg1"/>
                </a:solidFill>
                <a:latin typeface="Open Sans "/>
                <a:cs typeface="Arial" pitchFamily="34" charset="0"/>
              </a:rPr>
              <a:t>enfocada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941EB617-A205-4698-AFF7-02324BFDDC47}"/>
              </a:ext>
            </a:extLst>
          </p:cNvPr>
          <p:cNvSpPr/>
          <p:nvPr/>
        </p:nvSpPr>
        <p:spPr>
          <a:xfrm>
            <a:off x="4516253" y="4039637"/>
            <a:ext cx="3239400" cy="529422"/>
          </a:xfrm>
          <a:prstGeom prst="roundRect">
            <a:avLst/>
          </a:prstGeom>
          <a:solidFill>
            <a:srgbClr val="4F5F7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 defTabSz="400050">
              <a:lnSpc>
                <a:spcPct val="90000"/>
              </a:lnSpc>
              <a:spcAft>
                <a:spcPct val="35000"/>
              </a:spcAft>
              <a:defRPr/>
            </a:pPr>
            <a:r>
              <a:rPr lang="es-ES" dirty="0">
                <a:solidFill>
                  <a:schemeClr val="bg1"/>
                </a:solidFill>
                <a:latin typeface="Open Sans "/>
                <a:cs typeface="Arial" pitchFamily="34" charset="0"/>
              </a:rPr>
              <a:t>Entrevista a </a:t>
            </a:r>
            <a:r>
              <a:rPr lang="es-ES" b="1" dirty="0">
                <a:solidFill>
                  <a:schemeClr val="bg1"/>
                </a:solidFill>
                <a:latin typeface="Open Sans "/>
                <a:cs typeface="Arial" pitchFamily="34" charset="0"/>
              </a:rPr>
              <a:t>profundidad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8DC1ED23-42CF-4B6C-A5E6-4BAB594BCDD4}"/>
              </a:ext>
            </a:extLst>
          </p:cNvPr>
          <p:cNvSpPr/>
          <p:nvPr/>
        </p:nvSpPr>
        <p:spPr>
          <a:xfrm>
            <a:off x="2269658" y="998905"/>
            <a:ext cx="2903359" cy="461665"/>
          </a:xfrm>
          <a:prstGeom prst="rect">
            <a:avLst/>
          </a:prstGeom>
          <a:solidFill>
            <a:srgbClr val="533100"/>
          </a:solidFill>
        </p:spPr>
        <p:txBody>
          <a:bodyPr wrap="none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3. LA ENTREVISTA</a:t>
            </a: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14F0317F-5F4C-4013-AAAD-BEC9FE6DD42E}"/>
              </a:ext>
            </a:extLst>
          </p:cNvPr>
          <p:cNvSpPr/>
          <p:nvPr/>
        </p:nvSpPr>
        <p:spPr>
          <a:xfrm>
            <a:off x="4516253" y="2689674"/>
            <a:ext cx="3239400" cy="461665"/>
          </a:xfrm>
          <a:prstGeom prst="roundRect">
            <a:avLst/>
          </a:prstGeom>
          <a:solidFill>
            <a:srgbClr val="4F5F7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 defTabSz="400050">
              <a:spcAft>
                <a:spcPct val="35000"/>
              </a:spcAft>
              <a:defRPr/>
            </a:pPr>
            <a:r>
              <a:rPr lang="es-ES" dirty="0">
                <a:solidFill>
                  <a:schemeClr val="bg1"/>
                </a:solidFill>
                <a:latin typeface="Open Sans "/>
                <a:cs typeface="Arial" pitchFamily="34" charset="0"/>
              </a:rPr>
              <a:t>Entrevista </a:t>
            </a:r>
            <a:r>
              <a:rPr lang="es-ES" b="1" dirty="0">
                <a:solidFill>
                  <a:schemeClr val="bg1"/>
                </a:solidFill>
                <a:latin typeface="Open Sans "/>
                <a:cs typeface="Arial" pitchFamily="34" charset="0"/>
              </a:rPr>
              <a:t>estructurada</a:t>
            </a:r>
          </a:p>
        </p:txBody>
      </p:sp>
      <p:sp>
        <p:nvSpPr>
          <p:cNvPr id="7" name="Marco 6">
            <a:extLst>
              <a:ext uri="{FF2B5EF4-FFF2-40B4-BE49-F238E27FC236}">
                <a16:creationId xmlns:a16="http://schemas.microsoft.com/office/drawing/2014/main" id="{2F61AEF0-A542-438D-BC69-AC1573A6282C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533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86895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A5370126-BE17-47D6-A2F7-E0BA8F8AA8CE}"/>
              </a:ext>
            </a:extLst>
          </p:cNvPr>
          <p:cNvSpPr/>
          <p:nvPr/>
        </p:nvSpPr>
        <p:spPr>
          <a:xfrm>
            <a:off x="4516253" y="3364655"/>
            <a:ext cx="3239400" cy="461665"/>
          </a:xfrm>
          <a:prstGeom prst="roundRect">
            <a:avLst/>
          </a:prstGeom>
          <a:solidFill>
            <a:srgbClr val="4F5F7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 defTabSz="400050">
              <a:lnSpc>
                <a:spcPct val="90000"/>
              </a:lnSpc>
              <a:spcAft>
                <a:spcPct val="35000"/>
              </a:spcAft>
              <a:defRPr/>
            </a:pPr>
            <a:r>
              <a:rPr lang="es-ES" dirty="0">
                <a:solidFill>
                  <a:schemeClr val="bg1"/>
                </a:solidFill>
                <a:latin typeface="Open Sans "/>
                <a:cs typeface="Arial" pitchFamily="34" charset="0"/>
              </a:rPr>
              <a:t>Entrevista </a:t>
            </a:r>
            <a:r>
              <a:rPr lang="es-ES" b="1" dirty="0">
                <a:solidFill>
                  <a:schemeClr val="bg1"/>
                </a:solidFill>
                <a:latin typeface="Open Sans "/>
                <a:cs typeface="Arial" pitchFamily="34" charset="0"/>
              </a:rPr>
              <a:t>enfocada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941EB617-A205-4698-AFF7-02324BFDDC47}"/>
              </a:ext>
            </a:extLst>
          </p:cNvPr>
          <p:cNvSpPr/>
          <p:nvPr/>
        </p:nvSpPr>
        <p:spPr>
          <a:xfrm>
            <a:off x="4516253" y="4039637"/>
            <a:ext cx="3239400" cy="529422"/>
          </a:xfrm>
          <a:prstGeom prst="roundRect">
            <a:avLst/>
          </a:prstGeom>
          <a:solidFill>
            <a:srgbClr val="4F5F7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 defTabSz="400050">
              <a:lnSpc>
                <a:spcPct val="90000"/>
              </a:lnSpc>
              <a:spcAft>
                <a:spcPct val="35000"/>
              </a:spcAft>
              <a:defRPr/>
            </a:pPr>
            <a:r>
              <a:rPr lang="es-ES" dirty="0">
                <a:solidFill>
                  <a:schemeClr val="bg1"/>
                </a:solidFill>
                <a:latin typeface="Open Sans "/>
                <a:cs typeface="Arial" pitchFamily="34" charset="0"/>
              </a:rPr>
              <a:t>Entrevista a </a:t>
            </a:r>
            <a:r>
              <a:rPr lang="es-ES" b="1" dirty="0">
                <a:solidFill>
                  <a:schemeClr val="bg1"/>
                </a:solidFill>
                <a:latin typeface="Open Sans "/>
                <a:cs typeface="Arial" pitchFamily="34" charset="0"/>
              </a:rPr>
              <a:t>profundidad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8DC1ED23-42CF-4B6C-A5E6-4BAB594BCDD4}"/>
              </a:ext>
            </a:extLst>
          </p:cNvPr>
          <p:cNvSpPr/>
          <p:nvPr/>
        </p:nvSpPr>
        <p:spPr>
          <a:xfrm>
            <a:off x="2269658" y="998905"/>
            <a:ext cx="2903359" cy="461665"/>
          </a:xfrm>
          <a:prstGeom prst="rect">
            <a:avLst/>
          </a:prstGeom>
          <a:solidFill>
            <a:srgbClr val="533100"/>
          </a:solidFill>
        </p:spPr>
        <p:txBody>
          <a:bodyPr wrap="none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3. LA ENTREVISTA</a:t>
            </a: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14F0317F-5F4C-4013-AAAD-BEC9FE6DD42E}"/>
              </a:ext>
            </a:extLst>
          </p:cNvPr>
          <p:cNvSpPr/>
          <p:nvPr/>
        </p:nvSpPr>
        <p:spPr>
          <a:xfrm>
            <a:off x="4516253" y="2689674"/>
            <a:ext cx="3239400" cy="461665"/>
          </a:xfrm>
          <a:prstGeom prst="roundRect">
            <a:avLst/>
          </a:prstGeom>
          <a:solidFill>
            <a:srgbClr val="FE7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488" defTabSz="400050">
              <a:spcAft>
                <a:spcPct val="35000"/>
              </a:spcAft>
              <a:defRPr/>
            </a:pPr>
            <a:r>
              <a:rPr lang="es-ES" dirty="0">
                <a:solidFill>
                  <a:schemeClr val="bg1"/>
                </a:solidFill>
                <a:latin typeface="Open Sans "/>
                <a:cs typeface="Arial" pitchFamily="34" charset="0"/>
              </a:rPr>
              <a:t>Entrevista </a:t>
            </a:r>
            <a:r>
              <a:rPr lang="es-ES" b="1" dirty="0">
                <a:solidFill>
                  <a:schemeClr val="bg1"/>
                </a:solidFill>
                <a:latin typeface="Open Sans "/>
                <a:cs typeface="Arial" pitchFamily="34" charset="0"/>
              </a:rPr>
              <a:t>estructurada</a:t>
            </a:r>
          </a:p>
        </p:txBody>
      </p:sp>
      <p:sp>
        <p:nvSpPr>
          <p:cNvPr id="7" name="Marco 6">
            <a:extLst>
              <a:ext uri="{FF2B5EF4-FFF2-40B4-BE49-F238E27FC236}">
                <a16:creationId xmlns:a16="http://schemas.microsoft.com/office/drawing/2014/main" id="{5A469B44-EDB1-4986-9F7E-ACADCC1F763C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533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097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áfico 10" descr="Objetivo">
            <a:extLst>
              <a:ext uri="{FF2B5EF4-FFF2-40B4-BE49-F238E27FC236}">
                <a16:creationId xmlns:a16="http://schemas.microsoft.com/office/drawing/2014/main" id="{8ED62966-C52F-4072-9750-73C7A6CB9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25018" y="2620303"/>
            <a:ext cx="2160000" cy="2160000"/>
          </a:xfrm>
          <a:prstGeom prst="rect">
            <a:avLst/>
          </a:prstGeom>
        </p:spPr>
      </p:pic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5803A43D-A531-402E-A5A9-0C29C58C6A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6026659"/>
              </p:ext>
            </p:extLst>
          </p:nvPr>
        </p:nvGraphicFramePr>
        <p:xfrm>
          <a:off x="1041400" y="1541304"/>
          <a:ext cx="10096500" cy="431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Rectángulo 9">
            <a:extLst>
              <a:ext uri="{FF2B5EF4-FFF2-40B4-BE49-F238E27FC236}">
                <a16:creationId xmlns:a16="http://schemas.microsoft.com/office/drawing/2014/main" id="{18D39760-BCBE-4D67-A246-31E155778466}"/>
              </a:ext>
            </a:extLst>
          </p:cNvPr>
          <p:cNvSpPr/>
          <p:nvPr/>
        </p:nvSpPr>
        <p:spPr>
          <a:xfrm>
            <a:off x="3519034" y="833108"/>
            <a:ext cx="515397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ES" sz="28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EL PROPÓSITO DEL ESTUDIO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CB8B69F-1395-4DCF-BAD3-97023A72CC4C}"/>
              </a:ext>
            </a:extLst>
          </p:cNvPr>
          <p:cNvSpPr/>
          <p:nvPr/>
        </p:nvSpPr>
        <p:spPr>
          <a:xfrm>
            <a:off x="4199503" y="5509537"/>
            <a:ext cx="3793025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S" sz="17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Línea de investigación: </a:t>
            </a:r>
            <a:r>
              <a:rPr lang="es-ES" sz="17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LA DIABETES</a:t>
            </a:r>
            <a:endParaRPr lang="es-PE" sz="17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4C9ABF8C-B7AB-4D6D-A564-B0E48CB3CA05}"/>
              </a:ext>
            </a:extLst>
          </p:cNvPr>
          <p:cNvSpPr/>
          <p:nvPr/>
        </p:nvSpPr>
        <p:spPr>
          <a:xfrm>
            <a:off x="1169219" y="3520515"/>
            <a:ext cx="1379792" cy="360000"/>
          </a:xfrm>
          <a:prstGeom prst="rect">
            <a:avLst/>
          </a:prstGeom>
          <a:solidFill>
            <a:srgbClr val="8BB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5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Diagnóstico</a:t>
            </a:r>
            <a:endParaRPr lang="es-PE" sz="15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grpSp>
        <p:nvGrpSpPr>
          <p:cNvPr id="14" name="Gráfico 1">
            <a:extLst>
              <a:ext uri="{FF2B5EF4-FFF2-40B4-BE49-F238E27FC236}">
                <a16:creationId xmlns:a16="http://schemas.microsoft.com/office/drawing/2014/main" id="{1E2F3B6F-0418-4E41-9B09-596D598CEEFF}"/>
              </a:ext>
            </a:extLst>
          </p:cNvPr>
          <p:cNvGrpSpPr/>
          <p:nvPr/>
        </p:nvGrpSpPr>
        <p:grpSpPr>
          <a:xfrm>
            <a:off x="773327" y="671723"/>
            <a:ext cx="1279604" cy="1219149"/>
            <a:chOff x="3909622" y="4024806"/>
            <a:chExt cx="4347792" cy="4142385"/>
          </a:xfrm>
          <a:solidFill>
            <a:srgbClr val="522601"/>
          </a:solidFill>
        </p:grpSpPr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21D884F1-6BA0-4461-8FF2-F9D6A4F4AC97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174969E9-DB4B-4F6F-8D07-A102636EC879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4B51AF53-3E52-4060-9E00-34A489F09682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6EBCADE2-DEBA-4DF9-92B4-5DAF70032037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650C50A3-E419-4C58-B108-8435131682DB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BC9F73FC-A306-4538-9901-4AD9177D656B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DA055963-B869-487F-8E44-6795525F3B60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7038DBC8-499F-40E8-B46A-39D22B9A28F7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618CBC2B-0AF6-48DB-A6DD-89E0CFFDB162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41912997-8B57-4160-95B8-D8A050CD1B5A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05F603CF-8A96-4D66-BA18-1B511810BD72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E16A452D-87D6-43D2-BAC4-37DEA67DCF10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481EDE75-55DA-48B2-B617-AECA076CEF9A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83EA8782-2AF9-4ED4-A6A1-EFE06CC0D4D6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6589CF67-18B0-409F-8DEB-C32382EDE29D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673D0037-59DB-4ECD-BC69-6E37C4DFC805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0D10C372-8980-4DA2-A7B1-9D7753176F04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AD0D7CD3-239E-4DD0-88EF-DB06DB8358F5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</p:grpSp>
      <p:sp>
        <p:nvSpPr>
          <p:cNvPr id="37" name="Rectángulo 36">
            <a:extLst>
              <a:ext uri="{FF2B5EF4-FFF2-40B4-BE49-F238E27FC236}">
                <a16:creationId xmlns:a16="http://schemas.microsoft.com/office/drawing/2014/main" id="{E3ACF9BD-DEA0-4BC5-B287-E50BFDB5C643}"/>
              </a:ext>
            </a:extLst>
          </p:cNvPr>
          <p:cNvSpPr/>
          <p:nvPr/>
        </p:nvSpPr>
        <p:spPr>
          <a:xfrm>
            <a:off x="4473591" y="3470717"/>
            <a:ext cx="1310453" cy="432000"/>
          </a:xfrm>
          <a:prstGeom prst="rect">
            <a:avLst/>
          </a:prstGeom>
          <a:solidFill>
            <a:srgbClr val="FE7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Factores de riesgo</a:t>
            </a:r>
            <a:endParaRPr lang="es-PE" sz="14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2EB45B86-BCD6-4ED4-9080-8A713BD99D71}"/>
              </a:ext>
            </a:extLst>
          </p:cNvPr>
          <p:cNvSpPr/>
          <p:nvPr/>
        </p:nvSpPr>
        <p:spPr>
          <a:xfrm>
            <a:off x="6191251" y="3520515"/>
            <a:ext cx="1144386" cy="360000"/>
          </a:xfrm>
          <a:prstGeom prst="rect">
            <a:avLst/>
          </a:prstGeom>
          <a:solidFill>
            <a:srgbClr val="C66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5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Causas</a:t>
            </a:r>
            <a:endParaRPr lang="es-PE" sz="15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5BE1E25A-0F45-4E03-BC2F-497F546C160E}"/>
              </a:ext>
            </a:extLst>
          </p:cNvPr>
          <p:cNvSpPr/>
          <p:nvPr/>
        </p:nvSpPr>
        <p:spPr>
          <a:xfrm>
            <a:off x="7768244" y="3518528"/>
            <a:ext cx="1262567" cy="360000"/>
          </a:xfrm>
          <a:prstGeom prst="rect">
            <a:avLst/>
          </a:prstGeom>
          <a:solidFill>
            <a:srgbClr val="0196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5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Pronóstico</a:t>
            </a:r>
            <a:endParaRPr lang="es-PE" sz="15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0C7A5F51-DA30-4A16-870F-1B8263276334}"/>
              </a:ext>
            </a:extLst>
          </p:cNvPr>
          <p:cNvSpPr/>
          <p:nvPr/>
        </p:nvSpPr>
        <p:spPr>
          <a:xfrm>
            <a:off x="3179183" y="1851937"/>
            <a:ext cx="5833648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S" sz="17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Es un </a:t>
            </a:r>
            <a:r>
              <a:rPr lang="es-ES" sz="1700" u="sng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punto concreto </a:t>
            </a:r>
            <a:r>
              <a:rPr lang="es-ES" sz="17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dentro de la línea de investigación</a:t>
            </a:r>
            <a:endParaRPr lang="es-PE" sz="17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6DB118E5-B9FB-4F0F-A829-0CE3C4680479}"/>
              </a:ext>
            </a:extLst>
          </p:cNvPr>
          <p:cNvSpPr/>
          <p:nvPr/>
        </p:nvSpPr>
        <p:spPr>
          <a:xfrm>
            <a:off x="2839965" y="3520515"/>
            <a:ext cx="1310453" cy="360000"/>
          </a:xfrm>
          <a:prstGeom prst="rect">
            <a:avLst/>
          </a:prstGeom>
          <a:solidFill>
            <a:srgbClr val="FF9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5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Prevalencia</a:t>
            </a:r>
            <a:endParaRPr lang="es-PE" sz="15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1E1FD1F3-9930-4EC1-BF8A-C7866A3D8D5D}"/>
              </a:ext>
            </a:extLst>
          </p:cNvPr>
          <p:cNvSpPr/>
          <p:nvPr/>
        </p:nvSpPr>
        <p:spPr>
          <a:xfrm>
            <a:off x="9343044" y="3518528"/>
            <a:ext cx="1375756" cy="360000"/>
          </a:xfrm>
          <a:prstGeom prst="rect">
            <a:avLst/>
          </a:prstGeom>
          <a:solidFill>
            <a:srgbClr val="00B4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5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Tratamiento</a:t>
            </a:r>
            <a:endParaRPr lang="es-PE" sz="15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36" name="Marco 35">
            <a:extLst>
              <a:ext uri="{FF2B5EF4-FFF2-40B4-BE49-F238E27FC236}">
                <a16:creationId xmlns:a16="http://schemas.microsoft.com/office/drawing/2014/main" id="{5A33EEFA-E5CE-482F-BDAD-FA8A7472ABE1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522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20966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ángulo 76">
            <a:extLst>
              <a:ext uri="{FF2B5EF4-FFF2-40B4-BE49-F238E27FC236}">
                <a16:creationId xmlns:a16="http://schemas.microsoft.com/office/drawing/2014/main" id="{E0BBB26B-25C3-40D3-A45B-1876F0CB529E}"/>
              </a:ext>
            </a:extLst>
          </p:cNvPr>
          <p:cNvSpPr/>
          <p:nvPr/>
        </p:nvSpPr>
        <p:spPr>
          <a:xfrm>
            <a:off x="5222630" y="1318846"/>
            <a:ext cx="6480000" cy="5040000"/>
          </a:xfrm>
          <a:prstGeom prst="rect">
            <a:avLst/>
          </a:prstGeom>
          <a:solidFill>
            <a:srgbClr val="4F5F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759E5C9-47EF-4053-8CF6-E5A5857F4EF5}"/>
              </a:ext>
            </a:extLst>
          </p:cNvPr>
          <p:cNvSpPr/>
          <p:nvPr/>
        </p:nvSpPr>
        <p:spPr>
          <a:xfrm>
            <a:off x="2269658" y="998905"/>
            <a:ext cx="2626040" cy="461665"/>
          </a:xfrm>
          <a:prstGeom prst="rect">
            <a:avLst/>
          </a:prstGeom>
          <a:solidFill>
            <a:srgbClr val="533100"/>
          </a:solidFill>
        </p:spPr>
        <p:txBody>
          <a:bodyPr wrap="none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4. LA ENCUESTA</a:t>
            </a:r>
          </a:p>
        </p:txBody>
      </p:sp>
      <p:grpSp>
        <p:nvGrpSpPr>
          <p:cNvPr id="78" name="Grupo 77">
            <a:extLst>
              <a:ext uri="{FF2B5EF4-FFF2-40B4-BE49-F238E27FC236}">
                <a16:creationId xmlns:a16="http://schemas.microsoft.com/office/drawing/2014/main" id="{A2848BB4-DAC8-45C6-8C08-0D9C0FA004EA}"/>
              </a:ext>
            </a:extLst>
          </p:cNvPr>
          <p:cNvGrpSpPr/>
          <p:nvPr/>
        </p:nvGrpSpPr>
        <p:grpSpPr>
          <a:xfrm>
            <a:off x="6842630" y="1678846"/>
            <a:ext cx="3240000" cy="4320000"/>
            <a:chOff x="6611003" y="1601689"/>
            <a:chExt cx="3240000" cy="4320000"/>
          </a:xfrm>
          <a:solidFill>
            <a:schemeClr val="bg1"/>
          </a:solidFill>
        </p:grpSpPr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B6F6B961-82A1-45A7-9141-A231CDD4526E}"/>
                </a:ext>
              </a:extLst>
            </p:cNvPr>
            <p:cNvSpPr/>
            <p:nvPr/>
          </p:nvSpPr>
          <p:spPr>
            <a:xfrm>
              <a:off x="6611003" y="1601689"/>
              <a:ext cx="3240000" cy="4320000"/>
            </a:xfrm>
            <a:custGeom>
              <a:avLst/>
              <a:gdLst>
                <a:gd name="connsiteX0" fmla="*/ 180000 w 3240000"/>
                <a:gd name="connsiteY0" fmla="*/ 180000 h 4320000"/>
                <a:gd name="connsiteX1" fmla="*/ 180000 w 3240000"/>
                <a:gd name="connsiteY1" fmla="*/ 4140000 h 4320000"/>
                <a:gd name="connsiteX2" fmla="*/ 3060000 w 3240000"/>
                <a:gd name="connsiteY2" fmla="*/ 4140000 h 4320000"/>
                <a:gd name="connsiteX3" fmla="*/ 3060000 w 3240000"/>
                <a:gd name="connsiteY3" fmla="*/ 180000 h 4320000"/>
                <a:gd name="connsiteX4" fmla="*/ 0 w 3240000"/>
                <a:gd name="connsiteY4" fmla="*/ 0 h 4320000"/>
                <a:gd name="connsiteX5" fmla="*/ 3240000 w 3240000"/>
                <a:gd name="connsiteY5" fmla="*/ 0 h 4320000"/>
                <a:gd name="connsiteX6" fmla="*/ 3240000 w 3240000"/>
                <a:gd name="connsiteY6" fmla="*/ 4320000 h 4320000"/>
                <a:gd name="connsiteX7" fmla="*/ 0 w 3240000"/>
                <a:gd name="connsiteY7" fmla="*/ 4320000 h 43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40000" h="4320000">
                  <a:moveTo>
                    <a:pt x="180000" y="180000"/>
                  </a:moveTo>
                  <a:lnTo>
                    <a:pt x="180000" y="4140000"/>
                  </a:lnTo>
                  <a:lnTo>
                    <a:pt x="3060000" y="4140000"/>
                  </a:lnTo>
                  <a:lnTo>
                    <a:pt x="3060000" y="180000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4320000"/>
                  </a:lnTo>
                  <a:lnTo>
                    <a:pt x="0" y="4320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>
                <a:solidFill>
                  <a:schemeClr val="bg1"/>
                </a:solidFill>
              </a:endParaRPr>
            </a:p>
          </p:txBody>
        </p:sp>
        <p:grpSp>
          <p:nvGrpSpPr>
            <p:cNvPr id="70" name="Grupo 69">
              <a:extLst>
                <a:ext uri="{FF2B5EF4-FFF2-40B4-BE49-F238E27FC236}">
                  <a16:creationId xmlns:a16="http://schemas.microsoft.com/office/drawing/2014/main" id="{51D66C5B-5042-4B55-8C42-607A926528F6}"/>
                </a:ext>
              </a:extLst>
            </p:cNvPr>
            <p:cNvGrpSpPr/>
            <p:nvPr/>
          </p:nvGrpSpPr>
          <p:grpSpPr>
            <a:xfrm>
              <a:off x="7185908" y="2926121"/>
              <a:ext cx="2090191" cy="2549873"/>
              <a:chOff x="4909548" y="2882159"/>
              <a:chExt cx="2090191" cy="2549873"/>
            </a:xfrm>
            <a:grpFill/>
          </p:grpSpPr>
          <p:sp>
            <p:nvSpPr>
              <p:cNvPr id="45" name="Forma libre: forma 44">
                <a:extLst>
                  <a:ext uri="{FF2B5EF4-FFF2-40B4-BE49-F238E27FC236}">
                    <a16:creationId xmlns:a16="http://schemas.microsoft.com/office/drawing/2014/main" id="{13BC3836-668C-4665-84E2-0630D69A4077}"/>
                  </a:ext>
                </a:extLst>
              </p:cNvPr>
              <p:cNvSpPr/>
              <p:nvPr/>
            </p:nvSpPr>
            <p:spPr>
              <a:xfrm>
                <a:off x="4909548" y="2882159"/>
                <a:ext cx="468000" cy="468000"/>
              </a:xfrm>
              <a:custGeom>
                <a:avLst/>
                <a:gdLst>
                  <a:gd name="connsiteX0" fmla="*/ 54000 w 468000"/>
                  <a:gd name="connsiteY0" fmla="*/ 54000 h 468000"/>
                  <a:gd name="connsiteX1" fmla="*/ 54000 w 468000"/>
                  <a:gd name="connsiteY1" fmla="*/ 414000 h 468000"/>
                  <a:gd name="connsiteX2" fmla="*/ 414000 w 468000"/>
                  <a:gd name="connsiteY2" fmla="*/ 414000 h 468000"/>
                  <a:gd name="connsiteX3" fmla="*/ 414000 w 468000"/>
                  <a:gd name="connsiteY3" fmla="*/ 54000 h 468000"/>
                  <a:gd name="connsiteX4" fmla="*/ 0 w 468000"/>
                  <a:gd name="connsiteY4" fmla="*/ 0 h 468000"/>
                  <a:gd name="connsiteX5" fmla="*/ 468000 w 468000"/>
                  <a:gd name="connsiteY5" fmla="*/ 0 h 468000"/>
                  <a:gd name="connsiteX6" fmla="*/ 468000 w 468000"/>
                  <a:gd name="connsiteY6" fmla="*/ 468000 h 468000"/>
                  <a:gd name="connsiteX7" fmla="*/ 0 w 468000"/>
                  <a:gd name="connsiteY7" fmla="*/ 468000 h 46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8000" h="468000">
                    <a:moveTo>
                      <a:pt x="54000" y="54000"/>
                    </a:moveTo>
                    <a:lnTo>
                      <a:pt x="54000" y="414000"/>
                    </a:lnTo>
                    <a:lnTo>
                      <a:pt x="414000" y="414000"/>
                    </a:lnTo>
                    <a:lnTo>
                      <a:pt x="414000" y="54000"/>
                    </a:lnTo>
                    <a:close/>
                    <a:moveTo>
                      <a:pt x="0" y="0"/>
                    </a:moveTo>
                    <a:lnTo>
                      <a:pt x="468000" y="0"/>
                    </a:lnTo>
                    <a:lnTo>
                      <a:pt x="468000" y="468000"/>
                    </a:lnTo>
                    <a:lnTo>
                      <a:pt x="0" y="4680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Forma libre: forma 45">
                <a:extLst>
                  <a:ext uri="{FF2B5EF4-FFF2-40B4-BE49-F238E27FC236}">
                    <a16:creationId xmlns:a16="http://schemas.microsoft.com/office/drawing/2014/main" id="{968276A3-0A48-4B47-82CC-8D7455E9AA1C}"/>
                  </a:ext>
                </a:extLst>
              </p:cNvPr>
              <p:cNvSpPr/>
              <p:nvPr/>
            </p:nvSpPr>
            <p:spPr>
              <a:xfrm>
                <a:off x="4909548" y="4964032"/>
                <a:ext cx="468000" cy="468000"/>
              </a:xfrm>
              <a:custGeom>
                <a:avLst/>
                <a:gdLst>
                  <a:gd name="connsiteX0" fmla="*/ 54000 w 468000"/>
                  <a:gd name="connsiteY0" fmla="*/ 54000 h 468000"/>
                  <a:gd name="connsiteX1" fmla="*/ 54000 w 468000"/>
                  <a:gd name="connsiteY1" fmla="*/ 414000 h 468000"/>
                  <a:gd name="connsiteX2" fmla="*/ 414000 w 468000"/>
                  <a:gd name="connsiteY2" fmla="*/ 414000 h 468000"/>
                  <a:gd name="connsiteX3" fmla="*/ 414000 w 468000"/>
                  <a:gd name="connsiteY3" fmla="*/ 54000 h 468000"/>
                  <a:gd name="connsiteX4" fmla="*/ 0 w 468000"/>
                  <a:gd name="connsiteY4" fmla="*/ 0 h 468000"/>
                  <a:gd name="connsiteX5" fmla="*/ 468000 w 468000"/>
                  <a:gd name="connsiteY5" fmla="*/ 0 h 468000"/>
                  <a:gd name="connsiteX6" fmla="*/ 468000 w 468000"/>
                  <a:gd name="connsiteY6" fmla="*/ 468000 h 468000"/>
                  <a:gd name="connsiteX7" fmla="*/ 0 w 468000"/>
                  <a:gd name="connsiteY7" fmla="*/ 468000 h 46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8000" h="468000">
                    <a:moveTo>
                      <a:pt x="54000" y="54000"/>
                    </a:moveTo>
                    <a:lnTo>
                      <a:pt x="54000" y="414000"/>
                    </a:lnTo>
                    <a:lnTo>
                      <a:pt x="414000" y="414000"/>
                    </a:lnTo>
                    <a:lnTo>
                      <a:pt x="414000" y="54000"/>
                    </a:lnTo>
                    <a:close/>
                    <a:moveTo>
                      <a:pt x="0" y="0"/>
                    </a:moveTo>
                    <a:lnTo>
                      <a:pt x="468000" y="0"/>
                    </a:lnTo>
                    <a:lnTo>
                      <a:pt x="468000" y="468000"/>
                    </a:lnTo>
                    <a:lnTo>
                      <a:pt x="0" y="4680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Forma libre: forma 46">
                <a:extLst>
                  <a:ext uri="{FF2B5EF4-FFF2-40B4-BE49-F238E27FC236}">
                    <a16:creationId xmlns:a16="http://schemas.microsoft.com/office/drawing/2014/main" id="{6542331C-070B-4A53-92D7-331FB49D71D1}"/>
                  </a:ext>
                </a:extLst>
              </p:cNvPr>
              <p:cNvSpPr/>
              <p:nvPr/>
            </p:nvSpPr>
            <p:spPr>
              <a:xfrm>
                <a:off x="4909548" y="4273113"/>
                <a:ext cx="468000" cy="468000"/>
              </a:xfrm>
              <a:custGeom>
                <a:avLst/>
                <a:gdLst>
                  <a:gd name="connsiteX0" fmla="*/ 54000 w 468000"/>
                  <a:gd name="connsiteY0" fmla="*/ 54000 h 468000"/>
                  <a:gd name="connsiteX1" fmla="*/ 54000 w 468000"/>
                  <a:gd name="connsiteY1" fmla="*/ 414000 h 468000"/>
                  <a:gd name="connsiteX2" fmla="*/ 414000 w 468000"/>
                  <a:gd name="connsiteY2" fmla="*/ 414000 h 468000"/>
                  <a:gd name="connsiteX3" fmla="*/ 414000 w 468000"/>
                  <a:gd name="connsiteY3" fmla="*/ 54000 h 468000"/>
                  <a:gd name="connsiteX4" fmla="*/ 0 w 468000"/>
                  <a:gd name="connsiteY4" fmla="*/ 0 h 468000"/>
                  <a:gd name="connsiteX5" fmla="*/ 468000 w 468000"/>
                  <a:gd name="connsiteY5" fmla="*/ 0 h 468000"/>
                  <a:gd name="connsiteX6" fmla="*/ 468000 w 468000"/>
                  <a:gd name="connsiteY6" fmla="*/ 468000 h 468000"/>
                  <a:gd name="connsiteX7" fmla="*/ 0 w 468000"/>
                  <a:gd name="connsiteY7" fmla="*/ 468000 h 46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8000" h="468000">
                    <a:moveTo>
                      <a:pt x="54000" y="54000"/>
                    </a:moveTo>
                    <a:lnTo>
                      <a:pt x="54000" y="414000"/>
                    </a:lnTo>
                    <a:lnTo>
                      <a:pt x="414000" y="414000"/>
                    </a:lnTo>
                    <a:lnTo>
                      <a:pt x="414000" y="54000"/>
                    </a:lnTo>
                    <a:close/>
                    <a:moveTo>
                      <a:pt x="0" y="0"/>
                    </a:moveTo>
                    <a:lnTo>
                      <a:pt x="468000" y="0"/>
                    </a:lnTo>
                    <a:lnTo>
                      <a:pt x="468000" y="468000"/>
                    </a:lnTo>
                    <a:lnTo>
                      <a:pt x="0" y="4680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Forma libre: forma 47">
                <a:extLst>
                  <a:ext uri="{FF2B5EF4-FFF2-40B4-BE49-F238E27FC236}">
                    <a16:creationId xmlns:a16="http://schemas.microsoft.com/office/drawing/2014/main" id="{9754BBBD-0822-4CF3-B527-12BA2A1312A4}"/>
                  </a:ext>
                </a:extLst>
              </p:cNvPr>
              <p:cNvSpPr/>
              <p:nvPr/>
            </p:nvSpPr>
            <p:spPr>
              <a:xfrm>
                <a:off x="4909548" y="3577636"/>
                <a:ext cx="468000" cy="468000"/>
              </a:xfrm>
              <a:custGeom>
                <a:avLst/>
                <a:gdLst>
                  <a:gd name="connsiteX0" fmla="*/ 54000 w 468000"/>
                  <a:gd name="connsiteY0" fmla="*/ 54000 h 468000"/>
                  <a:gd name="connsiteX1" fmla="*/ 54000 w 468000"/>
                  <a:gd name="connsiteY1" fmla="*/ 414000 h 468000"/>
                  <a:gd name="connsiteX2" fmla="*/ 414000 w 468000"/>
                  <a:gd name="connsiteY2" fmla="*/ 414000 h 468000"/>
                  <a:gd name="connsiteX3" fmla="*/ 414000 w 468000"/>
                  <a:gd name="connsiteY3" fmla="*/ 54000 h 468000"/>
                  <a:gd name="connsiteX4" fmla="*/ 0 w 468000"/>
                  <a:gd name="connsiteY4" fmla="*/ 0 h 468000"/>
                  <a:gd name="connsiteX5" fmla="*/ 468000 w 468000"/>
                  <a:gd name="connsiteY5" fmla="*/ 0 h 468000"/>
                  <a:gd name="connsiteX6" fmla="*/ 468000 w 468000"/>
                  <a:gd name="connsiteY6" fmla="*/ 468000 h 468000"/>
                  <a:gd name="connsiteX7" fmla="*/ 0 w 468000"/>
                  <a:gd name="connsiteY7" fmla="*/ 468000 h 46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8000" h="468000">
                    <a:moveTo>
                      <a:pt x="54000" y="54000"/>
                    </a:moveTo>
                    <a:lnTo>
                      <a:pt x="54000" y="414000"/>
                    </a:lnTo>
                    <a:lnTo>
                      <a:pt x="414000" y="414000"/>
                    </a:lnTo>
                    <a:lnTo>
                      <a:pt x="414000" y="54000"/>
                    </a:lnTo>
                    <a:close/>
                    <a:moveTo>
                      <a:pt x="0" y="0"/>
                    </a:moveTo>
                    <a:lnTo>
                      <a:pt x="468000" y="0"/>
                    </a:lnTo>
                    <a:lnTo>
                      <a:pt x="468000" y="468000"/>
                    </a:lnTo>
                    <a:lnTo>
                      <a:pt x="0" y="4680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54" name="Grupo 53">
                <a:extLst>
                  <a:ext uri="{FF2B5EF4-FFF2-40B4-BE49-F238E27FC236}">
                    <a16:creationId xmlns:a16="http://schemas.microsoft.com/office/drawing/2014/main" id="{2A6CFAAE-9DA1-487A-94BF-D02E1292AE62}"/>
                  </a:ext>
                </a:extLst>
              </p:cNvPr>
              <p:cNvGrpSpPr/>
              <p:nvPr/>
            </p:nvGrpSpPr>
            <p:grpSpPr>
              <a:xfrm>
                <a:off x="5775739" y="5027632"/>
                <a:ext cx="1224000" cy="340800"/>
                <a:chOff x="5798863" y="2919630"/>
                <a:chExt cx="1224000" cy="340800"/>
              </a:xfrm>
              <a:grpFill/>
            </p:grpSpPr>
            <p:sp>
              <p:nvSpPr>
                <p:cNvPr id="50" name="Rectángulo 49">
                  <a:extLst>
                    <a:ext uri="{FF2B5EF4-FFF2-40B4-BE49-F238E27FC236}">
                      <a16:creationId xmlns:a16="http://schemas.microsoft.com/office/drawing/2014/main" id="{C6BCF999-3068-4CA7-B48A-22536F5E53C2}"/>
                    </a:ext>
                  </a:extLst>
                </p:cNvPr>
                <p:cNvSpPr/>
                <p:nvPr/>
              </p:nvSpPr>
              <p:spPr>
                <a:xfrm>
                  <a:off x="5798863" y="2919630"/>
                  <a:ext cx="1224000" cy="36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" name="Rectángulo 50">
                  <a:extLst>
                    <a:ext uri="{FF2B5EF4-FFF2-40B4-BE49-F238E27FC236}">
                      <a16:creationId xmlns:a16="http://schemas.microsoft.com/office/drawing/2014/main" id="{085476F2-06A1-4628-98F3-84B5F55869C4}"/>
                    </a:ext>
                  </a:extLst>
                </p:cNvPr>
                <p:cNvSpPr/>
                <p:nvPr/>
              </p:nvSpPr>
              <p:spPr>
                <a:xfrm>
                  <a:off x="5798863" y="3122830"/>
                  <a:ext cx="1224000" cy="36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" name="Rectángulo 51">
                  <a:extLst>
                    <a:ext uri="{FF2B5EF4-FFF2-40B4-BE49-F238E27FC236}">
                      <a16:creationId xmlns:a16="http://schemas.microsoft.com/office/drawing/2014/main" id="{597CD49F-8FF5-4991-976D-EE970F220641}"/>
                    </a:ext>
                  </a:extLst>
                </p:cNvPr>
                <p:cNvSpPr/>
                <p:nvPr/>
              </p:nvSpPr>
              <p:spPr>
                <a:xfrm>
                  <a:off x="5798863" y="3224430"/>
                  <a:ext cx="1224000" cy="36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" name="Rectángulo 52">
                  <a:extLst>
                    <a:ext uri="{FF2B5EF4-FFF2-40B4-BE49-F238E27FC236}">
                      <a16:creationId xmlns:a16="http://schemas.microsoft.com/office/drawing/2014/main" id="{C0C8DAB1-F6B0-4B62-B7BA-8F5A3EC55C5D}"/>
                    </a:ext>
                  </a:extLst>
                </p:cNvPr>
                <p:cNvSpPr/>
                <p:nvPr/>
              </p:nvSpPr>
              <p:spPr>
                <a:xfrm>
                  <a:off x="5798863" y="3021230"/>
                  <a:ext cx="1224000" cy="36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5" name="Grupo 54">
                <a:extLst>
                  <a:ext uri="{FF2B5EF4-FFF2-40B4-BE49-F238E27FC236}">
                    <a16:creationId xmlns:a16="http://schemas.microsoft.com/office/drawing/2014/main" id="{A57A9973-DB30-48F0-B687-3CA787695247}"/>
                  </a:ext>
                </a:extLst>
              </p:cNvPr>
              <p:cNvGrpSpPr/>
              <p:nvPr/>
            </p:nvGrpSpPr>
            <p:grpSpPr>
              <a:xfrm>
                <a:off x="5775739" y="3641236"/>
                <a:ext cx="1224000" cy="340800"/>
                <a:chOff x="5798863" y="2919630"/>
                <a:chExt cx="1224000" cy="340800"/>
              </a:xfrm>
              <a:grpFill/>
            </p:grpSpPr>
            <p:sp>
              <p:nvSpPr>
                <p:cNvPr id="56" name="Rectángulo 55">
                  <a:extLst>
                    <a:ext uri="{FF2B5EF4-FFF2-40B4-BE49-F238E27FC236}">
                      <a16:creationId xmlns:a16="http://schemas.microsoft.com/office/drawing/2014/main" id="{95F656FB-C15E-4507-B709-227BA8FE77FB}"/>
                    </a:ext>
                  </a:extLst>
                </p:cNvPr>
                <p:cNvSpPr/>
                <p:nvPr/>
              </p:nvSpPr>
              <p:spPr>
                <a:xfrm>
                  <a:off x="5798863" y="2919630"/>
                  <a:ext cx="1224000" cy="36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" name="Rectángulo 56">
                  <a:extLst>
                    <a:ext uri="{FF2B5EF4-FFF2-40B4-BE49-F238E27FC236}">
                      <a16:creationId xmlns:a16="http://schemas.microsoft.com/office/drawing/2014/main" id="{B9902C85-D82B-4C53-8C55-4B08C5470D24}"/>
                    </a:ext>
                  </a:extLst>
                </p:cNvPr>
                <p:cNvSpPr/>
                <p:nvPr/>
              </p:nvSpPr>
              <p:spPr>
                <a:xfrm>
                  <a:off x="5798863" y="3122830"/>
                  <a:ext cx="1224000" cy="36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" name="Rectángulo 57">
                  <a:extLst>
                    <a:ext uri="{FF2B5EF4-FFF2-40B4-BE49-F238E27FC236}">
                      <a16:creationId xmlns:a16="http://schemas.microsoft.com/office/drawing/2014/main" id="{0C4F89FB-CAD9-4BD6-8AD9-B31B7B3FB30B}"/>
                    </a:ext>
                  </a:extLst>
                </p:cNvPr>
                <p:cNvSpPr/>
                <p:nvPr/>
              </p:nvSpPr>
              <p:spPr>
                <a:xfrm>
                  <a:off x="5798863" y="3224430"/>
                  <a:ext cx="1224000" cy="36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" name="Rectángulo 58">
                  <a:extLst>
                    <a:ext uri="{FF2B5EF4-FFF2-40B4-BE49-F238E27FC236}">
                      <a16:creationId xmlns:a16="http://schemas.microsoft.com/office/drawing/2014/main" id="{99C4C5BE-86AA-43DA-B104-A6170374D340}"/>
                    </a:ext>
                  </a:extLst>
                </p:cNvPr>
                <p:cNvSpPr/>
                <p:nvPr/>
              </p:nvSpPr>
              <p:spPr>
                <a:xfrm>
                  <a:off x="5798863" y="3021230"/>
                  <a:ext cx="1224000" cy="36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0" name="Grupo 59">
                <a:extLst>
                  <a:ext uri="{FF2B5EF4-FFF2-40B4-BE49-F238E27FC236}">
                    <a16:creationId xmlns:a16="http://schemas.microsoft.com/office/drawing/2014/main" id="{BF2F2163-29E4-4E47-9157-63C950E87EB9}"/>
                  </a:ext>
                </a:extLst>
              </p:cNvPr>
              <p:cNvGrpSpPr/>
              <p:nvPr/>
            </p:nvGrpSpPr>
            <p:grpSpPr>
              <a:xfrm>
                <a:off x="5775739" y="4336713"/>
                <a:ext cx="1224000" cy="340800"/>
                <a:chOff x="5798863" y="2919630"/>
                <a:chExt cx="1224000" cy="340800"/>
              </a:xfrm>
              <a:grpFill/>
            </p:grpSpPr>
            <p:sp>
              <p:nvSpPr>
                <p:cNvPr id="61" name="Rectángulo 60">
                  <a:extLst>
                    <a:ext uri="{FF2B5EF4-FFF2-40B4-BE49-F238E27FC236}">
                      <a16:creationId xmlns:a16="http://schemas.microsoft.com/office/drawing/2014/main" id="{7C30BBC9-9A50-4D71-9D40-205B248983B9}"/>
                    </a:ext>
                  </a:extLst>
                </p:cNvPr>
                <p:cNvSpPr/>
                <p:nvPr/>
              </p:nvSpPr>
              <p:spPr>
                <a:xfrm>
                  <a:off x="5798863" y="2919630"/>
                  <a:ext cx="1224000" cy="36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" name="Rectángulo 61">
                  <a:extLst>
                    <a:ext uri="{FF2B5EF4-FFF2-40B4-BE49-F238E27FC236}">
                      <a16:creationId xmlns:a16="http://schemas.microsoft.com/office/drawing/2014/main" id="{FF4BD181-5986-421B-96C0-4D87E1679DBB}"/>
                    </a:ext>
                  </a:extLst>
                </p:cNvPr>
                <p:cNvSpPr/>
                <p:nvPr/>
              </p:nvSpPr>
              <p:spPr>
                <a:xfrm>
                  <a:off x="5798863" y="3122830"/>
                  <a:ext cx="1224000" cy="36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" name="Rectángulo 62">
                  <a:extLst>
                    <a:ext uri="{FF2B5EF4-FFF2-40B4-BE49-F238E27FC236}">
                      <a16:creationId xmlns:a16="http://schemas.microsoft.com/office/drawing/2014/main" id="{4448B5BC-D580-4058-9173-A05A9604A5B7}"/>
                    </a:ext>
                  </a:extLst>
                </p:cNvPr>
                <p:cNvSpPr/>
                <p:nvPr/>
              </p:nvSpPr>
              <p:spPr>
                <a:xfrm>
                  <a:off x="5798863" y="3224430"/>
                  <a:ext cx="1224000" cy="36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" name="Rectángulo 63">
                  <a:extLst>
                    <a:ext uri="{FF2B5EF4-FFF2-40B4-BE49-F238E27FC236}">
                      <a16:creationId xmlns:a16="http://schemas.microsoft.com/office/drawing/2014/main" id="{C94357F6-D663-460F-A5E2-4D89B5E93438}"/>
                    </a:ext>
                  </a:extLst>
                </p:cNvPr>
                <p:cNvSpPr/>
                <p:nvPr/>
              </p:nvSpPr>
              <p:spPr>
                <a:xfrm>
                  <a:off x="5798863" y="3021230"/>
                  <a:ext cx="1224000" cy="36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5" name="Grupo 64">
                <a:extLst>
                  <a:ext uri="{FF2B5EF4-FFF2-40B4-BE49-F238E27FC236}">
                    <a16:creationId xmlns:a16="http://schemas.microsoft.com/office/drawing/2014/main" id="{75B544A2-602A-4464-B70B-0A5C1EC25D35}"/>
                  </a:ext>
                </a:extLst>
              </p:cNvPr>
              <p:cNvGrpSpPr/>
              <p:nvPr/>
            </p:nvGrpSpPr>
            <p:grpSpPr>
              <a:xfrm>
                <a:off x="5775739" y="2945759"/>
                <a:ext cx="1224000" cy="340800"/>
                <a:chOff x="5798863" y="2919630"/>
                <a:chExt cx="1224000" cy="340800"/>
              </a:xfrm>
              <a:grpFill/>
            </p:grpSpPr>
            <p:sp>
              <p:nvSpPr>
                <p:cNvPr id="66" name="Rectángulo 65">
                  <a:extLst>
                    <a:ext uri="{FF2B5EF4-FFF2-40B4-BE49-F238E27FC236}">
                      <a16:creationId xmlns:a16="http://schemas.microsoft.com/office/drawing/2014/main" id="{15B54A2E-D1B5-4769-B7A2-87D9577DFE13}"/>
                    </a:ext>
                  </a:extLst>
                </p:cNvPr>
                <p:cNvSpPr/>
                <p:nvPr/>
              </p:nvSpPr>
              <p:spPr>
                <a:xfrm>
                  <a:off x="5798863" y="2919630"/>
                  <a:ext cx="1224000" cy="36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" name="Rectángulo 66">
                  <a:extLst>
                    <a:ext uri="{FF2B5EF4-FFF2-40B4-BE49-F238E27FC236}">
                      <a16:creationId xmlns:a16="http://schemas.microsoft.com/office/drawing/2014/main" id="{40D35D36-A296-4A15-A006-70699222AF32}"/>
                    </a:ext>
                  </a:extLst>
                </p:cNvPr>
                <p:cNvSpPr/>
                <p:nvPr/>
              </p:nvSpPr>
              <p:spPr>
                <a:xfrm>
                  <a:off x="5798863" y="3122830"/>
                  <a:ext cx="1224000" cy="36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" name="Rectángulo 67">
                  <a:extLst>
                    <a:ext uri="{FF2B5EF4-FFF2-40B4-BE49-F238E27FC236}">
                      <a16:creationId xmlns:a16="http://schemas.microsoft.com/office/drawing/2014/main" id="{0B8894A3-ED50-4E10-B2ED-F7A422AAE233}"/>
                    </a:ext>
                  </a:extLst>
                </p:cNvPr>
                <p:cNvSpPr/>
                <p:nvPr/>
              </p:nvSpPr>
              <p:spPr>
                <a:xfrm>
                  <a:off x="5798863" y="3224430"/>
                  <a:ext cx="1224000" cy="36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" name="Rectángulo 68">
                  <a:extLst>
                    <a:ext uri="{FF2B5EF4-FFF2-40B4-BE49-F238E27FC236}">
                      <a16:creationId xmlns:a16="http://schemas.microsoft.com/office/drawing/2014/main" id="{A7084ACF-D774-4137-9BF8-F733F25A6518}"/>
                    </a:ext>
                  </a:extLst>
                </p:cNvPr>
                <p:cNvSpPr/>
                <p:nvPr/>
              </p:nvSpPr>
              <p:spPr>
                <a:xfrm>
                  <a:off x="5798863" y="3021230"/>
                  <a:ext cx="1224000" cy="36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>
                    <a:solidFill>
                      <a:schemeClr val="bg1"/>
                    </a:solidFill>
                  </a:endParaRPr>
                </a:p>
              </p:txBody>
            </p:sp>
          </p:grpSp>
        </p:grpSp>
        <p:pic>
          <p:nvPicPr>
            <p:cNvPr id="72" name="Gráfico 71" descr="Marca de verificación">
              <a:extLst>
                <a:ext uri="{FF2B5EF4-FFF2-40B4-BE49-F238E27FC236}">
                  <a16:creationId xmlns:a16="http://schemas.microsoft.com/office/drawing/2014/main" id="{FB7C04EC-02E1-48A2-BE97-45479DCB4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238160" y="2998212"/>
              <a:ext cx="360000" cy="360000"/>
            </a:xfrm>
            <a:prstGeom prst="rect">
              <a:avLst/>
            </a:prstGeom>
          </p:spPr>
        </p:pic>
        <p:pic>
          <p:nvPicPr>
            <p:cNvPr id="73" name="Gráfico 72" descr="Marca de verificación">
              <a:extLst>
                <a:ext uri="{FF2B5EF4-FFF2-40B4-BE49-F238E27FC236}">
                  <a16:creationId xmlns:a16="http://schemas.microsoft.com/office/drawing/2014/main" id="{96AC5A37-FEB8-4FD7-8ADD-60B9C166D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238160" y="3695339"/>
              <a:ext cx="360000" cy="360000"/>
            </a:xfrm>
            <a:prstGeom prst="rect">
              <a:avLst/>
            </a:prstGeom>
          </p:spPr>
        </p:pic>
        <p:pic>
          <p:nvPicPr>
            <p:cNvPr id="74" name="Gráfico 73" descr="Marca de verificación">
              <a:extLst>
                <a:ext uri="{FF2B5EF4-FFF2-40B4-BE49-F238E27FC236}">
                  <a16:creationId xmlns:a16="http://schemas.microsoft.com/office/drawing/2014/main" id="{677ED153-78AD-4479-84D1-0D59D9384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238160" y="4392466"/>
              <a:ext cx="360000" cy="360000"/>
            </a:xfrm>
            <a:prstGeom prst="rect">
              <a:avLst/>
            </a:prstGeom>
          </p:spPr>
        </p:pic>
        <p:pic>
          <p:nvPicPr>
            <p:cNvPr id="75" name="Gráfico 74" descr="Marca de verificación">
              <a:extLst>
                <a:ext uri="{FF2B5EF4-FFF2-40B4-BE49-F238E27FC236}">
                  <a16:creationId xmlns:a16="http://schemas.microsoft.com/office/drawing/2014/main" id="{D90E9760-EB11-4B37-9993-9DC16B1FE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238160" y="5089594"/>
              <a:ext cx="360000" cy="360000"/>
            </a:xfrm>
            <a:prstGeom prst="rect">
              <a:avLst/>
            </a:prstGeom>
          </p:spPr>
        </p:pic>
        <p:sp>
          <p:nvSpPr>
            <p:cNvPr id="76" name="Rectángulo 75">
              <a:extLst>
                <a:ext uri="{FF2B5EF4-FFF2-40B4-BE49-F238E27FC236}">
                  <a16:creationId xmlns:a16="http://schemas.microsoft.com/office/drawing/2014/main" id="{95EA8B96-3E90-4B25-8B85-2634DC6148CF}"/>
                </a:ext>
              </a:extLst>
            </p:cNvPr>
            <p:cNvSpPr/>
            <p:nvPr/>
          </p:nvSpPr>
          <p:spPr>
            <a:xfrm>
              <a:off x="7093512" y="2040385"/>
              <a:ext cx="2274982" cy="46166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s-ES" sz="2400" dirty="0">
                  <a:solidFill>
                    <a:srgbClr val="4F5F74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LA ENCUESTA</a:t>
              </a:r>
            </a:p>
          </p:txBody>
        </p:sp>
      </p:grpSp>
      <p:sp>
        <p:nvSpPr>
          <p:cNvPr id="37" name="Marco 36">
            <a:extLst>
              <a:ext uri="{FF2B5EF4-FFF2-40B4-BE49-F238E27FC236}">
                <a16:creationId xmlns:a16="http://schemas.microsoft.com/office/drawing/2014/main" id="{A35B905C-76A3-482E-94E6-A6FCEDC77343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533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1959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5C0CAA6C-80A3-430C-AA29-BA1EC4BE8AA5}"/>
              </a:ext>
            </a:extLst>
          </p:cNvPr>
          <p:cNvSpPr/>
          <p:nvPr/>
        </p:nvSpPr>
        <p:spPr>
          <a:xfrm>
            <a:off x="2269658" y="998905"/>
            <a:ext cx="3129383" cy="461665"/>
          </a:xfrm>
          <a:prstGeom prst="rect">
            <a:avLst/>
          </a:prstGeom>
          <a:solidFill>
            <a:srgbClr val="533100"/>
          </a:solidFill>
        </p:spPr>
        <p:txBody>
          <a:bodyPr wrap="none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5. LA PSICOMETRÍA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41807563-FFC6-480D-A354-D6B1CE229C9B}"/>
              </a:ext>
            </a:extLst>
          </p:cNvPr>
          <p:cNvSpPr/>
          <p:nvPr/>
        </p:nvSpPr>
        <p:spPr>
          <a:xfrm>
            <a:off x="2704741" y="2055879"/>
            <a:ext cx="3207326" cy="4148142"/>
          </a:xfrm>
          <a:prstGeom prst="roundRect">
            <a:avLst>
              <a:gd name="adj" fmla="val 2356"/>
            </a:avLst>
          </a:prstGeom>
          <a:solidFill>
            <a:schemeClr val="bg1">
              <a:alpha val="25098"/>
            </a:schemeClr>
          </a:solidFill>
          <a:ln>
            <a:solidFill>
              <a:srgbClr val="41B3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A7DE0E09-FADD-403B-A240-66486BACA716}"/>
              </a:ext>
            </a:extLst>
          </p:cNvPr>
          <p:cNvSpPr/>
          <p:nvPr/>
        </p:nvSpPr>
        <p:spPr>
          <a:xfrm>
            <a:off x="6279934" y="2040463"/>
            <a:ext cx="3207326" cy="4148142"/>
          </a:xfrm>
          <a:prstGeom prst="roundRect">
            <a:avLst>
              <a:gd name="adj" fmla="val 2356"/>
            </a:avLst>
          </a:prstGeom>
          <a:solidFill>
            <a:schemeClr val="bg1">
              <a:alpha val="25098"/>
            </a:schemeClr>
          </a:solidFill>
          <a:ln>
            <a:solidFill>
              <a:srgbClr val="41B3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7" name="Forma libre: forma 16">
            <a:extLst>
              <a:ext uri="{FF2B5EF4-FFF2-40B4-BE49-F238E27FC236}">
                <a16:creationId xmlns:a16="http://schemas.microsoft.com/office/drawing/2014/main" id="{85C2B5AA-7945-4098-870C-3C768CABCC0C}"/>
              </a:ext>
            </a:extLst>
          </p:cNvPr>
          <p:cNvSpPr/>
          <p:nvPr/>
        </p:nvSpPr>
        <p:spPr>
          <a:xfrm>
            <a:off x="2704741" y="2048336"/>
            <a:ext cx="3207326" cy="1051661"/>
          </a:xfrm>
          <a:custGeom>
            <a:avLst/>
            <a:gdLst>
              <a:gd name="connsiteX0" fmla="*/ 63612 w 2700000"/>
              <a:gd name="connsiteY0" fmla="*/ 0 h 885312"/>
              <a:gd name="connsiteX1" fmla="*/ 2636388 w 2700000"/>
              <a:gd name="connsiteY1" fmla="*/ 0 h 885312"/>
              <a:gd name="connsiteX2" fmla="*/ 2700000 w 2700000"/>
              <a:gd name="connsiteY2" fmla="*/ 63612 h 885312"/>
              <a:gd name="connsiteX3" fmla="*/ 2700000 w 2700000"/>
              <a:gd name="connsiteY3" fmla="*/ 885312 h 885312"/>
              <a:gd name="connsiteX4" fmla="*/ 0 w 2700000"/>
              <a:gd name="connsiteY4" fmla="*/ 885312 h 885312"/>
              <a:gd name="connsiteX5" fmla="*/ 0 w 2700000"/>
              <a:gd name="connsiteY5" fmla="*/ 63612 h 885312"/>
              <a:gd name="connsiteX6" fmla="*/ 63612 w 2700000"/>
              <a:gd name="connsiteY6" fmla="*/ 0 h 88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0000" h="885312">
                <a:moveTo>
                  <a:pt x="63612" y="0"/>
                </a:moveTo>
                <a:lnTo>
                  <a:pt x="2636388" y="0"/>
                </a:lnTo>
                <a:cubicBezTo>
                  <a:pt x="2671520" y="0"/>
                  <a:pt x="2700000" y="28480"/>
                  <a:pt x="2700000" y="63612"/>
                </a:cubicBezTo>
                <a:lnTo>
                  <a:pt x="2700000" y="885312"/>
                </a:lnTo>
                <a:lnTo>
                  <a:pt x="0" y="885312"/>
                </a:lnTo>
                <a:lnTo>
                  <a:pt x="0" y="63612"/>
                </a:lnTo>
                <a:cubicBezTo>
                  <a:pt x="0" y="28480"/>
                  <a:pt x="28480" y="0"/>
                  <a:pt x="63612" y="0"/>
                </a:cubicBezTo>
                <a:close/>
              </a:path>
            </a:pathLst>
          </a:custGeom>
          <a:solidFill>
            <a:srgbClr val="38BB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ln>
                <a:solidFill>
                  <a:schemeClr val="accent2"/>
                </a:solidFill>
              </a:ln>
            </a:endParaRPr>
          </a:p>
        </p:txBody>
      </p:sp>
      <p:sp>
        <p:nvSpPr>
          <p:cNvPr id="19" name="Forma libre: forma 18">
            <a:extLst>
              <a:ext uri="{FF2B5EF4-FFF2-40B4-BE49-F238E27FC236}">
                <a16:creationId xmlns:a16="http://schemas.microsoft.com/office/drawing/2014/main" id="{B1F0B918-0FD8-46C7-8B8F-75CBD3BFC25C}"/>
              </a:ext>
            </a:extLst>
          </p:cNvPr>
          <p:cNvSpPr/>
          <p:nvPr/>
        </p:nvSpPr>
        <p:spPr>
          <a:xfrm>
            <a:off x="6279934" y="2040463"/>
            <a:ext cx="3207326" cy="1051661"/>
          </a:xfrm>
          <a:custGeom>
            <a:avLst/>
            <a:gdLst>
              <a:gd name="connsiteX0" fmla="*/ 63612 w 2700000"/>
              <a:gd name="connsiteY0" fmla="*/ 0 h 885312"/>
              <a:gd name="connsiteX1" fmla="*/ 2636388 w 2700000"/>
              <a:gd name="connsiteY1" fmla="*/ 0 h 885312"/>
              <a:gd name="connsiteX2" fmla="*/ 2700000 w 2700000"/>
              <a:gd name="connsiteY2" fmla="*/ 63612 h 885312"/>
              <a:gd name="connsiteX3" fmla="*/ 2700000 w 2700000"/>
              <a:gd name="connsiteY3" fmla="*/ 885312 h 885312"/>
              <a:gd name="connsiteX4" fmla="*/ 0 w 2700000"/>
              <a:gd name="connsiteY4" fmla="*/ 885312 h 885312"/>
              <a:gd name="connsiteX5" fmla="*/ 0 w 2700000"/>
              <a:gd name="connsiteY5" fmla="*/ 63612 h 885312"/>
              <a:gd name="connsiteX6" fmla="*/ 63612 w 2700000"/>
              <a:gd name="connsiteY6" fmla="*/ 0 h 88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0000" h="885312">
                <a:moveTo>
                  <a:pt x="63612" y="0"/>
                </a:moveTo>
                <a:lnTo>
                  <a:pt x="2636388" y="0"/>
                </a:lnTo>
                <a:cubicBezTo>
                  <a:pt x="2671520" y="0"/>
                  <a:pt x="2700000" y="28480"/>
                  <a:pt x="2700000" y="63612"/>
                </a:cubicBezTo>
                <a:lnTo>
                  <a:pt x="2700000" y="885312"/>
                </a:lnTo>
                <a:lnTo>
                  <a:pt x="0" y="885312"/>
                </a:lnTo>
                <a:lnTo>
                  <a:pt x="0" y="63612"/>
                </a:lnTo>
                <a:cubicBezTo>
                  <a:pt x="0" y="28480"/>
                  <a:pt x="28480" y="0"/>
                  <a:pt x="63612" y="0"/>
                </a:cubicBezTo>
                <a:close/>
              </a:path>
            </a:pathLst>
          </a:custGeom>
          <a:solidFill>
            <a:srgbClr val="38BB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ln>
                <a:solidFill>
                  <a:schemeClr val="accent2"/>
                </a:solidFill>
              </a:ln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884B83C1-C237-48CB-800F-5ECB3BE12B8B}"/>
              </a:ext>
            </a:extLst>
          </p:cNvPr>
          <p:cNvSpPr/>
          <p:nvPr/>
        </p:nvSpPr>
        <p:spPr>
          <a:xfrm>
            <a:off x="5675821" y="1639360"/>
            <a:ext cx="847487" cy="95492"/>
          </a:xfrm>
          <a:prstGeom prst="roundRect">
            <a:avLst>
              <a:gd name="adj" fmla="val 50000"/>
            </a:avLst>
          </a:prstGeom>
          <a:solidFill>
            <a:srgbClr val="41B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3EC0DA11-26F4-4860-BCF7-205B8A8BBAD6}"/>
              </a:ext>
            </a:extLst>
          </p:cNvPr>
          <p:cNvSpPr/>
          <p:nvPr/>
        </p:nvSpPr>
        <p:spPr>
          <a:xfrm>
            <a:off x="6491533" y="2292088"/>
            <a:ext cx="277832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LA PSICOMETRÍA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09461373-3D55-44AA-AE5F-D140DCD417AD}"/>
              </a:ext>
            </a:extLst>
          </p:cNvPr>
          <p:cNvSpPr/>
          <p:nvPr/>
        </p:nvSpPr>
        <p:spPr>
          <a:xfrm>
            <a:off x="2948619" y="2299960"/>
            <a:ext cx="2702448" cy="54841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LA ENCUESTA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1CB488B-19AC-4010-9719-48F10B1CDF8B}"/>
              </a:ext>
            </a:extLst>
          </p:cNvPr>
          <p:cNvSpPr/>
          <p:nvPr/>
        </p:nvSpPr>
        <p:spPr>
          <a:xfrm>
            <a:off x="2704741" y="3266530"/>
            <a:ext cx="297108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6238" indent="-285750" defTabSz="4000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ES" dirty="0">
                <a:latin typeface="Open Sans "/>
                <a:cs typeface="Arial" pitchFamily="34" charset="0"/>
              </a:rPr>
              <a:t>Requiere validez de contenido del instrumento</a:t>
            </a:r>
            <a:endParaRPr lang="es-ES" b="1" dirty="0">
              <a:latin typeface="Open Sans "/>
              <a:cs typeface="Arial" pitchFamily="34" charset="0"/>
            </a:endParaRPr>
          </a:p>
          <a:p>
            <a:pPr marL="376238" indent="-285750" defTabSz="4000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ES" dirty="0">
                <a:latin typeface="Open Sans "/>
                <a:cs typeface="Arial" pitchFamily="34" charset="0"/>
              </a:rPr>
              <a:t>Requiere de la participación del creador</a:t>
            </a:r>
          </a:p>
          <a:p>
            <a:pPr marL="376238" indent="-285750" defTabSz="4000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ES" dirty="0">
                <a:latin typeface="Open Sans "/>
                <a:cs typeface="Arial" pitchFamily="34" charset="0"/>
              </a:rPr>
              <a:t>El creador califica el instrumento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987ED41E-5FEA-4628-9611-D1B0D75F5C2A}"/>
              </a:ext>
            </a:extLst>
          </p:cNvPr>
          <p:cNvSpPr/>
          <p:nvPr/>
        </p:nvSpPr>
        <p:spPr>
          <a:xfrm>
            <a:off x="6279934" y="3266530"/>
            <a:ext cx="297108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6238" indent="-285750" defTabSz="4000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ES" dirty="0">
                <a:latin typeface="Open Sans "/>
                <a:cs typeface="Arial" pitchFamily="34" charset="0"/>
              </a:rPr>
              <a:t>Requiere validez completa del instrumento</a:t>
            </a:r>
            <a:endParaRPr lang="es-ES" b="1" dirty="0">
              <a:latin typeface="Open Sans "/>
              <a:cs typeface="Arial" pitchFamily="34" charset="0"/>
            </a:endParaRPr>
          </a:p>
          <a:p>
            <a:pPr marL="376238" indent="-285750" defTabSz="4000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ES" dirty="0">
                <a:latin typeface="Open Sans "/>
                <a:cs typeface="Arial" pitchFamily="34" charset="0"/>
              </a:rPr>
              <a:t>No requiere de la participación del creador</a:t>
            </a:r>
          </a:p>
          <a:p>
            <a:pPr marL="376238" indent="-285750" defTabSz="4000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ES" dirty="0">
                <a:latin typeface="Open Sans "/>
                <a:cs typeface="Arial" pitchFamily="34" charset="0"/>
              </a:rPr>
              <a:t>El instrumento cuenta con un algoritmo para autocalificarse</a:t>
            </a:r>
          </a:p>
        </p:txBody>
      </p:sp>
      <p:sp>
        <p:nvSpPr>
          <p:cNvPr id="13" name="Marco 12">
            <a:extLst>
              <a:ext uri="{FF2B5EF4-FFF2-40B4-BE49-F238E27FC236}">
                <a16:creationId xmlns:a16="http://schemas.microsoft.com/office/drawing/2014/main" id="{7ABFFB26-44BC-4898-822B-EB1490EC819B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533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48040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9374BCB-FCE2-4273-A2DD-E75CB3B0D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9623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F8C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A05A2986-84AA-4494-832B-64765FF08155}"/>
              </a:ext>
            </a:extLst>
          </p:cNvPr>
          <p:cNvSpPr/>
          <p:nvPr/>
        </p:nvSpPr>
        <p:spPr>
          <a:xfrm>
            <a:off x="1121725" y="1670061"/>
            <a:ext cx="9948557" cy="156966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9600" dirty="0">
                <a:solidFill>
                  <a:srgbClr val="3F8C86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INSTRUMENTOS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B129350-0AA7-4AA9-9549-4CC7F484884B}"/>
              </a:ext>
            </a:extLst>
          </p:cNvPr>
          <p:cNvSpPr/>
          <p:nvPr/>
        </p:nvSpPr>
        <p:spPr>
          <a:xfrm>
            <a:off x="3805952" y="4091208"/>
            <a:ext cx="4580100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ES" sz="7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José Supo</a:t>
            </a:r>
          </a:p>
        </p:txBody>
      </p:sp>
    </p:spTree>
    <p:extLst>
      <p:ext uri="{BB962C8B-B14F-4D97-AF65-F5344CB8AC3E}">
        <p14:creationId xmlns:p14="http://schemas.microsoft.com/office/powerpoint/2010/main" val="339002748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BDFB1215-EA50-4B71-9B64-A4B10BB705AB}"/>
              </a:ext>
            </a:extLst>
          </p:cNvPr>
          <p:cNvSpPr/>
          <p:nvPr/>
        </p:nvSpPr>
        <p:spPr>
          <a:xfrm>
            <a:off x="681492" y="2285998"/>
            <a:ext cx="10834777" cy="3805922"/>
          </a:xfrm>
          <a:prstGeom prst="roundRect">
            <a:avLst>
              <a:gd name="adj" fmla="val 306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076" name="8 CuadroTexto">
            <a:extLst>
              <a:ext uri="{FF2B5EF4-FFF2-40B4-BE49-F238E27FC236}">
                <a16:creationId xmlns:a16="http://schemas.microsoft.com/office/drawing/2014/main" id="{BE42C76E-40DE-46AE-A456-C5EF72C00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6719" y="809210"/>
            <a:ext cx="874470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PE" sz="4800" b="1" dirty="0">
                <a:solidFill>
                  <a:srgbClr val="3F8C86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¿QUÉ ES UN INSTRUMENTO?</a:t>
            </a:r>
          </a:p>
        </p:txBody>
      </p:sp>
      <p:grpSp>
        <p:nvGrpSpPr>
          <p:cNvPr id="11" name="10 Grupo">
            <a:extLst>
              <a:ext uri="{FF2B5EF4-FFF2-40B4-BE49-F238E27FC236}">
                <a16:creationId xmlns:a16="http://schemas.microsoft.com/office/drawing/2014/main" id="{032AF0A8-D300-4A91-8257-676172167357}"/>
              </a:ext>
            </a:extLst>
          </p:cNvPr>
          <p:cNvGrpSpPr>
            <a:grpSpLocks/>
          </p:cNvGrpSpPr>
          <p:nvPr/>
        </p:nvGrpSpPr>
        <p:grpSpPr bwMode="auto">
          <a:xfrm>
            <a:off x="891117" y="2457452"/>
            <a:ext cx="2743956" cy="3331633"/>
            <a:chOff x="424342" y="1842378"/>
            <a:chExt cx="2057174" cy="2499906"/>
          </a:xfrm>
        </p:grpSpPr>
        <p:pic>
          <p:nvPicPr>
            <p:cNvPr id="3085" name="Picture 4" descr="http://raquelmartin8.files.wordpress.com/2010/05/guitarra3.jpg">
              <a:extLst>
                <a:ext uri="{FF2B5EF4-FFF2-40B4-BE49-F238E27FC236}">
                  <a16:creationId xmlns:a16="http://schemas.microsoft.com/office/drawing/2014/main" id="{870D3CE2-8BB9-4EBC-835B-EC53EAB94F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2571750"/>
              <a:ext cx="1770533" cy="1770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6" name="5 Rectángulo">
              <a:extLst>
                <a:ext uri="{FF2B5EF4-FFF2-40B4-BE49-F238E27FC236}">
                  <a16:creationId xmlns:a16="http://schemas.microsoft.com/office/drawing/2014/main" id="{75127E28-DC4F-48E1-8C24-E6FED23A23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342" y="1842378"/>
              <a:ext cx="2057174" cy="346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altLang="es-PE" sz="2400"/>
                <a:t>Instrumento musical</a:t>
              </a:r>
            </a:p>
          </p:txBody>
        </p:sp>
      </p:grpSp>
      <p:grpSp>
        <p:nvGrpSpPr>
          <p:cNvPr id="14" name="13 Grupo">
            <a:extLst>
              <a:ext uri="{FF2B5EF4-FFF2-40B4-BE49-F238E27FC236}">
                <a16:creationId xmlns:a16="http://schemas.microsoft.com/office/drawing/2014/main" id="{6DB6A17B-C5FB-4E7A-9FDC-14B2BCAD649E}"/>
              </a:ext>
            </a:extLst>
          </p:cNvPr>
          <p:cNvGrpSpPr>
            <a:grpSpLocks/>
          </p:cNvGrpSpPr>
          <p:nvPr/>
        </p:nvGrpSpPr>
        <p:grpSpPr bwMode="auto">
          <a:xfrm>
            <a:off x="4415367" y="2457451"/>
            <a:ext cx="3361267" cy="3380316"/>
            <a:chOff x="2987824" y="1842378"/>
            <a:chExt cx="2520280" cy="2535333"/>
          </a:xfrm>
        </p:grpSpPr>
        <p:sp>
          <p:nvSpPr>
            <p:cNvPr id="3083" name="3 Rectángulo">
              <a:extLst>
                <a:ext uri="{FF2B5EF4-FFF2-40B4-BE49-F238E27FC236}">
                  <a16:creationId xmlns:a16="http://schemas.microsoft.com/office/drawing/2014/main" id="{75234777-8813-4F0B-8FD7-3110375701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7824" y="1842378"/>
              <a:ext cx="2520280" cy="34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altLang="es-PE" sz="2400"/>
                <a:t>Instrumento quirúrgico</a:t>
              </a:r>
            </a:p>
          </p:txBody>
        </p:sp>
        <p:pic>
          <p:nvPicPr>
            <p:cNvPr id="3084" name="Picture 6" descr="http://www.melodiaimportaciones.com/images/pinza%20mosquito%20recta.jpg">
              <a:extLst>
                <a:ext uri="{FF2B5EF4-FFF2-40B4-BE49-F238E27FC236}">
                  <a16:creationId xmlns:a16="http://schemas.microsoft.com/office/drawing/2014/main" id="{A0D4197C-F8D3-4ECE-BDB9-A7B2D39D9D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3868" y="2355726"/>
              <a:ext cx="1728192" cy="2021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16 Grupo">
            <a:extLst>
              <a:ext uri="{FF2B5EF4-FFF2-40B4-BE49-F238E27FC236}">
                <a16:creationId xmlns:a16="http://schemas.microsoft.com/office/drawing/2014/main" id="{9EA250DA-1575-4536-83F0-3007D55F83F5}"/>
              </a:ext>
            </a:extLst>
          </p:cNvPr>
          <p:cNvGrpSpPr>
            <a:grpSpLocks/>
          </p:cNvGrpSpPr>
          <p:nvPr/>
        </p:nvGrpSpPr>
        <p:grpSpPr bwMode="auto">
          <a:xfrm>
            <a:off x="8058151" y="2457452"/>
            <a:ext cx="3649133" cy="3194049"/>
            <a:chOff x="5796136" y="1842378"/>
            <a:chExt cx="2736304" cy="2395689"/>
          </a:xfrm>
        </p:grpSpPr>
        <p:sp>
          <p:nvSpPr>
            <p:cNvPr id="3081" name="6 Rectángulo">
              <a:extLst>
                <a:ext uri="{FF2B5EF4-FFF2-40B4-BE49-F238E27FC236}">
                  <a16:creationId xmlns:a16="http://schemas.microsoft.com/office/drawing/2014/main" id="{6F1E5E03-430E-4F2D-B8A5-8AF4E5E75C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6136" y="1842378"/>
              <a:ext cx="2736304" cy="346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altLang="es-PE" sz="2400"/>
                <a:t>Instrumento de medición</a:t>
              </a:r>
            </a:p>
          </p:txBody>
        </p:sp>
        <p:pic>
          <p:nvPicPr>
            <p:cNvPr id="3082" name="Picture 8" descr="http://www.pce-instruments.com/chile/espanol/images/imagen-ficha-tecnica/balanza-pce-lsm-2000l.jpg">
              <a:extLst>
                <a:ext uri="{FF2B5EF4-FFF2-40B4-BE49-F238E27FC236}">
                  <a16:creationId xmlns:a16="http://schemas.microsoft.com/office/drawing/2014/main" id="{C56C3970-D660-4273-BA41-97C2A0213A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3663" y="2675966"/>
              <a:ext cx="2381250" cy="1562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Marco 2">
            <a:extLst>
              <a:ext uri="{FF2B5EF4-FFF2-40B4-BE49-F238E27FC236}">
                <a16:creationId xmlns:a16="http://schemas.microsoft.com/office/drawing/2014/main" id="{1B01A3DC-90FB-78E4-3BAF-0B21E08E0C14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3F8C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558E2DB6-8E1C-4200-97CB-4C9A5E75E0AD}"/>
              </a:ext>
            </a:extLst>
          </p:cNvPr>
          <p:cNvSpPr/>
          <p:nvPr/>
        </p:nvSpPr>
        <p:spPr>
          <a:xfrm>
            <a:off x="681492" y="2285998"/>
            <a:ext cx="10834777" cy="3805922"/>
          </a:xfrm>
          <a:prstGeom prst="roundRect">
            <a:avLst>
              <a:gd name="adj" fmla="val 306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0" name="19 CuadroTexto">
            <a:extLst>
              <a:ext uri="{FF2B5EF4-FFF2-40B4-BE49-F238E27FC236}">
                <a16:creationId xmlns:a16="http://schemas.microsoft.com/office/drawing/2014/main" id="{EE860F49-E74C-40B6-B6BE-F5242FA8238E}"/>
              </a:ext>
            </a:extLst>
          </p:cNvPr>
          <p:cNvSpPr txBox="1"/>
          <p:nvPr/>
        </p:nvSpPr>
        <p:spPr>
          <a:xfrm>
            <a:off x="293298" y="945633"/>
            <a:ext cx="116284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4800" b="1" dirty="0">
                <a:solidFill>
                  <a:srgbClr val="3F8C86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Tipos de Instrumentos de Medición</a:t>
            </a:r>
          </a:p>
        </p:txBody>
      </p:sp>
      <p:grpSp>
        <p:nvGrpSpPr>
          <p:cNvPr id="22" name="21 Grupo">
            <a:extLst>
              <a:ext uri="{FF2B5EF4-FFF2-40B4-BE49-F238E27FC236}">
                <a16:creationId xmlns:a16="http://schemas.microsoft.com/office/drawing/2014/main" id="{6AB6809D-09E6-46F4-A711-4FA2E9C631F6}"/>
              </a:ext>
            </a:extLst>
          </p:cNvPr>
          <p:cNvGrpSpPr>
            <a:grpSpLocks/>
          </p:cNvGrpSpPr>
          <p:nvPr/>
        </p:nvGrpSpPr>
        <p:grpSpPr bwMode="auto">
          <a:xfrm>
            <a:off x="1437218" y="2389718"/>
            <a:ext cx="3341236" cy="2947522"/>
            <a:chOff x="1077695" y="1661030"/>
            <a:chExt cx="2506651" cy="2209977"/>
          </a:xfrm>
        </p:grpSpPr>
        <p:sp>
          <p:nvSpPr>
            <p:cNvPr id="23" name="22 Rectángulo">
              <a:extLst>
                <a:ext uri="{FF2B5EF4-FFF2-40B4-BE49-F238E27FC236}">
                  <a16:creationId xmlns:a16="http://schemas.microsoft.com/office/drawing/2014/main" id="{97BFF911-0F75-419A-96AF-FF8B9661463E}"/>
                </a:ext>
              </a:extLst>
            </p:cNvPr>
            <p:cNvSpPr/>
            <p:nvPr/>
          </p:nvSpPr>
          <p:spPr>
            <a:xfrm>
              <a:off x="1077695" y="1661030"/>
              <a:ext cx="2506651" cy="6230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sz="2400" dirty="0">
                  <a:cs typeface="Arial" charset="0"/>
                </a:rPr>
                <a:t>Instrumento de medición</a:t>
              </a:r>
            </a:p>
            <a:p>
              <a:pPr algn="ctr">
                <a:defRPr/>
              </a:pPr>
              <a:r>
                <a:rPr lang="es-E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rPr>
                <a:t>Mecánicos</a:t>
              </a:r>
            </a:p>
          </p:txBody>
        </p:sp>
        <p:pic>
          <p:nvPicPr>
            <p:cNvPr id="4109" name="Picture 8" descr="http://www.pce-instruments.com/chile/espanol/images/imagen-ficha-tecnica/balanza-pce-lsm-2000l.jpg">
              <a:extLst>
                <a:ext uri="{FF2B5EF4-FFF2-40B4-BE49-F238E27FC236}">
                  <a16:creationId xmlns:a16="http://schemas.microsoft.com/office/drawing/2014/main" id="{4EAE5E22-3957-44D5-A4C2-08CFBF8913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2638" y="2308906"/>
              <a:ext cx="2381250" cy="1562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24 Grupo">
            <a:extLst>
              <a:ext uri="{FF2B5EF4-FFF2-40B4-BE49-F238E27FC236}">
                <a16:creationId xmlns:a16="http://schemas.microsoft.com/office/drawing/2014/main" id="{DF3A1806-1DF4-41EB-9653-551E4E05D20C}"/>
              </a:ext>
            </a:extLst>
          </p:cNvPr>
          <p:cNvGrpSpPr>
            <a:grpSpLocks/>
          </p:cNvGrpSpPr>
          <p:nvPr/>
        </p:nvGrpSpPr>
        <p:grpSpPr bwMode="auto">
          <a:xfrm>
            <a:off x="7433734" y="2389718"/>
            <a:ext cx="3655484" cy="3056392"/>
            <a:chOff x="5575388" y="1661030"/>
            <a:chExt cx="2741028" cy="2292463"/>
          </a:xfrm>
        </p:grpSpPr>
        <p:sp>
          <p:nvSpPr>
            <p:cNvPr id="26" name="25 Rectángulo">
              <a:extLst>
                <a:ext uri="{FF2B5EF4-FFF2-40B4-BE49-F238E27FC236}">
                  <a16:creationId xmlns:a16="http://schemas.microsoft.com/office/drawing/2014/main" id="{BA825956-BBDF-4CCA-9508-E2980D4EA480}"/>
                </a:ext>
              </a:extLst>
            </p:cNvPr>
            <p:cNvSpPr/>
            <p:nvPr/>
          </p:nvSpPr>
          <p:spPr>
            <a:xfrm>
              <a:off x="5580150" y="1661030"/>
              <a:ext cx="2736266" cy="62329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s-ES" sz="2400" dirty="0">
                  <a:cs typeface="Arial" charset="0"/>
                </a:rPr>
                <a:t>Instrumentos de medición</a:t>
              </a:r>
            </a:p>
            <a:p>
              <a:pPr algn="ctr">
                <a:defRPr/>
              </a:pPr>
              <a:r>
                <a:rPr lang="es-E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rPr>
                <a:t>Documentales</a:t>
              </a:r>
            </a:p>
          </p:txBody>
        </p:sp>
        <p:pic>
          <p:nvPicPr>
            <p:cNvPr id="4107" name="Picture 2" descr="C:\Users\Jose Antonio\Documents\cuestionario_de_control.png">
              <a:extLst>
                <a:ext uri="{FF2B5EF4-FFF2-40B4-BE49-F238E27FC236}">
                  <a16:creationId xmlns:a16="http://schemas.microsoft.com/office/drawing/2014/main" id="{80004535-BD5B-4B2C-8798-B12BA0CD48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5388" y="1929430"/>
              <a:ext cx="2693987" cy="2024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27 Rectángulo">
            <a:extLst>
              <a:ext uri="{FF2B5EF4-FFF2-40B4-BE49-F238E27FC236}">
                <a16:creationId xmlns:a16="http://schemas.microsoft.com/office/drawing/2014/main" id="{1DCB4FA9-89E0-4FA3-B7DC-145888B061FE}"/>
              </a:ext>
            </a:extLst>
          </p:cNvPr>
          <p:cNvSpPr/>
          <p:nvPr/>
        </p:nvSpPr>
        <p:spPr>
          <a:xfrm>
            <a:off x="1885951" y="5342750"/>
            <a:ext cx="2369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Variables objetivas</a:t>
            </a:r>
            <a:endParaRPr lang="es-ES" b="1" dirty="0">
              <a:solidFill>
                <a:schemeClr val="tx1">
                  <a:lumMod val="75000"/>
                  <a:lumOff val="25000"/>
                </a:schemeClr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29" name="28 Rectángulo">
            <a:extLst>
              <a:ext uri="{FF2B5EF4-FFF2-40B4-BE49-F238E27FC236}">
                <a16:creationId xmlns:a16="http://schemas.microsoft.com/office/drawing/2014/main" id="{ED643AD0-8EF9-495D-9BA9-C76DAFB7A6A0}"/>
              </a:ext>
            </a:extLst>
          </p:cNvPr>
          <p:cNvSpPr/>
          <p:nvPr/>
        </p:nvSpPr>
        <p:spPr>
          <a:xfrm>
            <a:off x="7975601" y="5342750"/>
            <a:ext cx="2494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Variables subjetivas</a:t>
            </a:r>
            <a:endParaRPr lang="es-ES" b="1" dirty="0">
              <a:solidFill>
                <a:schemeClr val="tx1">
                  <a:lumMod val="75000"/>
                  <a:lumOff val="25000"/>
                </a:schemeClr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5EE1A874-34D7-B349-F50F-0EE801B3B3BE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3F8C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CuadroTexto">
            <a:extLst>
              <a:ext uri="{FF2B5EF4-FFF2-40B4-BE49-F238E27FC236}">
                <a16:creationId xmlns:a16="http://schemas.microsoft.com/office/drawing/2014/main" id="{FF04E669-61D1-4BE2-BAC4-4162D3BC4333}"/>
              </a:ext>
            </a:extLst>
          </p:cNvPr>
          <p:cNvSpPr txBox="1"/>
          <p:nvPr/>
        </p:nvSpPr>
        <p:spPr>
          <a:xfrm>
            <a:off x="8710261" y="6324600"/>
            <a:ext cx="323409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s-ES" sz="1600" dirty="0">
                <a:solidFill>
                  <a:schemeClr val="bg1">
                    <a:lumMod val="75000"/>
                  </a:schemeClr>
                </a:solidFill>
              </a:rPr>
              <a:t>www.ValidaciondeInstrumentos.com</a:t>
            </a:r>
          </a:p>
        </p:txBody>
      </p:sp>
      <p:sp>
        <p:nvSpPr>
          <p:cNvPr id="14" name="13 CuadroTexto">
            <a:extLst>
              <a:ext uri="{FF2B5EF4-FFF2-40B4-BE49-F238E27FC236}">
                <a16:creationId xmlns:a16="http://schemas.microsoft.com/office/drawing/2014/main" id="{96A171F2-0B6F-497F-BAA3-4479E8780BE7}"/>
              </a:ext>
            </a:extLst>
          </p:cNvPr>
          <p:cNvSpPr txBox="1"/>
          <p:nvPr/>
        </p:nvSpPr>
        <p:spPr>
          <a:xfrm>
            <a:off x="3921365" y="775361"/>
            <a:ext cx="434926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2400" b="1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INVESTIGACIÓN CIENTÍFICA</a:t>
            </a:r>
          </a:p>
        </p:txBody>
      </p:sp>
      <p:sp>
        <p:nvSpPr>
          <p:cNvPr id="41" name="40 Elipse">
            <a:extLst>
              <a:ext uri="{FF2B5EF4-FFF2-40B4-BE49-F238E27FC236}">
                <a16:creationId xmlns:a16="http://schemas.microsoft.com/office/drawing/2014/main" id="{2477CE56-8080-4BC7-96FC-5CC332B888C6}"/>
              </a:ext>
            </a:extLst>
          </p:cNvPr>
          <p:cNvSpPr/>
          <p:nvPr/>
        </p:nvSpPr>
        <p:spPr bwMode="auto">
          <a:xfrm>
            <a:off x="3844009" y="3706216"/>
            <a:ext cx="2290158" cy="2290160"/>
          </a:xfrm>
          <a:prstGeom prst="ellipse">
            <a:avLst/>
          </a:prstGeom>
          <a:solidFill>
            <a:srgbClr val="8BBC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2" name="41 Elipse">
            <a:extLst>
              <a:ext uri="{FF2B5EF4-FFF2-40B4-BE49-F238E27FC236}">
                <a16:creationId xmlns:a16="http://schemas.microsoft.com/office/drawing/2014/main" id="{52255D9B-7FF1-4069-A471-7B3595577EB4}"/>
              </a:ext>
            </a:extLst>
          </p:cNvPr>
          <p:cNvSpPr/>
          <p:nvPr/>
        </p:nvSpPr>
        <p:spPr bwMode="auto">
          <a:xfrm>
            <a:off x="6235958" y="3706216"/>
            <a:ext cx="2290158" cy="2290160"/>
          </a:xfrm>
          <a:prstGeom prst="ellipse">
            <a:avLst/>
          </a:prstGeom>
          <a:solidFill>
            <a:srgbClr val="0196F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3" name="42 Elipse">
            <a:extLst>
              <a:ext uri="{FF2B5EF4-FFF2-40B4-BE49-F238E27FC236}">
                <a16:creationId xmlns:a16="http://schemas.microsoft.com/office/drawing/2014/main" id="{8247AD32-C6EE-4000-B4AA-82D740CD1B0F}"/>
              </a:ext>
            </a:extLst>
          </p:cNvPr>
          <p:cNvSpPr/>
          <p:nvPr/>
        </p:nvSpPr>
        <p:spPr bwMode="auto">
          <a:xfrm>
            <a:off x="4950921" y="1600541"/>
            <a:ext cx="2290158" cy="2290160"/>
          </a:xfrm>
          <a:prstGeom prst="ellipse">
            <a:avLst/>
          </a:prstGeom>
          <a:solidFill>
            <a:srgbClr val="FE705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PE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223256F-A1D2-47E3-9917-359262B80ACF}"/>
              </a:ext>
            </a:extLst>
          </p:cNvPr>
          <p:cNvSpPr/>
          <p:nvPr/>
        </p:nvSpPr>
        <p:spPr>
          <a:xfrm>
            <a:off x="5271837" y="2422455"/>
            <a:ext cx="17246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Línea de Investigación</a:t>
            </a:r>
            <a:endParaRPr lang="es-PE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DF2DE6AE-726B-423A-BB35-520FBA5DBB5D}"/>
              </a:ext>
            </a:extLst>
          </p:cNvPr>
          <p:cNvSpPr/>
          <p:nvPr/>
        </p:nvSpPr>
        <p:spPr>
          <a:xfrm>
            <a:off x="3947216" y="4528128"/>
            <a:ext cx="2007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Metodología de la Investigación</a:t>
            </a:r>
            <a:endParaRPr lang="es-PE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B51B9462-7AA1-43F0-A9D7-7F01A5CFBD9E}"/>
              </a:ext>
            </a:extLst>
          </p:cNvPr>
          <p:cNvSpPr/>
          <p:nvPr/>
        </p:nvSpPr>
        <p:spPr>
          <a:xfrm>
            <a:off x="6377332" y="4528129"/>
            <a:ext cx="2007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Estadística Aplicada</a:t>
            </a:r>
            <a:endParaRPr lang="es-PE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3" name="Marco 2">
            <a:extLst>
              <a:ext uri="{FF2B5EF4-FFF2-40B4-BE49-F238E27FC236}">
                <a16:creationId xmlns:a16="http://schemas.microsoft.com/office/drawing/2014/main" id="{08A0C05B-15D6-FF7B-E64E-22E2D43E5498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3F8C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8C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CuadroTexto">
            <a:extLst>
              <a:ext uri="{FF2B5EF4-FFF2-40B4-BE49-F238E27FC236}">
                <a16:creationId xmlns:a16="http://schemas.microsoft.com/office/drawing/2014/main" id="{EE860F49-E74C-40B6-B6BE-F5242FA8238E}"/>
              </a:ext>
            </a:extLst>
          </p:cNvPr>
          <p:cNvSpPr txBox="1"/>
          <p:nvPr/>
        </p:nvSpPr>
        <p:spPr>
          <a:xfrm>
            <a:off x="1806519" y="442637"/>
            <a:ext cx="85789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3000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Principios de la ciencia en cada uno de los niveles de investigación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F02F6265-E9C9-4900-A698-1B85ED5CC1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8928483"/>
              </p:ext>
            </p:extLst>
          </p:nvPr>
        </p:nvGraphicFramePr>
        <p:xfrm>
          <a:off x="585160" y="1817964"/>
          <a:ext cx="11021680" cy="45084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1626">
                  <a:extLst>
                    <a:ext uri="{9D8B030D-6E8A-4147-A177-3AD203B41FA5}">
                      <a16:colId xmlns:a16="http://schemas.microsoft.com/office/drawing/2014/main" val="3537604320"/>
                    </a:ext>
                  </a:extLst>
                </a:gridCol>
                <a:gridCol w="1365009">
                  <a:extLst>
                    <a:ext uri="{9D8B030D-6E8A-4147-A177-3AD203B41FA5}">
                      <a16:colId xmlns:a16="http://schemas.microsoft.com/office/drawing/2014/main" val="401410773"/>
                    </a:ext>
                  </a:extLst>
                </a:gridCol>
                <a:gridCol w="1365009">
                  <a:extLst>
                    <a:ext uri="{9D8B030D-6E8A-4147-A177-3AD203B41FA5}">
                      <a16:colId xmlns:a16="http://schemas.microsoft.com/office/drawing/2014/main" val="233827097"/>
                    </a:ext>
                  </a:extLst>
                </a:gridCol>
                <a:gridCol w="1365009">
                  <a:extLst>
                    <a:ext uri="{9D8B030D-6E8A-4147-A177-3AD203B41FA5}">
                      <a16:colId xmlns:a16="http://schemas.microsoft.com/office/drawing/2014/main" val="2655268454"/>
                    </a:ext>
                  </a:extLst>
                </a:gridCol>
                <a:gridCol w="1365009">
                  <a:extLst>
                    <a:ext uri="{9D8B030D-6E8A-4147-A177-3AD203B41FA5}">
                      <a16:colId xmlns:a16="http://schemas.microsoft.com/office/drawing/2014/main" val="2197539350"/>
                    </a:ext>
                  </a:extLst>
                </a:gridCol>
                <a:gridCol w="1365009">
                  <a:extLst>
                    <a:ext uri="{9D8B030D-6E8A-4147-A177-3AD203B41FA5}">
                      <a16:colId xmlns:a16="http://schemas.microsoft.com/office/drawing/2014/main" val="3498823165"/>
                    </a:ext>
                  </a:extLst>
                </a:gridCol>
                <a:gridCol w="1365009">
                  <a:extLst>
                    <a:ext uri="{9D8B030D-6E8A-4147-A177-3AD203B41FA5}">
                      <a16:colId xmlns:a16="http://schemas.microsoft.com/office/drawing/2014/main" val="1257741668"/>
                    </a:ext>
                  </a:extLst>
                </a:gridCol>
              </a:tblGrid>
              <a:tr h="421949"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Exploratorio</a:t>
                      </a:r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Descriptivo</a:t>
                      </a:r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Relacional</a:t>
                      </a:r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Explicativo</a:t>
                      </a:r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Predictivo</a:t>
                      </a:r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Aplicativo</a:t>
                      </a:r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893434"/>
                  </a:ext>
                </a:extLst>
              </a:tr>
              <a:tr h="421949">
                <a:tc>
                  <a:txBody>
                    <a:bodyPr/>
                    <a:lstStyle/>
                    <a:p>
                      <a:r>
                        <a:rPr lang="es-PE" sz="14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Taxonomía de la investigación</a:t>
                      </a: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0457578"/>
                  </a:ext>
                </a:extLst>
              </a:tr>
              <a:tr h="421949">
                <a:tc>
                  <a:txBody>
                    <a:bodyPr/>
                    <a:lstStyle/>
                    <a:p>
                      <a:r>
                        <a:rPr lang="es-PE" sz="14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Planteamiento del estudio</a:t>
                      </a: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392560"/>
                  </a:ext>
                </a:extLst>
              </a:tr>
              <a:tr h="589573">
                <a:tc>
                  <a:txBody>
                    <a:bodyPr/>
                    <a:lstStyle/>
                    <a:p>
                      <a:r>
                        <a:rPr lang="es-ES" sz="14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Las variables de la investigación</a:t>
                      </a:r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720425"/>
                  </a:ext>
                </a:extLst>
              </a:tr>
              <a:tr h="421949">
                <a:tc>
                  <a:txBody>
                    <a:bodyPr/>
                    <a:lstStyle/>
                    <a:p>
                      <a:r>
                        <a:rPr lang="es-PE" sz="14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Los objetivos del estudio</a:t>
                      </a: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846009"/>
                  </a:ext>
                </a:extLst>
              </a:tr>
              <a:tr h="421949">
                <a:tc>
                  <a:txBody>
                    <a:bodyPr/>
                    <a:lstStyle/>
                    <a:p>
                      <a:r>
                        <a:rPr lang="es-PE" sz="14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Planteamiento de hipótesis</a:t>
                      </a: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0344429"/>
                  </a:ext>
                </a:extLst>
              </a:tr>
              <a:tr h="421949">
                <a:tc>
                  <a:txBody>
                    <a:bodyPr/>
                    <a:lstStyle/>
                    <a:p>
                      <a:r>
                        <a:rPr lang="es-PE" sz="14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Selección de una muestra</a:t>
                      </a: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5290397"/>
                  </a:ext>
                </a:extLst>
              </a:tr>
              <a:tr h="346808">
                <a:tc>
                  <a:txBody>
                    <a:bodyPr/>
                    <a:lstStyle/>
                    <a:p>
                      <a:r>
                        <a:rPr lang="es-PE" sz="14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Instrumentos de medición</a:t>
                      </a: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367584"/>
                  </a:ext>
                </a:extLst>
              </a:tr>
              <a:tr h="346808">
                <a:tc>
                  <a:txBody>
                    <a:bodyPr/>
                    <a:lstStyle/>
                    <a:p>
                      <a:r>
                        <a:rPr lang="es-PE" sz="14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Recolección de datos</a:t>
                      </a: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0369330"/>
                  </a:ext>
                </a:extLst>
              </a:tr>
              <a:tr h="346808">
                <a:tc>
                  <a:txBody>
                    <a:bodyPr/>
                    <a:lstStyle/>
                    <a:p>
                      <a:r>
                        <a:rPr lang="es-PE" sz="14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Control del estudio </a:t>
                      </a: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801227"/>
                  </a:ext>
                </a:extLst>
              </a:tr>
              <a:tr h="346808">
                <a:tc>
                  <a:txBody>
                    <a:bodyPr/>
                    <a:lstStyle/>
                    <a:p>
                      <a:r>
                        <a:rPr lang="es-PE" sz="14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Análisis de resultados</a:t>
                      </a: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4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6175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9022513"/>
      </p:ext>
    </p:extLst>
  </p:cSld>
  <p:clrMapOvr>
    <a:masterClrMapping/>
  </p:clrMapOvr>
  <p:transition spd="slow">
    <p:fade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105A19B-A5E7-4FE5-885A-737B845BA0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055787"/>
              </p:ext>
            </p:extLst>
          </p:nvPr>
        </p:nvGraphicFramePr>
        <p:xfrm>
          <a:off x="2032000" y="1552575"/>
          <a:ext cx="8128000" cy="4057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Gráfico 1">
            <a:extLst>
              <a:ext uri="{FF2B5EF4-FFF2-40B4-BE49-F238E27FC236}">
                <a16:creationId xmlns:a16="http://schemas.microsoft.com/office/drawing/2014/main" id="{345301EB-4AEC-442D-BAB7-2F95E95A3AB5}"/>
              </a:ext>
            </a:extLst>
          </p:cNvPr>
          <p:cNvGrpSpPr/>
          <p:nvPr/>
        </p:nvGrpSpPr>
        <p:grpSpPr>
          <a:xfrm>
            <a:off x="773327" y="671723"/>
            <a:ext cx="1279604" cy="1219149"/>
            <a:chOff x="3909622" y="4024806"/>
            <a:chExt cx="4347792" cy="4142385"/>
          </a:xfrm>
          <a:solidFill>
            <a:srgbClr val="3F8C86"/>
          </a:solidFill>
        </p:grpSpPr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C70134DE-BF0A-4BB3-93EB-CE6E921A4B4E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339600D6-3D36-449A-889B-9C4D7B32BAA2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786DFDEB-3F88-4319-BD08-04AA7D6CA535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5D96B7E4-D85B-4BCF-8451-60CB847B8BE6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7ED5B46D-44FC-480D-AAF4-40FFE564A6C4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5758DFA5-EAE6-4305-AEA2-7E97D663A90E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C72B88F0-B1DD-4F2F-AFC6-A7F017168461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99804640-F92B-422D-9562-20CB4DA4B387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37883EAC-CE66-4F75-A1AC-DBEB9CBEE8B8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74DF2518-4C10-4D92-A5CF-0AAB6CC472D1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611806AF-7264-47CB-ADBA-AFF137416D1C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CD9F784A-A695-4069-83F3-26ED6DB229C1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5B03C90D-B963-489C-9866-6DC4CE77AB10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1CBFEF62-A952-44F2-A19C-935DBB8C294C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1F08EDB0-E445-48FA-A3B7-79F4D9E7902B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225E2398-98D3-4195-A700-412D1F09724E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66B72510-75E1-4F95-821B-9BCB3FE9F55D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F241BD8B-7D0B-4FBC-A396-E428D304E5DA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</p:grpSp>
      <p:sp>
        <p:nvSpPr>
          <p:cNvPr id="28" name="Rectángulo 27">
            <a:extLst>
              <a:ext uri="{FF2B5EF4-FFF2-40B4-BE49-F238E27FC236}">
                <a16:creationId xmlns:a16="http://schemas.microsoft.com/office/drawing/2014/main" id="{2E742049-AA83-4BE3-AAFC-53FE22274DD4}"/>
              </a:ext>
            </a:extLst>
          </p:cNvPr>
          <p:cNvSpPr/>
          <p:nvPr/>
        </p:nvSpPr>
        <p:spPr>
          <a:xfrm>
            <a:off x="4086487" y="712529"/>
            <a:ext cx="401904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dirty="0">
                <a:solidFill>
                  <a:srgbClr val="3F8C86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DIMENSIONES DE LAS VARIABLES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BF55FB6-2D70-48A7-8C89-8C954385112D}"/>
              </a:ext>
            </a:extLst>
          </p:cNvPr>
          <p:cNvSpPr txBox="1"/>
          <p:nvPr/>
        </p:nvSpPr>
        <p:spPr>
          <a:xfrm>
            <a:off x="2466976" y="5001309"/>
            <a:ext cx="2933699" cy="102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Las magnitudes físicas </a:t>
            </a:r>
          </a:p>
          <a:p>
            <a:pPr algn="ctr">
              <a:lnSpc>
                <a:spcPct val="150000"/>
              </a:lnSpc>
            </a:pPr>
            <a:r>
              <a:rPr lang="es-ES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 evidencian aplicando:</a:t>
            </a:r>
          </a:p>
          <a:p>
            <a:pPr algn="ctr">
              <a:lnSpc>
                <a:spcPct val="150000"/>
              </a:lnSpc>
            </a:pPr>
            <a:r>
              <a:rPr lang="es-ES" sz="1400" dirty="0">
                <a:latin typeface="Open Sans "/>
              </a:rPr>
              <a:t> </a:t>
            </a:r>
            <a:r>
              <a:rPr lang="es-ES" sz="14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instrumentos mecánicos</a:t>
            </a:r>
            <a:endParaRPr lang="es-PE" sz="1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985D7594-2E1F-4C5B-87CD-21279EF44469}"/>
              </a:ext>
            </a:extLst>
          </p:cNvPr>
          <p:cNvSpPr txBox="1"/>
          <p:nvPr/>
        </p:nvSpPr>
        <p:spPr>
          <a:xfrm>
            <a:off x="6686551" y="5001309"/>
            <a:ext cx="2933699" cy="102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Las dimensiones lógicas </a:t>
            </a:r>
          </a:p>
          <a:p>
            <a:pPr algn="ctr">
              <a:lnSpc>
                <a:spcPct val="150000"/>
              </a:lnSpc>
            </a:pPr>
            <a:r>
              <a:rPr lang="es-ES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 evidencian aplicando:</a:t>
            </a:r>
          </a:p>
          <a:p>
            <a:pPr algn="ctr">
              <a:lnSpc>
                <a:spcPct val="150000"/>
              </a:lnSpc>
            </a:pPr>
            <a:r>
              <a:rPr lang="es-ES" sz="1400" dirty="0">
                <a:latin typeface="Open Sans "/>
              </a:rPr>
              <a:t> </a:t>
            </a:r>
            <a:r>
              <a:rPr lang="es-ES" sz="14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instrumentos documentales</a:t>
            </a:r>
            <a:endParaRPr lang="es-PE" sz="1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8CDB47F-B391-44F2-9C4A-CD012504E4AB}"/>
              </a:ext>
            </a:extLst>
          </p:cNvPr>
          <p:cNvSpPr/>
          <p:nvPr/>
        </p:nvSpPr>
        <p:spPr>
          <a:xfrm>
            <a:off x="4419862" y="1386302"/>
            <a:ext cx="3355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DIMENSIONES ≈ MAGNITUDES</a:t>
            </a:r>
            <a:endParaRPr lang="es-PE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Marco 4">
            <a:extLst>
              <a:ext uri="{FF2B5EF4-FFF2-40B4-BE49-F238E27FC236}">
                <a16:creationId xmlns:a16="http://schemas.microsoft.com/office/drawing/2014/main" id="{1DB1CC04-F48C-1F6F-0F41-5B4CFC93DB7E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3F8C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62652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DB65BA08-DAAB-4CB3-A2D1-B0A729C7B911}"/>
              </a:ext>
            </a:extLst>
          </p:cNvPr>
          <p:cNvSpPr/>
          <p:nvPr/>
        </p:nvSpPr>
        <p:spPr>
          <a:xfrm>
            <a:off x="681492" y="2285998"/>
            <a:ext cx="10834777" cy="3805922"/>
          </a:xfrm>
          <a:prstGeom prst="roundRect">
            <a:avLst>
              <a:gd name="adj" fmla="val 306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1" name="20 CuadroTexto">
            <a:extLst>
              <a:ext uri="{FF2B5EF4-FFF2-40B4-BE49-F238E27FC236}">
                <a16:creationId xmlns:a16="http://schemas.microsoft.com/office/drawing/2014/main" id="{FF04E669-61D1-4BE2-BAC4-4162D3BC4333}"/>
              </a:ext>
            </a:extLst>
          </p:cNvPr>
          <p:cNvSpPr txBox="1"/>
          <p:nvPr/>
        </p:nvSpPr>
        <p:spPr>
          <a:xfrm>
            <a:off x="8710261" y="6324600"/>
            <a:ext cx="323409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s-ES" sz="1600" dirty="0">
                <a:solidFill>
                  <a:schemeClr val="bg1">
                    <a:lumMod val="75000"/>
                  </a:schemeClr>
                </a:solidFill>
              </a:rPr>
              <a:t>www.ValidaciondeInstrumentos.com</a:t>
            </a:r>
          </a:p>
        </p:txBody>
      </p:sp>
      <p:sp>
        <p:nvSpPr>
          <p:cNvPr id="14" name="13 CuadroTexto">
            <a:extLst>
              <a:ext uri="{FF2B5EF4-FFF2-40B4-BE49-F238E27FC236}">
                <a16:creationId xmlns:a16="http://schemas.microsoft.com/office/drawing/2014/main" id="{96A171F2-0B6F-497F-BAA3-4479E8780BE7}"/>
              </a:ext>
            </a:extLst>
          </p:cNvPr>
          <p:cNvSpPr txBox="1"/>
          <p:nvPr/>
        </p:nvSpPr>
        <p:spPr>
          <a:xfrm>
            <a:off x="624451" y="1137013"/>
            <a:ext cx="1096806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3600" b="1" dirty="0">
                <a:solidFill>
                  <a:srgbClr val="3F8C86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INSTRUMENTOS DE MEDICIÓN DOCUMENTALES</a:t>
            </a:r>
          </a:p>
        </p:txBody>
      </p:sp>
      <p:sp>
        <p:nvSpPr>
          <p:cNvPr id="15" name="14 Rectángulo">
            <a:extLst>
              <a:ext uri="{FF2B5EF4-FFF2-40B4-BE49-F238E27FC236}">
                <a16:creationId xmlns:a16="http://schemas.microsoft.com/office/drawing/2014/main" id="{A1A0C614-CEE4-45BC-9F0B-003B77428284}"/>
              </a:ext>
            </a:extLst>
          </p:cNvPr>
          <p:cNvSpPr/>
          <p:nvPr/>
        </p:nvSpPr>
        <p:spPr>
          <a:xfrm>
            <a:off x="1437217" y="2557503"/>
            <a:ext cx="18851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Cuestionarios</a:t>
            </a:r>
            <a:endParaRPr lang="es-ES" sz="2400" b="1" dirty="0">
              <a:solidFill>
                <a:schemeClr val="tx1">
                  <a:lumMod val="75000"/>
                  <a:lumOff val="25000"/>
                </a:schemeClr>
              </a:solidFill>
              <a:cs typeface="Arial" charset="0"/>
            </a:endParaRPr>
          </a:p>
        </p:txBody>
      </p:sp>
      <p:sp>
        <p:nvSpPr>
          <p:cNvPr id="16" name="15 Rectángulo">
            <a:extLst>
              <a:ext uri="{FF2B5EF4-FFF2-40B4-BE49-F238E27FC236}">
                <a16:creationId xmlns:a16="http://schemas.microsoft.com/office/drawing/2014/main" id="{7B260E09-D66A-4A5B-A684-340C23E286C2}"/>
              </a:ext>
            </a:extLst>
          </p:cNvPr>
          <p:cNvSpPr/>
          <p:nvPr/>
        </p:nvSpPr>
        <p:spPr>
          <a:xfrm>
            <a:off x="8688918" y="2557503"/>
            <a:ext cx="1824567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Inventarios</a:t>
            </a:r>
            <a:endParaRPr lang="es-ES" sz="2400" b="1" dirty="0">
              <a:solidFill>
                <a:schemeClr val="tx1">
                  <a:lumMod val="75000"/>
                  <a:lumOff val="25000"/>
                </a:schemeClr>
              </a:solidFill>
              <a:cs typeface="Arial" charset="0"/>
            </a:endParaRPr>
          </a:p>
        </p:txBody>
      </p:sp>
      <p:sp>
        <p:nvSpPr>
          <p:cNvPr id="17" name="16 Rectángulo">
            <a:extLst>
              <a:ext uri="{FF2B5EF4-FFF2-40B4-BE49-F238E27FC236}">
                <a16:creationId xmlns:a16="http://schemas.microsoft.com/office/drawing/2014/main" id="{4126B63B-4560-4AE1-A48B-B7CAEB31ABCE}"/>
              </a:ext>
            </a:extLst>
          </p:cNvPr>
          <p:cNvSpPr/>
          <p:nvPr/>
        </p:nvSpPr>
        <p:spPr>
          <a:xfrm>
            <a:off x="5348995" y="2561736"/>
            <a:ext cx="10685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Escalas</a:t>
            </a:r>
            <a:endParaRPr lang="es-ES" sz="2400" b="1" dirty="0">
              <a:solidFill>
                <a:schemeClr val="tx1">
                  <a:lumMod val="75000"/>
                  <a:lumOff val="25000"/>
                </a:schemeClr>
              </a:solidFill>
              <a:cs typeface="Arial" charset="0"/>
            </a:endParaRPr>
          </a:p>
        </p:txBody>
      </p:sp>
      <p:grpSp>
        <p:nvGrpSpPr>
          <p:cNvPr id="18" name="17 Grupo">
            <a:extLst>
              <a:ext uri="{FF2B5EF4-FFF2-40B4-BE49-F238E27FC236}">
                <a16:creationId xmlns:a16="http://schemas.microsoft.com/office/drawing/2014/main" id="{C314120D-6793-432D-8A80-2FF08FAFE002}"/>
              </a:ext>
            </a:extLst>
          </p:cNvPr>
          <p:cNvGrpSpPr>
            <a:grpSpLocks/>
          </p:cNvGrpSpPr>
          <p:nvPr/>
        </p:nvGrpSpPr>
        <p:grpSpPr bwMode="auto">
          <a:xfrm>
            <a:off x="1587034" y="3920635"/>
            <a:ext cx="1585563" cy="1871365"/>
            <a:chOff x="1187624" y="2683367"/>
            <a:chExt cx="1189084" cy="1403054"/>
          </a:xfrm>
        </p:grpSpPr>
        <p:grpSp>
          <p:nvGrpSpPr>
            <p:cNvPr id="5140" name="9 Grupo">
              <a:extLst>
                <a:ext uri="{FF2B5EF4-FFF2-40B4-BE49-F238E27FC236}">
                  <a16:creationId xmlns:a16="http://schemas.microsoft.com/office/drawing/2014/main" id="{CC8A0EF2-CC4F-4217-A379-A5EA50AD608C}"/>
                </a:ext>
              </a:extLst>
            </p:cNvPr>
            <p:cNvGrpSpPr>
              <a:grpSpLocks/>
            </p:cNvGrpSpPr>
            <p:nvPr/>
          </p:nvGrpSpPr>
          <p:grpSpPr bwMode="auto">
            <a:xfrm rot="900000">
              <a:off x="1388449" y="2683367"/>
              <a:ext cx="839787" cy="815975"/>
              <a:chOff x="2769815" y="2274891"/>
              <a:chExt cx="3673993" cy="3602381"/>
            </a:xfrm>
          </p:grpSpPr>
          <p:sp>
            <p:nvSpPr>
              <p:cNvPr id="31" name="30 Circular">
                <a:extLst>
                  <a:ext uri="{FF2B5EF4-FFF2-40B4-BE49-F238E27FC236}">
                    <a16:creationId xmlns:a16="http://schemas.microsoft.com/office/drawing/2014/main" id="{3B29A5B9-1DFE-4A7C-812D-5B3BCA8B17AB}"/>
                  </a:ext>
                </a:extLst>
              </p:cNvPr>
              <p:cNvSpPr/>
              <p:nvPr/>
            </p:nvSpPr>
            <p:spPr>
              <a:xfrm>
                <a:off x="2822505" y="2249230"/>
                <a:ext cx="3597333" cy="3601176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8BBC00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shade val="50000"/>
                  <a:hueOff val="361437"/>
                  <a:satOff val="-7560"/>
                  <a:lumOff val="42063"/>
                  <a:alphaOff val="0"/>
                </a:schemeClr>
              </a:fillRef>
              <a:effectRef idx="0">
                <a:schemeClr val="accent1">
                  <a:shade val="50000"/>
                  <a:hueOff val="361437"/>
                  <a:satOff val="-7560"/>
                  <a:lumOff val="42063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s-PE" dirty="0"/>
              </a:p>
            </p:txBody>
          </p:sp>
          <p:sp>
            <p:nvSpPr>
              <p:cNvPr id="32" name="31 Circular">
                <a:extLst>
                  <a:ext uri="{FF2B5EF4-FFF2-40B4-BE49-F238E27FC236}">
                    <a16:creationId xmlns:a16="http://schemas.microsoft.com/office/drawing/2014/main" id="{026DA57D-F817-4CAC-9B6B-FFD7231016E6}"/>
                  </a:ext>
                </a:extLst>
              </p:cNvPr>
              <p:cNvSpPr/>
              <p:nvPr/>
            </p:nvSpPr>
            <p:spPr>
              <a:xfrm>
                <a:off x="2761232" y="2265670"/>
                <a:ext cx="3597333" cy="3594168"/>
              </a:xfrm>
              <a:prstGeom prst="pie">
                <a:avLst>
                  <a:gd name="adj1" fmla="val 16200000"/>
                  <a:gd name="adj2" fmla="val 5400000"/>
                </a:avLst>
              </a:prstGeom>
              <a:solidFill>
                <a:srgbClr val="FE7058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shade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shade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3" name="32 Elipse">
                <a:extLst>
                  <a:ext uri="{FF2B5EF4-FFF2-40B4-BE49-F238E27FC236}">
                    <a16:creationId xmlns:a16="http://schemas.microsoft.com/office/drawing/2014/main" id="{4AADA90C-F71E-4E0E-8B15-5764A98A6CA0}"/>
                  </a:ext>
                </a:extLst>
              </p:cNvPr>
              <p:cNvSpPr/>
              <p:nvPr/>
            </p:nvSpPr>
            <p:spPr>
              <a:xfrm>
                <a:off x="3663897" y="2287980"/>
                <a:ext cx="1763943" cy="1765557"/>
              </a:xfrm>
              <a:prstGeom prst="ellipse">
                <a:avLst/>
              </a:prstGeom>
              <a:solidFill>
                <a:srgbClr val="FE70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4" name="33 Elipse">
                <a:extLst>
                  <a:ext uri="{FF2B5EF4-FFF2-40B4-BE49-F238E27FC236}">
                    <a16:creationId xmlns:a16="http://schemas.microsoft.com/office/drawing/2014/main" id="{D1E734FD-405D-420B-AB03-B68D3AC7EA73}"/>
                  </a:ext>
                </a:extLst>
              </p:cNvPr>
              <p:cNvSpPr/>
              <p:nvPr/>
            </p:nvSpPr>
            <p:spPr>
              <a:xfrm>
                <a:off x="3637705" y="4081943"/>
                <a:ext cx="1798664" cy="1765557"/>
              </a:xfrm>
              <a:prstGeom prst="ellipse">
                <a:avLst/>
              </a:prstGeom>
              <a:solidFill>
                <a:srgbClr val="8BB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30" name="29 Rectángulo">
              <a:extLst>
                <a:ext uri="{FF2B5EF4-FFF2-40B4-BE49-F238E27FC236}">
                  <a16:creationId xmlns:a16="http://schemas.microsoft.com/office/drawing/2014/main" id="{7DDF735F-7836-4582-A952-2CFFF27E36FD}"/>
                </a:ext>
              </a:extLst>
            </p:cNvPr>
            <p:cNvSpPr/>
            <p:nvPr/>
          </p:nvSpPr>
          <p:spPr>
            <a:xfrm>
              <a:off x="1187624" y="3740288"/>
              <a:ext cx="1189084" cy="3461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rPr>
                <a:t>Dicotómica</a:t>
              </a:r>
              <a:endPara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</p:grpSp>
      <p:grpSp>
        <p:nvGrpSpPr>
          <p:cNvPr id="35" name="34 Grupo">
            <a:extLst>
              <a:ext uri="{FF2B5EF4-FFF2-40B4-BE49-F238E27FC236}">
                <a16:creationId xmlns:a16="http://schemas.microsoft.com/office/drawing/2014/main" id="{9039BCAC-D1CD-4A2C-A290-CD286760FD17}"/>
              </a:ext>
            </a:extLst>
          </p:cNvPr>
          <p:cNvGrpSpPr>
            <a:grpSpLocks/>
          </p:cNvGrpSpPr>
          <p:nvPr/>
        </p:nvGrpSpPr>
        <p:grpSpPr bwMode="auto">
          <a:xfrm>
            <a:off x="5160434" y="3653934"/>
            <a:ext cx="1445684" cy="2138064"/>
            <a:chOff x="3869864" y="2482110"/>
            <a:chExt cx="1084262" cy="1604292"/>
          </a:xfrm>
        </p:grpSpPr>
        <p:sp>
          <p:nvSpPr>
            <p:cNvPr id="36" name="35 Rectángulo">
              <a:extLst>
                <a:ext uri="{FF2B5EF4-FFF2-40B4-BE49-F238E27FC236}">
                  <a16:creationId xmlns:a16="http://schemas.microsoft.com/office/drawing/2014/main" id="{84C3A04E-448C-4F7B-A255-200EA11B32C5}"/>
                </a:ext>
              </a:extLst>
            </p:cNvPr>
            <p:cNvSpPr/>
            <p:nvPr/>
          </p:nvSpPr>
          <p:spPr>
            <a:xfrm>
              <a:off x="4230227" y="2853757"/>
              <a:ext cx="360362" cy="675001"/>
            </a:xfrm>
            <a:prstGeom prst="rect">
              <a:avLst/>
            </a:prstGeom>
            <a:solidFill>
              <a:srgbClr val="FE7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" name="36 Rectángulo">
              <a:extLst>
                <a:ext uri="{FF2B5EF4-FFF2-40B4-BE49-F238E27FC236}">
                  <a16:creationId xmlns:a16="http://schemas.microsoft.com/office/drawing/2014/main" id="{03492C6C-36C4-46ED-A3CA-9CBF5DE8410B}"/>
                </a:ext>
              </a:extLst>
            </p:cNvPr>
            <p:cNvSpPr/>
            <p:nvPr/>
          </p:nvSpPr>
          <p:spPr>
            <a:xfrm>
              <a:off x="3869864" y="3180934"/>
              <a:ext cx="360363" cy="343059"/>
            </a:xfrm>
            <a:prstGeom prst="rect">
              <a:avLst/>
            </a:prstGeom>
            <a:solidFill>
              <a:srgbClr val="8BB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8" name="37 Rectángulo">
              <a:extLst>
                <a:ext uri="{FF2B5EF4-FFF2-40B4-BE49-F238E27FC236}">
                  <a16:creationId xmlns:a16="http://schemas.microsoft.com/office/drawing/2014/main" id="{8E5C93A0-FC98-4760-850C-EC7B271DEE28}"/>
                </a:ext>
              </a:extLst>
            </p:cNvPr>
            <p:cNvSpPr/>
            <p:nvPr/>
          </p:nvSpPr>
          <p:spPr>
            <a:xfrm>
              <a:off x="4593763" y="2482110"/>
              <a:ext cx="360363" cy="1046648"/>
            </a:xfrm>
            <a:prstGeom prst="rect">
              <a:avLst/>
            </a:prstGeom>
            <a:solidFill>
              <a:srgbClr val="0196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9" name="38 Rectángulo">
              <a:extLst>
                <a:ext uri="{FF2B5EF4-FFF2-40B4-BE49-F238E27FC236}">
                  <a16:creationId xmlns:a16="http://schemas.microsoft.com/office/drawing/2014/main" id="{3563DE8C-3217-499A-B9C1-FC9DD2F4060F}"/>
                </a:ext>
              </a:extLst>
            </p:cNvPr>
            <p:cNvSpPr/>
            <p:nvPr/>
          </p:nvSpPr>
          <p:spPr>
            <a:xfrm>
              <a:off x="3923839" y="3739993"/>
              <a:ext cx="827822" cy="3464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rPr>
                <a:t>Ordinal</a:t>
              </a:r>
              <a:endPara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</p:grpSp>
      <p:grpSp>
        <p:nvGrpSpPr>
          <p:cNvPr id="40" name="39 Grupo">
            <a:extLst>
              <a:ext uri="{FF2B5EF4-FFF2-40B4-BE49-F238E27FC236}">
                <a16:creationId xmlns:a16="http://schemas.microsoft.com/office/drawing/2014/main" id="{2197451B-83B4-48C6-A37C-98A48EEA30F3}"/>
              </a:ext>
            </a:extLst>
          </p:cNvPr>
          <p:cNvGrpSpPr>
            <a:grpSpLocks/>
          </p:cNvGrpSpPr>
          <p:nvPr/>
        </p:nvGrpSpPr>
        <p:grpSpPr bwMode="auto">
          <a:xfrm>
            <a:off x="8812743" y="3579852"/>
            <a:ext cx="1576916" cy="2199448"/>
            <a:chOff x="6573814" y="2427734"/>
            <a:chExt cx="1182810" cy="1649390"/>
          </a:xfrm>
        </p:grpSpPr>
        <p:sp>
          <p:nvSpPr>
            <p:cNvPr id="41" name="40 Elipse">
              <a:extLst>
                <a:ext uri="{FF2B5EF4-FFF2-40B4-BE49-F238E27FC236}">
                  <a16:creationId xmlns:a16="http://schemas.microsoft.com/office/drawing/2014/main" id="{2477CE56-8080-4BC7-96FC-5CC332B888C6}"/>
                </a:ext>
              </a:extLst>
            </p:cNvPr>
            <p:cNvSpPr/>
            <p:nvPr/>
          </p:nvSpPr>
          <p:spPr>
            <a:xfrm>
              <a:off x="6588102" y="2953134"/>
              <a:ext cx="571559" cy="571432"/>
            </a:xfrm>
            <a:prstGeom prst="ellipse">
              <a:avLst/>
            </a:prstGeom>
            <a:solidFill>
              <a:srgbClr val="8BBC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41 Elipse">
              <a:extLst>
                <a:ext uri="{FF2B5EF4-FFF2-40B4-BE49-F238E27FC236}">
                  <a16:creationId xmlns:a16="http://schemas.microsoft.com/office/drawing/2014/main" id="{52255D9B-7FF1-4069-A471-7B3595577EB4}"/>
                </a:ext>
              </a:extLst>
            </p:cNvPr>
            <p:cNvSpPr/>
            <p:nvPr/>
          </p:nvSpPr>
          <p:spPr>
            <a:xfrm>
              <a:off x="7185065" y="2953134"/>
              <a:ext cx="571559" cy="571432"/>
            </a:xfrm>
            <a:prstGeom prst="ellipse">
              <a:avLst/>
            </a:prstGeom>
            <a:solidFill>
              <a:srgbClr val="0196F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42 Elipse">
              <a:extLst>
                <a:ext uri="{FF2B5EF4-FFF2-40B4-BE49-F238E27FC236}">
                  <a16:creationId xmlns:a16="http://schemas.microsoft.com/office/drawing/2014/main" id="{8247AD32-C6EE-4000-B4AA-82D740CD1B0F}"/>
                </a:ext>
              </a:extLst>
            </p:cNvPr>
            <p:cNvSpPr/>
            <p:nvPr/>
          </p:nvSpPr>
          <p:spPr>
            <a:xfrm>
              <a:off x="6864356" y="2427734"/>
              <a:ext cx="571559" cy="571432"/>
            </a:xfrm>
            <a:prstGeom prst="ellipse">
              <a:avLst/>
            </a:prstGeom>
            <a:solidFill>
              <a:srgbClr val="FE705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43 Rectángulo">
              <a:extLst>
                <a:ext uri="{FF2B5EF4-FFF2-40B4-BE49-F238E27FC236}">
                  <a16:creationId xmlns:a16="http://schemas.microsoft.com/office/drawing/2014/main" id="{3BCC8763-A54E-491B-8276-3943013F2695}"/>
                </a:ext>
              </a:extLst>
            </p:cNvPr>
            <p:cNvSpPr/>
            <p:nvPr/>
          </p:nvSpPr>
          <p:spPr>
            <a:xfrm>
              <a:off x="6573814" y="3730916"/>
              <a:ext cx="1119269" cy="3462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rPr>
                <a:t>Politómica</a:t>
              </a:r>
              <a:endPara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</p:grpSp>
      <p:sp>
        <p:nvSpPr>
          <p:cNvPr id="2" name="Marco 1">
            <a:extLst>
              <a:ext uri="{FF2B5EF4-FFF2-40B4-BE49-F238E27FC236}">
                <a16:creationId xmlns:a16="http://schemas.microsoft.com/office/drawing/2014/main" id="{F6F6BD81-1F9A-0618-977F-C78B34F61DD5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3F8C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209775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uadroTexto 1"/>
          <p:cNvSpPr txBox="1">
            <a:spLocks noChangeArrowheads="1"/>
          </p:cNvSpPr>
          <p:nvPr/>
        </p:nvSpPr>
        <p:spPr bwMode="auto">
          <a:xfrm>
            <a:off x="2448741" y="5758508"/>
            <a:ext cx="76803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TEMA = 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PROPÓSITO DEL ESTUDIO 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LÍNEA DE INVESTIGACIÓN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D8776790-50F0-45A6-85F0-99824E6D2174}"/>
              </a:ext>
            </a:extLst>
          </p:cNvPr>
          <p:cNvGrpSpPr/>
          <p:nvPr/>
        </p:nvGrpSpPr>
        <p:grpSpPr>
          <a:xfrm>
            <a:off x="2492666" y="721933"/>
            <a:ext cx="4349884" cy="4729781"/>
            <a:chOff x="2593841" y="1344930"/>
            <a:chExt cx="4349884" cy="4729781"/>
          </a:xfrm>
        </p:grpSpPr>
        <p:grpSp>
          <p:nvGrpSpPr>
            <p:cNvPr id="29" name="40 Grupo"/>
            <p:cNvGrpSpPr>
              <a:grpSpLocks/>
            </p:cNvGrpSpPr>
            <p:nvPr/>
          </p:nvGrpSpPr>
          <p:grpSpPr bwMode="auto">
            <a:xfrm>
              <a:off x="3991077" y="1344930"/>
              <a:ext cx="1522771" cy="1622610"/>
              <a:chOff x="1578721" y="0"/>
              <a:chExt cx="533319" cy="581159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0" name="28 Trapecio"/>
              <p:cNvSpPr/>
              <p:nvPr/>
            </p:nvSpPr>
            <p:spPr>
              <a:xfrm>
                <a:off x="1584030" y="0"/>
                <a:ext cx="528010" cy="580571"/>
              </a:xfrm>
              <a:prstGeom prst="trapezoid">
                <a:avLst>
                  <a:gd name="adj" fmla="val 50000"/>
                </a:avLst>
              </a:prstGeom>
              <a:solidFill>
                <a:srgbClr val="00B4A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1" name="Trapecio 4"/>
              <p:cNvSpPr/>
              <p:nvPr/>
            </p:nvSpPr>
            <p:spPr>
              <a:xfrm>
                <a:off x="1578721" y="364358"/>
                <a:ext cx="528010" cy="21680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6323" tIns="16323" rIns="16323" bIns="16323" spcCol="1270" anchor="ctr"/>
              <a:lstStyle/>
              <a:p>
                <a:pPr algn="ctr" defTabSz="571311">
                  <a:spcAft>
                    <a:spcPts val="0"/>
                  </a:spcAft>
                  <a:defRPr/>
                </a:pPr>
                <a:r>
                  <a:rPr lang="es-ES" sz="1714" b="1" dirty="0">
                    <a:cs typeface="Arial" pitchFamily="34" charset="0"/>
                  </a:rPr>
                  <a:t>Aplicativo</a:t>
                </a:r>
              </a:p>
            </p:txBody>
          </p:sp>
        </p:grpSp>
        <p:grpSp>
          <p:nvGrpSpPr>
            <p:cNvPr id="32" name="46 Grupo"/>
            <p:cNvGrpSpPr>
              <a:grpSpLocks/>
            </p:cNvGrpSpPr>
            <p:nvPr/>
          </p:nvGrpSpPr>
          <p:grpSpPr bwMode="auto">
            <a:xfrm>
              <a:off x="3718775" y="2961317"/>
              <a:ext cx="2085719" cy="632884"/>
              <a:chOff x="1056020" y="1152427"/>
              <a:chExt cx="1584030" cy="58928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3" name="31 Trapecio"/>
              <p:cNvSpPr/>
              <p:nvPr/>
            </p:nvSpPr>
            <p:spPr>
              <a:xfrm>
                <a:off x="1056020" y="1161142"/>
                <a:ext cx="1584030" cy="580571"/>
              </a:xfrm>
              <a:prstGeom prst="trapezoid">
                <a:avLst>
                  <a:gd name="adj" fmla="val 45473"/>
                </a:avLst>
              </a:prstGeom>
              <a:solidFill>
                <a:srgbClr val="0196FD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4" name="Trapecio 4"/>
              <p:cNvSpPr/>
              <p:nvPr/>
            </p:nvSpPr>
            <p:spPr>
              <a:xfrm>
                <a:off x="1332569" y="1152427"/>
                <a:ext cx="1028508" cy="58057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6323" tIns="16323" rIns="16323" bIns="16323" spcCol="1270" anchor="ctr"/>
              <a:lstStyle/>
              <a:p>
                <a:pPr algn="ctr" defTabSz="571311">
                  <a:spcAft>
                    <a:spcPts val="0"/>
                  </a:spcAft>
                  <a:defRPr/>
                </a:pPr>
                <a:r>
                  <a:rPr lang="es-ES" sz="1857" b="1" dirty="0">
                    <a:cs typeface="Arial" pitchFamily="34" charset="0"/>
                  </a:rPr>
                  <a:t>Predictivo</a:t>
                </a:r>
              </a:p>
            </p:txBody>
          </p:sp>
        </p:grpSp>
        <p:grpSp>
          <p:nvGrpSpPr>
            <p:cNvPr id="35" name="49 Grupo"/>
            <p:cNvGrpSpPr>
              <a:grpSpLocks/>
            </p:cNvGrpSpPr>
            <p:nvPr/>
          </p:nvGrpSpPr>
          <p:grpSpPr bwMode="auto">
            <a:xfrm>
              <a:off x="3437654" y="3587077"/>
              <a:ext cx="2647958" cy="658446"/>
              <a:chOff x="792015" y="1741713"/>
              <a:chExt cx="2112041" cy="614769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6" name="34 Trapecio"/>
              <p:cNvSpPr/>
              <p:nvPr/>
            </p:nvSpPr>
            <p:spPr>
              <a:xfrm>
                <a:off x="792015" y="1741713"/>
                <a:ext cx="2112041" cy="580571"/>
              </a:xfrm>
              <a:prstGeom prst="trapezoid">
                <a:avLst>
                  <a:gd name="adj" fmla="val 45473"/>
                </a:avLst>
              </a:prstGeom>
              <a:solidFill>
                <a:srgbClr val="C665C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7" name="Trapecio 4"/>
              <p:cNvSpPr/>
              <p:nvPr/>
            </p:nvSpPr>
            <p:spPr>
              <a:xfrm>
                <a:off x="1160471" y="1775911"/>
                <a:ext cx="1372588" cy="58057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6323" tIns="16323" rIns="16323" bIns="16323" spcCol="1270" anchor="ctr"/>
              <a:lstStyle/>
              <a:p>
                <a:pPr algn="ctr" defTabSz="571311">
                  <a:spcAft>
                    <a:spcPts val="0"/>
                  </a:spcAft>
                  <a:defRPr/>
                </a:pPr>
                <a:r>
                  <a:rPr lang="es-ES" sz="1999" b="1" dirty="0">
                    <a:cs typeface="Arial" pitchFamily="34" charset="0"/>
                  </a:rPr>
                  <a:t>Explicativo</a:t>
                </a:r>
              </a:p>
            </p:txBody>
          </p:sp>
        </p:grpSp>
        <p:grpSp>
          <p:nvGrpSpPr>
            <p:cNvPr id="38" name="52 Grupo"/>
            <p:cNvGrpSpPr>
              <a:grpSpLocks/>
            </p:cNvGrpSpPr>
            <p:nvPr/>
          </p:nvGrpSpPr>
          <p:grpSpPr bwMode="auto">
            <a:xfrm>
              <a:off x="3156536" y="4199489"/>
              <a:ext cx="3219264" cy="637397"/>
              <a:chOff x="528010" y="2307743"/>
              <a:chExt cx="2640051" cy="59511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9" name="37 Trapecio"/>
              <p:cNvSpPr/>
              <p:nvPr/>
            </p:nvSpPr>
            <p:spPr>
              <a:xfrm>
                <a:off x="528010" y="2322286"/>
                <a:ext cx="2640051" cy="580571"/>
              </a:xfrm>
              <a:prstGeom prst="trapezoid">
                <a:avLst>
                  <a:gd name="adj" fmla="val 45473"/>
                </a:avLst>
              </a:prstGeom>
              <a:solidFill>
                <a:srgbClr val="FE7058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0" name="Trapecio 4"/>
              <p:cNvSpPr/>
              <p:nvPr/>
            </p:nvSpPr>
            <p:spPr>
              <a:xfrm>
                <a:off x="976837" y="2307743"/>
                <a:ext cx="1716112" cy="58057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6323" tIns="16323" rIns="16323" bIns="16323" spcCol="1270" anchor="ctr"/>
              <a:lstStyle/>
              <a:p>
                <a:pPr algn="ctr" defTabSz="571311">
                  <a:spcAft>
                    <a:spcPts val="0"/>
                  </a:spcAft>
                  <a:defRPr/>
                </a:pPr>
                <a:r>
                  <a:rPr lang="es-ES" sz="2142" b="1" dirty="0">
                    <a:cs typeface="Arial" pitchFamily="34" charset="0"/>
                  </a:rPr>
                  <a:t>Relacional</a:t>
                </a:r>
              </a:p>
            </p:txBody>
          </p:sp>
        </p:grpSp>
        <p:grpSp>
          <p:nvGrpSpPr>
            <p:cNvPr id="41" name="55 Grupo"/>
            <p:cNvGrpSpPr>
              <a:grpSpLocks/>
            </p:cNvGrpSpPr>
            <p:nvPr/>
          </p:nvGrpSpPr>
          <p:grpSpPr bwMode="auto">
            <a:xfrm>
              <a:off x="2874959" y="4829431"/>
              <a:ext cx="3781961" cy="644634"/>
              <a:chOff x="264005" y="2902857"/>
              <a:chExt cx="3168061" cy="60187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42" name="40 Trapecio"/>
              <p:cNvSpPr/>
              <p:nvPr/>
            </p:nvSpPr>
            <p:spPr>
              <a:xfrm>
                <a:off x="264005" y="2902857"/>
                <a:ext cx="3168061" cy="580571"/>
              </a:xfrm>
              <a:prstGeom prst="trapezoid">
                <a:avLst>
                  <a:gd name="adj" fmla="val 45473"/>
                </a:avLst>
              </a:prstGeom>
              <a:solidFill>
                <a:srgbClr val="FF9C0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3" name="Trapecio 4"/>
              <p:cNvSpPr/>
              <p:nvPr/>
            </p:nvSpPr>
            <p:spPr>
              <a:xfrm>
                <a:off x="800301" y="2924161"/>
                <a:ext cx="2060192" cy="58057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6323" tIns="16323" rIns="16323" bIns="16323" spcCol="1270" anchor="ctr"/>
              <a:lstStyle/>
              <a:p>
                <a:pPr algn="ctr" defTabSz="571311">
                  <a:spcAft>
                    <a:spcPts val="0"/>
                  </a:spcAft>
                  <a:defRPr/>
                </a:pPr>
                <a:r>
                  <a:rPr lang="es-ES" sz="2285" b="1" dirty="0">
                    <a:cs typeface="Arial" pitchFamily="34" charset="0"/>
                  </a:rPr>
                  <a:t>Descriptivo</a:t>
                </a:r>
              </a:p>
            </p:txBody>
          </p:sp>
        </p:grpSp>
        <p:grpSp>
          <p:nvGrpSpPr>
            <p:cNvPr id="44" name="58 Grupo"/>
            <p:cNvGrpSpPr>
              <a:grpSpLocks/>
            </p:cNvGrpSpPr>
            <p:nvPr/>
          </p:nvGrpSpPr>
          <p:grpSpPr bwMode="auto">
            <a:xfrm>
              <a:off x="2593841" y="5452891"/>
              <a:ext cx="4349884" cy="621820"/>
              <a:chOff x="0" y="3483428"/>
              <a:chExt cx="3696072" cy="580571"/>
            </a:xfrm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45" name="43 Trapecio"/>
              <p:cNvSpPr/>
              <p:nvPr/>
            </p:nvSpPr>
            <p:spPr>
              <a:xfrm>
                <a:off x="0" y="3483428"/>
                <a:ext cx="3696072" cy="580571"/>
              </a:xfrm>
              <a:prstGeom prst="trapezoid">
                <a:avLst>
                  <a:gd name="adj" fmla="val 45473"/>
                </a:avLst>
              </a:prstGeom>
              <a:solidFill>
                <a:srgbClr val="8BBC00"/>
              </a:solidFill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6" name="Trapecio 4"/>
              <p:cNvSpPr/>
              <p:nvPr/>
            </p:nvSpPr>
            <p:spPr>
              <a:xfrm>
                <a:off x="637087" y="3483428"/>
                <a:ext cx="2403717" cy="58057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6323" tIns="16323" rIns="16323" bIns="16323" spcCol="1270" anchor="ctr"/>
              <a:lstStyle/>
              <a:p>
                <a:pPr algn="ctr" defTabSz="571311">
                  <a:spcAft>
                    <a:spcPts val="0"/>
                  </a:spcAft>
                  <a:defRPr/>
                </a:pPr>
                <a:r>
                  <a:rPr lang="es-ES" sz="2428" b="1" dirty="0">
                    <a:cs typeface="Arial" pitchFamily="34" charset="0"/>
                  </a:rPr>
                  <a:t>Exploratorio</a:t>
                </a:r>
              </a:p>
            </p:txBody>
          </p:sp>
        </p:grpSp>
      </p:grpSp>
      <p:sp>
        <p:nvSpPr>
          <p:cNvPr id="23" name="1 CuadroTexto"/>
          <p:cNvSpPr txBox="1">
            <a:spLocks noChangeArrowheads="1"/>
          </p:cNvSpPr>
          <p:nvPr/>
        </p:nvSpPr>
        <p:spPr bwMode="auto">
          <a:xfrm>
            <a:off x="7044462" y="4909293"/>
            <a:ext cx="2751074" cy="4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s-ES" sz="16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Diagnóstico </a:t>
            </a:r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la diabetes</a:t>
            </a:r>
            <a:endParaRPr lang="es-ES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22 CuadroTexto"/>
          <p:cNvSpPr txBox="1">
            <a:spLocks noChangeArrowheads="1"/>
          </p:cNvSpPr>
          <p:nvPr/>
        </p:nvSpPr>
        <p:spPr bwMode="auto">
          <a:xfrm>
            <a:off x="6796435" y="4261417"/>
            <a:ext cx="2534668" cy="4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s-ES" sz="16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Prevalencia </a:t>
            </a:r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diabetes</a:t>
            </a:r>
            <a:endParaRPr lang="es-ES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24 CuadroTexto"/>
          <p:cNvSpPr txBox="1">
            <a:spLocks noChangeArrowheads="1"/>
          </p:cNvSpPr>
          <p:nvPr/>
        </p:nvSpPr>
        <p:spPr bwMode="auto">
          <a:xfrm>
            <a:off x="6522930" y="3613543"/>
            <a:ext cx="3615092" cy="4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s-ES" sz="16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Factores de riesgo </a:t>
            </a:r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 la diabetes</a:t>
            </a:r>
            <a:endParaRPr lang="es-ES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25 CuadroTexto"/>
          <p:cNvSpPr txBox="1">
            <a:spLocks noChangeArrowheads="1"/>
          </p:cNvSpPr>
          <p:nvPr/>
        </p:nvSpPr>
        <p:spPr bwMode="auto">
          <a:xfrm>
            <a:off x="6193076" y="2965669"/>
            <a:ext cx="2266967" cy="4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s-ES" sz="16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Causas </a:t>
            </a:r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la diabetes</a:t>
            </a:r>
            <a:endParaRPr lang="es-ES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26 CuadroTexto"/>
          <p:cNvSpPr txBox="1">
            <a:spLocks noChangeArrowheads="1"/>
          </p:cNvSpPr>
          <p:nvPr/>
        </p:nvSpPr>
        <p:spPr bwMode="auto">
          <a:xfrm>
            <a:off x="5922104" y="2317795"/>
            <a:ext cx="2645276" cy="4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s-ES" sz="16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Pronóstico </a:t>
            </a:r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la diabetes</a:t>
            </a:r>
            <a:endParaRPr lang="es-ES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27 CuadroTexto"/>
          <p:cNvSpPr txBox="1">
            <a:spLocks noChangeArrowheads="1"/>
          </p:cNvSpPr>
          <p:nvPr/>
        </p:nvSpPr>
        <p:spPr bwMode="auto">
          <a:xfrm>
            <a:off x="5448533" y="1669921"/>
            <a:ext cx="2850460" cy="4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s-ES" sz="16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Tratamiento </a:t>
            </a:r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la diabetes</a:t>
            </a:r>
          </a:p>
        </p:txBody>
      </p:sp>
      <p:sp>
        <p:nvSpPr>
          <p:cNvPr id="48" name="Marco 47">
            <a:extLst>
              <a:ext uri="{FF2B5EF4-FFF2-40B4-BE49-F238E27FC236}">
                <a16:creationId xmlns:a16="http://schemas.microsoft.com/office/drawing/2014/main" id="{95211C24-A029-4ECD-B17F-55A23BF417A9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522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462927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rir llave 1">
            <a:extLst>
              <a:ext uri="{FF2B5EF4-FFF2-40B4-BE49-F238E27FC236}">
                <a16:creationId xmlns:a16="http://schemas.microsoft.com/office/drawing/2014/main" id="{413EA8BE-D80A-47FF-B491-8208281652F4}"/>
              </a:ext>
            </a:extLst>
          </p:cNvPr>
          <p:cNvSpPr/>
          <p:nvPr/>
        </p:nvSpPr>
        <p:spPr>
          <a:xfrm flipH="1">
            <a:off x="7287066" y="5271157"/>
            <a:ext cx="108000" cy="616567"/>
          </a:xfrm>
          <a:prstGeom prst="leftBrace">
            <a:avLst>
              <a:gd name="adj1" fmla="val 63147"/>
              <a:gd name="adj2" fmla="val 50000"/>
            </a:avLst>
          </a:prstGeom>
          <a:ln w="25400">
            <a:solidFill>
              <a:srgbClr val="4858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6" tIns="60959" rIns="121916" bIns="60959" anchor="ctr"/>
          <a:lstStyle/>
          <a:p>
            <a:pPr algn="ctr">
              <a:defRPr/>
            </a:pPr>
            <a:endParaRPr lang="es-PE" i="1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Abrir llave 2">
            <a:extLst>
              <a:ext uri="{FF2B5EF4-FFF2-40B4-BE49-F238E27FC236}">
                <a16:creationId xmlns:a16="http://schemas.microsoft.com/office/drawing/2014/main" id="{E82EED38-F9E7-4776-8FDB-56771B437B67}"/>
              </a:ext>
            </a:extLst>
          </p:cNvPr>
          <p:cNvSpPr/>
          <p:nvPr/>
        </p:nvSpPr>
        <p:spPr>
          <a:xfrm flipH="1">
            <a:off x="7287066" y="1425244"/>
            <a:ext cx="108000" cy="3800181"/>
          </a:xfrm>
          <a:prstGeom prst="leftBrace">
            <a:avLst>
              <a:gd name="adj1" fmla="val 63147"/>
              <a:gd name="adj2" fmla="val 50000"/>
            </a:avLst>
          </a:prstGeom>
          <a:ln w="25400">
            <a:solidFill>
              <a:srgbClr val="4858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6" tIns="60959" rIns="121916" bIns="60959" anchor="ctr"/>
          <a:lstStyle/>
          <a:p>
            <a:pPr algn="ctr">
              <a:defRPr/>
            </a:pPr>
            <a:endParaRPr lang="es-PE" dirty="0"/>
          </a:p>
        </p:txBody>
      </p:sp>
      <p:sp>
        <p:nvSpPr>
          <p:cNvPr id="4" name="27 CuadroTexto">
            <a:extLst>
              <a:ext uri="{FF2B5EF4-FFF2-40B4-BE49-F238E27FC236}">
                <a16:creationId xmlns:a16="http://schemas.microsoft.com/office/drawing/2014/main" id="{42CA06A1-AD5D-4FF7-8839-61F80EE48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2404" y="3141869"/>
            <a:ext cx="2232000" cy="360000"/>
          </a:xfrm>
          <a:prstGeom prst="rect">
            <a:avLst/>
          </a:prstGeom>
          <a:solidFill>
            <a:srgbClr val="44546A"/>
          </a:solidFill>
          <a:ln>
            <a:noFill/>
          </a:ln>
          <a:scene3d>
            <a:camera prst="orthographicFront">
              <a:rot lat="598846" lon="21296540" rev="21573483"/>
            </a:camera>
            <a:lightRig rig="threePt" dir="t"/>
          </a:scene3d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s-ES" sz="16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FASE CUANTITATIVA</a:t>
            </a:r>
          </a:p>
        </p:txBody>
      </p:sp>
      <p:sp>
        <p:nvSpPr>
          <p:cNvPr id="5" name="27 CuadroTexto">
            <a:extLst>
              <a:ext uri="{FF2B5EF4-FFF2-40B4-BE49-F238E27FC236}">
                <a16:creationId xmlns:a16="http://schemas.microsoft.com/office/drawing/2014/main" id="{3799E8E8-F246-4E1D-9218-C2E1544E5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0100" y="5418208"/>
            <a:ext cx="2232000" cy="360000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s-ES" sz="16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FASE CUALITATIVA</a:t>
            </a:r>
          </a:p>
        </p:txBody>
      </p:sp>
      <p:grpSp>
        <p:nvGrpSpPr>
          <p:cNvPr id="6" name="40 Grupo">
            <a:extLst>
              <a:ext uri="{FF2B5EF4-FFF2-40B4-BE49-F238E27FC236}">
                <a16:creationId xmlns:a16="http://schemas.microsoft.com/office/drawing/2014/main" id="{3B2FD1A8-1620-42B2-9561-B1AAE7E980AD}"/>
              </a:ext>
            </a:extLst>
          </p:cNvPr>
          <p:cNvGrpSpPr>
            <a:grpSpLocks/>
          </p:cNvGrpSpPr>
          <p:nvPr/>
        </p:nvGrpSpPr>
        <p:grpSpPr bwMode="auto">
          <a:xfrm>
            <a:off x="4193878" y="1413360"/>
            <a:ext cx="1421697" cy="1514909"/>
            <a:chOff x="1578721" y="0"/>
            <a:chExt cx="533319" cy="58115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" name="28 Trapecio">
              <a:extLst>
                <a:ext uri="{FF2B5EF4-FFF2-40B4-BE49-F238E27FC236}">
                  <a16:creationId xmlns:a16="http://schemas.microsoft.com/office/drawing/2014/main" id="{83601483-459C-4BFB-B434-0591E733F589}"/>
                </a:ext>
              </a:extLst>
            </p:cNvPr>
            <p:cNvSpPr/>
            <p:nvPr/>
          </p:nvSpPr>
          <p:spPr>
            <a:xfrm>
              <a:off x="1584030" y="0"/>
              <a:ext cx="528010" cy="580571"/>
            </a:xfrm>
            <a:prstGeom prst="trapezoid">
              <a:avLst>
                <a:gd name="adj" fmla="val 50000"/>
              </a:avLst>
            </a:prstGeom>
            <a:solidFill>
              <a:srgbClr val="00B4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PE" dirty="0"/>
            </a:p>
          </p:txBody>
        </p:sp>
        <p:sp>
          <p:nvSpPr>
            <p:cNvPr id="8" name="Trapecio 4">
              <a:extLst>
                <a:ext uri="{FF2B5EF4-FFF2-40B4-BE49-F238E27FC236}">
                  <a16:creationId xmlns:a16="http://schemas.microsoft.com/office/drawing/2014/main" id="{D83D0EE5-EB98-4460-B7DD-0C546D0B7E56}"/>
                </a:ext>
              </a:extLst>
            </p:cNvPr>
            <p:cNvSpPr/>
            <p:nvPr/>
          </p:nvSpPr>
          <p:spPr>
            <a:xfrm>
              <a:off x="1578721" y="364358"/>
              <a:ext cx="528010" cy="2168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" tIns="15240" rIns="15240" bIns="15240" spcCol="1270" anchor="ctr"/>
            <a:lstStyle/>
            <a:p>
              <a:pPr algn="ctr" defTabSz="533369">
                <a:defRPr/>
              </a:pPr>
              <a:r>
                <a:rPr lang="es-ES" sz="1200" b="1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Rendimiento</a:t>
              </a:r>
            </a:p>
          </p:txBody>
        </p:sp>
      </p:grpSp>
      <p:grpSp>
        <p:nvGrpSpPr>
          <p:cNvPr id="9" name="46 Grupo">
            <a:extLst>
              <a:ext uri="{FF2B5EF4-FFF2-40B4-BE49-F238E27FC236}">
                <a16:creationId xmlns:a16="http://schemas.microsoft.com/office/drawing/2014/main" id="{DA191CCE-879A-47C3-90CA-F5EB753D6A63}"/>
              </a:ext>
            </a:extLst>
          </p:cNvPr>
          <p:cNvGrpSpPr>
            <a:grpSpLocks/>
          </p:cNvGrpSpPr>
          <p:nvPr/>
        </p:nvGrpSpPr>
        <p:grpSpPr bwMode="auto">
          <a:xfrm>
            <a:off x="3939648" y="2922459"/>
            <a:ext cx="1947280" cy="590876"/>
            <a:chOff x="1056020" y="1152427"/>
            <a:chExt cx="1584030" cy="58928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31 Trapecio">
              <a:extLst>
                <a:ext uri="{FF2B5EF4-FFF2-40B4-BE49-F238E27FC236}">
                  <a16:creationId xmlns:a16="http://schemas.microsoft.com/office/drawing/2014/main" id="{33FB21AC-3AB0-4231-9A3B-4289DCF67D57}"/>
                </a:ext>
              </a:extLst>
            </p:cNvPr>
            <p:cNvSpPr/>
            <p:nvPr/>
          </p:nvSpPr>
          <p:spPr>
            <a:xfrm>
              <a:off x="1056020" y="1161142"/>
              <a:ext cx="1584030" cy="580571"/>
            </a:xfrm>
            <a:prstGeom prst="trapezoid">
              <a:avLst>
                <a:gd name="adj" fmla="val 45473"/>
              </a:avLst>
            </a:prstGeom>
            <a:solidFill>
              <a:srgbClr val="0196F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Trapecio 4">
              <a:extLst>
                <a:ext uri="{FF2B5EF4-FFF2-40B4-BE49-F238E27FC236}">
                  <a16:creationId xmlns:a16="http://schemas.microsoft.com/office/drawing/2014/main" id="{C15A2149-E635-4F07-A289-A087ABD79B3D}"/>
                </a:ext>
              </a:extLst>
            </p:cNvPr>
            <p:cNvSpPr/>
            <p:nvPr/>
          </p:nvSpPr>
          <p:spPr>
            <a:xfrm>
              <a:off x="1332569" y="1152427"/>
              <a:ext cx="1028508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" tIns="15240" rIns="15240" bIns="15240" spcCol="1270" anchor="ctr"/>
            <a:lstStyle/>
            <a:p>
              <a:pPr algn="ctr" defTabSz="533369">
                <a:defRPr/>
              </a:pPr>
              <a:r>
                <a:rPr lang="es-ES" sz="1400" b="1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Criterio</a:t>
              </a:r>
            </a:p>
          </p:txBody>
        </p:sp>
      </p:grpSp>
      <p:grpSp>
        <p:nvGrpSpPr>
          <p:cNvPr id="12" name="49 Grupo">
            <a:extLst>
              <a:ext uri="{FF2B5EF4-FFF2-40B4-BE49-F238E27FC236}">
                <a16:creationId xmlns:a16="http://schemas.microsoft.com/office/drawing/2014/main" id="{329C0371-03A3-4CE7-B48D-8E2ADDE19053}"/>
              </a:ext>
            </a:extLst>
          </p:cNvPr>
          <p:cNvGrpSpPr>
            <a:grpSpLocks/>
          </p:cNvGrpSpPr>
          <p:nvPr/>
        </p:nvGrpSpPr>
        <p:grpSpPr bwMode="auto">
          <a:xfrm>
            <a:off x="3677185" y="3506685"/>
            <a:ext cx="2472200" cy="614743"/>
            <a:chOff x="792015" y="1741713"/>
            <a:chExt cx="2112041" cy="61476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34 Trapecio">
              <a:extLst>
                <a:ext uri="{FF2B5EF4-FFF2-40B4-BE49-F238E27FC236}">
                  <a16:creationId xmlns:a16="http://schemas.microsoft.com/office/drawing/2014/main" id="{0A736A95-4B02-4ADF-B7C0-D0B4C7BD7A42}"/>
                </a:ext>
              </a:extLst>
            </p:cNvPr>
            <p:cNvSpPr/>
            <p:nvPr/>
          </p:nvSpPr>
          <p:spPr>
            <a:xfrm>
              <a:off x="792015" y="1741713"/>
              <a:ext cx="2112041" cy="580571"/>
            </a:xfrm>
            <a:prstGeom prst="trapezoid">
              <a:avLst>
                <a:gd name="adj" fmla="val 45473"/>
              </a:avLst>
            </a:prstGeom>
            <a:solidFill>
              <a:srgbClr val="C665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Trapecio 4">
              <a:extLst>
                <a:ext uri="{FF2B5EF4-FFF2-40B4-BE49-F238E27FC236}">
                  <a16:creationId xmlns:a16="http://schemas.microsoft.com/office/drawing/2014/main" id="{96435821-7A53-47E0-97E3-44B8AA866D3A}"/>
                </a:ext>
              </a:extLst>
            </p:cNvPr>
            <p:cNvSpPr/>
            <p:nvPr/>
          </p:nvSpPr>
          <p:spPr>
            <a:xfrm>
              <a:off x="1160471" y="1775911"/>
              <a:ext cx="1372588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" tIns="15240" rIns="15240" bIns="15240" spcCol="1270" anchor="ctr"/>
            <a:lstStyle/>
            <a:p>
              <a:pPr algn="ctr" defTabSz="533369">
                <a:defRPr/>
              </a:pPr>
              <a:r>
                <a:rPr lang="es-ES" sz="1400" b="1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Estabilidad</a:t>
              </a:r>
            </a:p>
          </p:txBody>
        </p:sp>
      </p:grpSp>
      <p:grpSp>
        <p:nvGrpSpPr>
          <p:cNvPr id="15" name="52 Grupo">
            <a:extLst>
              <a:ext uri="{FF2B5EF4-FFF2-40B4-BE49-F238E27FC236}">
                <a16:creationId xmlns:a16="http://schemas.microsoft.com/office/drawing/2014/main" id="{776397E8-93B1-418E-9872-1D07867B121F}"/>
              </a:ext>
            </a:extLst>
          </p:cNvPr>
          <p:cNvGrpSpPr>
            <a:grpSpLocks/>
          </p:cNvGrpSpPr>
          <p:nvPr/>
        </p:nvGrpSpPr>
        <p:grpSpPr bwMode="auto">
          <a:xfrm>
            <a:off x="3414726" y="4078449"/>
            <a:ext cx="3005587" cy="595091"/>
            <a:chOff x="528010" y="2307743"/>
            <a:chExt cx="2640051" cy="59511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6" name="37 Trapecio">
              <a:extLst>
                <a:ext uri="{FF2B5EF4-FFF2-40B4-BE49-F238E27FC236}">
                  <a16:creationId xmlns:a16="http://schemas.microsoft.com/office/drawing/2014/main" id="{93FBF3FC-83F1-453B-942D-51864A7118F9}"/>
                </a:ext>
              </a:extLst>
            </p:cNvPr>
            <p:cNvSpPr/>
            <p:nvPr/>
          </p:nvSpPr>
          <p:spPr>
            <a:xfrm>
              <a:off x="528010" y="2322286"/>
              <a:ext cx="2640051" cy="580571"/>
            </a:xfrm>
            <a:prstGeom prst="trapezoid">
              <a:avLst>
                <a:gd name="adj" fmla="val 45473"/>
              </a:avLst>
            </a:prstGeom>
            <a:solidFill>
              <a:srgbClr val="FE705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Trapecio 4">
              <a:extLst>
                <a:ext uri="{FF2B5EF4-FFF2-40B4-BE49-F238E27FC236}">
                  <a16:creationId xmlns:a16="http://schemas.microsoft.com/office/drawing/2014/main" id="{F6B6DC33-91AB-460C-9089-9DFD1275DB61}"/>
                </a:ext>
              </a:extLst>
            </p:cNvPr>
            <p:cNvSpPr/>
            <p:nvPr/>
          </p:nvSpPr>
          <p:spPr>
            <a:xfrm>
              <a:off x="976837" y="2307743"/>
              <a:ext cx="1716112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" tIns="15240" rIns="15240" bIns="15240" spcCol="1270" anchor="ctr"/>
            <a:lstStyle/>
            <a:p>
              <a:pPr algn="ctr" defTabSz="533369">
                <a:defRPr/>
              </a:pPr>
              <a:r>
                <a:rPr lang="es-ES" sz="1600" b="1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Fiabilidad</a:t>
              </a:r>
            </a:p>
          </p:txBody>
        </p:sp>
      </p:grpSp>
      <p:grpSp>
        <p:nvGrpSpPr>
          <p:cNvPr id="18" name="55 Grupo">
            <a:extLst>
              <a:ext uri="{FF2B5EF4-FFF2-40B4-BE49-F238E27FC236}">
                <a16:creationId xmlns:a16="http://schemas.microsoft.com/office/drawing/2014/main" id="{C1EF0F66-E4BB-46CF-8821-BBC12E08871D}"/>
              </a:ext>
            </a:extLst>
          </p:cNvPr>
          <p:cNvGrpSpPr>
            <a:grpSpLocks/>
          </p:cNvGrpSpPr>
          <p:nvPr/>
        </p:nvGrpSpPr>
        <p:grpSpPr bwMode="auto">
          <a:xfrm>
            <a:off x="3151840" y="4666578"/>
            <a:ext cx="3530935" cy="601847"/>
            <a:chOff x="264005" y="2902857"/>
            <a:chExt cx="3168061" cy="6018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9" name="40 Trapecio">
              <a:extLst>
                <a:ext uri="{FF2B5EF4-FFF2-40B4-BE49-F238E27FC236}">
                  <a16:creationId xmlns:a16="http://schemas.microsoft.com/office/drawing/2014/main" id="{EF3C2C7C-EC62-4F74-8826-7A96CEEB493A}"/>
                </a:ext>
              </a:extLst>
            </p:cNvPr>
            <p:cNvSpPr/>
            <p:nvPr/>
          </p:nvSpPr>
          <p:spPr>
            <a:xfrm>
              <a:off x="264005" y="2902857"/>
              <a:ext cx="3168061" cy="580571"/>
            </a:xfrm>
            <a:prstGeom prst="trapezoid">
              <a:avLst>
                <a:gd name="adj" fmla="val 45473"/>
              </a:avLst>
            </a:prstGeom>
            <a:solidFill>
              <a:srgbClr val="FF9C0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Trapecio 4">
              <a:extLst>
                <a:ext uri="{FF2B5EF4-FFF2-40B4-BE49-F238E27FC236}">
                  <a16:creationId xmlns:a16="http://schemas.microsoft.com/office/drawing/2014/main" id="{6E8B5278-5A6B-49EA-ABAE-C231D05419AA}"/>
                </a:ext>
              </a:extLst>
            </p:cNvPr>
            <p:cNvSpPr/>
            <p:nvPr/>
          </p:nvSpPr>
          <p:spPr>
            <a:xfrm>
              <a:off x="708846" y="2924161"/>
              <a:ext cx="2275482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" tIns="15240" rIns="15240" bIns="15240" spcCol="1270" anchor="ctr"/>
            <a:lstStyle/>
            <a:p>
              <a:pPr algn="ctr" defTabSz="533369">
                <a:defRPr/>
              </a:pPr>
              <a:r>
                <a:rPr lang="es-ES" b="1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Validez de constructo</a:t>
              </a:r>
            </a:p>
          </p:txBody>
        </p:sp>
      </p:grpSp>
      <p:grpSp>
        <p:nvGrpSpPr>
          <p:cNvPr id="21" name="58 Grupo">
            <a:extLst>
              <a:ext uri="{FF2B5EF4-FFF2-40B4-BE49-F238E27FC236}">
                <a16:creationId xmlns:a16="http://schemas.microsoft.com/office/drawing/2014/main" id="{6C373B5B-EE42-4020-BFAD-3F9087B25EC1}"/>
              </a:ext>
            </a:extLst>
          </p:cNvPr>
          <p:cNvGrpSpPr>
            <a:grpSpLocks/>
          </p:cNvGrpSpPr>
          <p:nvPr/>
        </p:nvGrpSpPr>
        <p:grpSpPr bwMode="auto">
          <a:xfrm>
            <a:off x="2898275" y="5248656"/>
            <a:ext cx="4046959" cy="580547"/>
            <a:chOff x="0" y="3483428"/>
            <a:chExt cx="3696072" cy="580571"/>
          </a:xfrm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2" name="43 Trapecio">
              <a:extLst>
                <a:ext uri="{FF2B5EF4-FFF2-40B4-BE49-F238E27FC236}">
                  <a16:creationId xmlns:a16="http://schemas.microsoft.com/office/drawing/2014/main" id="{C401A2E9-88C7-4AEC-A1AD-BA3397C94069}"/>
                </a:ext>
              </a:extLst>
            </p:cNvPr>
            <p:cNvSpPr/>
            <p:nvPr/>
          </p:nvSpPr>
          <p:spPr>
            <a:xfrm>
              <a:off x="0" y="3483428"/>
              <a:ext cx="3696072" cy="580571"/>
            </a:xfrm>
            <a:prstGeom prst="trapezoid">
              <a:avLst>
                <a:gd name="adj" fmla="val 45473"/>
              </a:avLst>
            </a:prstGeom>
            <a:solidFill>
              <a:srgbClr val="8BBC00"/>
            </a:solidFill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PE" dirty="0"/>
            </a:p>
          </p:txBody>
        </p:sp>
        <p:sp>
          <p:nvSpPr>
            <p:cNvPr id="23" name="Trapecio 4">
              <a:extLst>
                <a:ext uri="{FF2B5EF4-FFF2-40B4-BE49-F238E27FC236}">
                  <a16:creationId xmlns:a16="http://schemas.microsoft.com/office/drawing/2014/main" id="{C99DFF3C-CB59-4248-A4E9-43E3E1903384}"/>
                </a:ext>
              </a:extLst>
            </p:cNvPr>
            <p:cNvSpPr/>
            <p:nvPr/>
          </p:nvSpPr>
          <p:spPr>
            <a:xfrm>
              <a:off x="558334" y="3483428"/>
              <a:ext cx="2569131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" tIns="15240" rIns="15240" bIns="15240" spcCol="1270" anchor="ctr"/>
            <a:lstStyle/>
            <a:p>
              <a:pPr algn="ctr" defTabSz="533369">
                <a:defRPr/>
              </a:pPr>
              <a:r>
                <a:rPr lang="es-ES" sz="2000" b="1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Validez de contenido</a:t>
              </a:r>
            </a:p>
          </p:txBody>
        </p:sp>
      </p:grpSp>
      <p:sp>
        <p:nvSpPr>
          <p:cNvPr id="30" name="Flecha derecha 2">
            <a:extLst>
              <a:ext uri="{FF2B5EF4-FFF2-40B4-BE49-F238E27FC236}">
                <a16:creationId xmlns:a16="http://schemas.microsoft.com/office/drawing/2014/main" id="{ED8BC04E-FC53-4EF6-94BF-B7434EF37404}"/>
              </a:ext>
            </a:extLst>
          </p:cNvPr>
          <p:cNvSpPr/>
          <p:nvPr/>
        </p:nvSpPr>
        <p:spPr>
          <a:xfrm rot="17659922">
            <a:off x="408331" y="3181487"/>
            <a:ext cx="5243775" cy="905581"/>
          </a:xfrm>
          <a:prstGeom prst="rightArrow">
            <a:avLst/>
          </a:prstGeom>
          <a:solidFill>
            <a:srgbClr val="48586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Línea de investigación</a:t>
            </a:r>
          </a:p>
        </p:txBody>
      </p:sp>
      <p:sp>
        <p:nvSpPr>
          <p:cNvPr id="24" name="Marco 23">
            <a:extLst>
              <a:ext uri="{FF2B5EF4-FFF2-40B4-BE49-F238E27FC236}">
                <a16:creationId xmlns:a16="http://schemas.microsoft.com/office/drawing/2014/main" id="{1D21866B-6FAB-950E-3C5C-F9CFD0007BB7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3F8C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49222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>
            <a:extLst>
              <a:ext uri="{FF2B5EF4-FFF2-40B4-BE49-F238E27FC236}">
                <a16:creationId xmlns:a16="http://schemas.microsoft.com/office/drawing/2014/main" id="{1CFCFAEE-6472-4722-A1ED-F5AF728C3AEC}"/>
              </a:ext>
            </a:extLst>
          </p:cNvPr>
          <p:cNvSpPr/>
          <p:nvPr/>
        </p:nvSpPr>
        <p:spPr>
          <a:xfrm>
            <a:off x="719667" y="4639850"/>
            <a:ext cx="10847917" cy="463588"/>
          </a:xfrm>
          <a:prstGeom prst="rect">
            <a:avLst/>
          </a:prstGeom>
          <a:noFill/>
          <a:ln w="12700" cap="rnd" cmpd="sng">
            <a:noFill/>
            <a:prstDash val="solid"/>
            <a:rou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buClr>
                <a:schemeClr val="accent1">
                  <a:lumMod val="75000"/>
                </a:schemeClr>
              </a:buClr>
              <a:defRPr/>
            </a:pP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 un conjunto de preguntas que persiguen evaluar alguna capacidad (p.e. cognitiva)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3199CB8D-09E8-4496-9FBF-D671F17DC8CF}"/>
              </a:ext>
            </a:extLst>
          </p:cNvPr>
          <p:cNvGrpSpPr/>
          <p:nvPr/>
        </p:nvGrpSpPr>
        <p:grpSpPr>
          <a:xfrm>
            <a:off x="2038351" y="2561166"/>
            <a:ext cx="8113183" cy="1735668"/>
            <a:chOff x="2038351" y="1765300"/>
            <a:chExt cx="8113183" cy="1735668"/>
          </a:xfrm>
        </p:grpSpPr>
        <p:grpSp>
          <p:nvGrpSpPr>
            <p:cNvPr id="6146" name="1 Grupo">
              <a:extLst>
                <a:ext uri="{FF2B5EF4-FFF2-40B4-BE49-F238E27FC236}">
                  <a16:creationId xmlns:a16="http://schemas.microsoft.com/office/drawing/2014/main" id="{B1ED0E28-57E7-43FF-A022-E7E079697F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56934" y="1765300"/>
              <a:ext cx="1115484" cy="1094317"/>
              <a:chOff x="1387475" y="3084041"/>
              <a:chExt cx="836613" cy="820737"/>
            </a:xfrm>
          </p:grpSpPr>
          <p:sp>
            <p:nvSpPr>
              <p:cNvPr id="48" name="47 Circular">
                <a:extLst>
                  <a:ext uri="{FF2B5EF4-FFF2-40B4-BE49-F238E27FC236}">
                    <a16:creationId xmlns:a16="http://schemas.microsoft.com/office/drawing/2014/main" id="{2E794719-9B74-4DD9-A418-FF5E06F9DA33}"/>
                  </a:ext>
                </a:extLst>
              </p:cNvPr>
              <p:cNvSpPr/>
              <p:nvPr/>
            </p:nvSpPr>
            <p:spPr bwMode="auto">
              <a:xfrm rot="900000">
                <a:off x="1401763" y="3088804"/>
                <a:ext cx="822325" cy="815974"/>
              </a:xfrm>
              <a:prstGeom prst="pie">
                <a:avLst>
                  <a:gd name="adj1" fmla="val 5400000"/>
                  <a:gd name="adj2" fmla="val 16200000"/>
                </a:avLst>
              </a:prstGeom>
              <a:solidFill>
                <a:srgbClr val="8BBC00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shade val="50000"/>
                  <a:hueOff val="361437"/>
                  <a:satOff val="-7560"/>
                  <a:lumOff val="42063"/>
                  <a:alphaOff val="0"/>
                </a:schemeClr>
              </a:fillRef>
              <a:effectRef idx="0">
                <a:schemeClr val="accent1">
                  <a:shade val="50000"/>
                  <a:hueOff val="361437"/>
                  <a:satOff val="-7560"/>
                  <a:lumOff val="42063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9" name="48 Circular">
                <a:extLst>
                  <a:ext uri="{FF2B5EF4-FFF2-40B4-BE49-F238E27FC236}">
                    <a16:creationId xmlns:a16="http://schemas.microsoft.com/office/drawing/2014/main" id="{75EFD85E-F166-4017-A6C9-39F777CCCB88}"/>
                  </a:ext>
                </a:extLst>
              </p:cNvPr>
              <p:cNvSpPr/>
              <p:nvPr/>
            </p:nvSpPr>
            <p:spPr bwMode="auto">
              <a:xfrm rot="900000">
                <a:off x="1387475" y="3084041"/>
                <a:ext cx="822325" cy="815974"/>
              </a:xfrm>
              <a:prstGeom prst="pie">
                <a:avLst>
                  <a:gd name="adj1" fmla="val 16200000"/>
                  <a:gd name="adj2" fmla="val 5400000"/>
                </a:avLst>
              </a:prstGeom>
              <a:solidFill>
                <a:srgbClr val="FE7058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shade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shade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0" name="49 Elipse">
                <a:extLst>
                  <a:ext uri="{FF2B5EF4-FFF2-40B4-BE49-F238E27FC236}">
                    <a16:creationId xmlns:a16="http://schemas.microsoft.com/office/drawing/2014/main" id="{ABFDCB2B-76E2-46EE-9646-954C4575CDAB}"/>
                  </a:ext>
                </a:extLst>
              </p:cNvPr>
              <p:cNvSpPr/>
              <p:nvPr/>
            </p:nvSpPr>
            <p:spPr bwMode="auto">
              <a:xfrm rot="900000">
                <a:off x="1646238" y="3095154"/>
                <a:ext cx="403225" cy="400050"/>
              </a:xfrm>
              <a:prstGeom prst="ellipse">
                <a:avLst/>
              </a:prstGeom>
              <a:solidFill>
                <a:srgbClr val="FE70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51" name="50 Elipse">
                <a:extLst>
                  <a:ext uri="{FF2B5EF4-FFF2-40B4-BE49-F238E27FC236}">
                    <a16:creationId xmlns:a16="http://schemas.microsoft.com/office/drawing/2014/main" id="{91A28BB7-CAEB-4EB8-A907-B239D86CAA08}"/>
                  </a:ext>
                </a:extLst>
              </p:cNvPr>
              <p:cNvSpPr/>
              <p:nvPr/>
            </p:nvSpPr>
            <p:spPr bwMode="auto">
              <a:xfrm rot="900000">
                <a:off x="1535113" y="3487266"/>
                <a:ext cx="411162" cy="400050"/>
              </a:xfrm>
              <a:prstGeom prst="ellipse">
                <a:avLst/>
              </a:prstGeom>
              <a:solidFill>
                <a:srgbClr val="8BB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24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30" name="29 Rectángulo redondeado">
              <a:extLst>
                <a:ext uri="{FF2B5EF4-FFF2-40B4-BE49-F238E27FC236}">
                  <a16:creationId xmlns:a16="http://schemas.microsoft.com/office/drawing/2014/main" id="{4F1EA273-0D13-42C3-8CF2-81B3FEEAEC6D}"/>
                </a:ext>
              </a:extLst>
            </p:cNvPr>
            <p:cNvSpPr/>
            <p:nvPr/>
          </p:nvSpPr>
          <p:spPr bwMode="auto">
            <a:xfrm>
              <a:off x="2038351" y="2997201"/>
              <a:ext cx="2135716" cy="503767"/>
            </a:xfrm>
            <a:prstGeom prst="roundRect">
              <a:avLst>
                <a:gd name="adj" fmla="val 10000"/>
              </a:avLst>
            </a:prstGeom>
            <a:solidFill>
              <a:srgbClr val="3F8C8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Cuestionario</a:t>
              </a:r>
            </a:p>
          </p:txBody>
        </p:sp>
        <p:grpSp>
          <p:nvGrpSpPr>
            <p:cNvPr id="6149" name="10 Grupo">
              <a:extLst>
                <a:ext uri="{FF2B5EF4-FFF2-40B4-BE49-F238E27FC236}">
                  <a16:creationId xmlns:a16="http://schemas.microsoft.com/office/drawing/2014/main" id="{FF63785A-DA66-42A8-9A27-E562911205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87851" y="3050117"/>
              <a:ext cx="452967" cy="395816"/>
              <a:chOff x="1766887" y="53455"/>
              <a:chExt cx="339494" cy="397144"/>
            </a:xfrm>
            <a:solidFill>
              <a:schemeClr val="bg1"/>
            </a:solidFill>
          </p:grpSpPr>
          <p:sp>
            <p:nvSpPr>
              <p:cNvPr id="28" name="27 Flecha derecha">
                <a:extLst>
                  <a:ext uri="{FF2B5EF4-FFF2-40B4-BE49-F238E27FC236}">
                    <a16:creationId xmlns:a16="http://schemas.microsoft.com/office/drawing/2014/main" id="{15375332-0997-4235-9D85-EAEB59F21A96}"/>
                  </a:ext>
                </a:extLst>
              </p:cNvPr>
              <p:cNvSpPr/>
              <p:nvPr/>
            </p:nvSpPr>
            <p:spPr>
              <a:xfrm>
                <a:off x="1766887" y="53455"/>
                <a:ext cx="339494" cy="397144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rgbClr val="3F8C86"/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" name="Flecha derecha 6">
                <a:extLst>
                  <a:ext uri="{FF2B5EF4-FFF2-40B4-BE49-F238E27FC236}">
                    <a16:creationId xmlns:a16="http://schemas.microsoft.com/office/drawing/2014/main" id="{896D6C70-46D8-46B9-BE4D-44D0F05AFDEF}"/>
                  </a:ext>
                </a:extLst>
              </p:cNvPr>
              <p:cNvSpPr/>
              <p:nvPr/>
            </p:nvSpPr>
            <p:spPr>
              <a:xfrm>
                <a:off x="1766887" y="134158"/>
                <a:ext cx="237963" cy="235738"/>
              </a:xfrm>
              <a:prstGeom prst="rect">
                <a:avLst/>
              </a:prstGeom>
              <a:solidFill>
                <a:srgbClr val="3F8C86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spcCol="1270" anchor="ctr"/>
              <a:lstStyle/>
              <a:p>
                <a:pPr algn="ctr" defTabSz="1185304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s-ES" sz="2400"/>
              </a:p>
            </p:txBody>
          </p:sp>
        </p:grpSp>
        <p:grpSp>
          <p:nvGrpSpPr>
            <p:cNvPr id="5127" name="12 Grupo">
              <a:extLst>
                <a:ext uri="{FF2B5EF4-FFF2-40B4-BE49-F238E27FC236}">
                  <a16:creationId xmlns:a16="http://schemas.microsoft.com/office/drawing/2014/main" id="{451B5119-E958-4C84-8AB5-3DC91BE2FC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76586" y="3051175"/>
              <a:ext cx="452967" cy="395288"/>
              <a:chOff x="4008834" y="53455"/>
              <a:chExt cx="339494" cy="397144"/>
            </a:xfrm>
            <a:solidFill>
              <a:schemeClr val="bg1"/>
            </a:solidFill>
          </p:grpSpPr>
          <p:sp>
            <p:nvSpPr>
              <p:cNvPr id="26" name="25 Flecha derecha">
                <a:extLst>
                  <a:ext uri="{FF2B5EF4-FFF2-40B4-BE49-F238E27FC236}">
                    <a16:creationId xmlns:a16="http://schemas.microsoft.com/office/drawing/2014/main" id="{D6D43FF0-0F1A-47F0-9012-493A9AC9E371}"/>
                  </a:ext>
                </a:extLst>
              </p:cNvPr>
              <p:cNvSpPr/>
              <p:nvPr/>
            </p:nvSpPr>
            <p:spPr>
              <a:xfrm>
                <a:off x="4008834" y="53455"/>
                <a:ext cx="339494" cy="397144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rgbClr val="3F8C86"/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7" name="Flecha derecha 10">
                <a:extLst>
                  <a:ext uri="{FF2B5EF4-FFF2-40B4-BE49-F238E27FC236}">
                    <a16:creationId xmlns:a16="http://schemas.microsoft.com/office/drawing/2014/main" id="{F7C2F8E1-0FCC-417B-AEE8-CA79A4688597}"/>
                  </a:ext>
                </a:extLst>
              </p:cNvPr>
              <p:cNvSpPr/>
              <p:nvPr/>
            </p:nvSpPr>
            <p:spPr>
              <a:xfrm>
                <a:off x="4008834" y="133203"/>
                <a:ext cx="237963" cy="237649"/>
              </a:xfrm>
              <a:prstGeom prst="rect">
                <a:avLst/>
              </a:prstGeom>
              <a:solidFill>
                <a:srgbClr val="3F8C86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spcCol="1270" anchor="ctr"/>
              <a:lstStyle/>
              <a:p>
                <a:pPr algn="ctr" defTabSz="1185304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s-ES" sz="2400"/>
              </a:p>
            </p:txBody>
          </p:sp>
        </p:grpSp>
        <p:sp>
          <p:nvSpPr>
            <p:cNvPr id="24" name="23 Rectángulo redondeado">
              <a:extLst>
                <a:ext uri="{FF2B5EF4-FFF2-40B4-BE49-F238E27FC236}">
                  <a16:creationId xmlns:a16="http://schemas.microsoft.com/office/drawing/2014/main" id="{64BD71AD-64D0-49FF-A85B-4069A8DF3201}"/>
                </a:ext>
              </a:extLst>
            </p:cNvPr>
            <p:cNvSpPr/>
            <p:nvPr/>
          </p:nvSpPr>
          <p:spPr bwMode="auto">
            <a:xfrm>
              <a:off x="5016500" y="2997201"/>
              <a:ext cx="2135717" cy="503767"/>
            </a:xfrm>
            <a:prstGeom prst="roundRect">
              <a:avLst>
                <a:gd name="adj" fmla="val 10000"/>
              </a:avLst>
            </a:prstGeom>
            <a:solidFill>
              <a:schemeClr val="bg2">
                <a:lumMod val="50000"/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" sz="2400" dirty="0">
                  <a:solidFill>
                    <a:schemeClr val="bg1"/>
                  </a:solidFill>
                  <a:cs typeface="Arial" pitchFamily="34" charset="0"/>
                </a:rPr>
                <a:t>Escala</a:t>
              </a:r>
            </a:p>
          </p:txBody>
        </p:sp>
        <p:sp>
          <p:nvSpPr>
            <p:cNvPr id="22" name="21 Rectángulo redondeado">
              <a:extLst>
                <a:ext uri="{FF2B5EF4-FFF2-40B4-BE49-F238E27FC236}">
                  <a16:creationId xmlns:a16="http://schemas.microsoft.com/office/drawing/2014/main" id="{4BA841BC-90FC-48D4-8F07-D96D0A11C9BC}"/>
                </a:ext>
              </a:extLst>
            </p:cNvPr>
            <p:cNvSpPr/>
            <p:nvPr/>
          </p:nvSpPr>
          <p:spPr bwMode="auto">
            <a:xfrm>
              <a:off x="8015818" y="2997201"/>
              <a:ext cx="2135716" cy="503767"/>
            </a:xfrm>
            <a:prstGeom prst="roundRect">
              <a:avLst>
                <a:gd name="adj" fmla="val 10000"/>
              </a:avLst>
            </a:prstGeom>
            <a:solidFill>
              <a:schemeClr val="bg2">
                <a:lumMod val="50000"/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" sz="2400" dirty="0">
                  <a:solidFill>
                    <a:schemeClr val="bg1"/>
                  </a:solidFill>
                </a:rPr>
                <a:t>Inventario</a:t>
              </a:r>
            </a:p>
          </p:txBody>
        </p:sp>
      </p:grpSp>
      <p:sp>
        <p:nvSpPr>
          <p:cNvPr id="3" name="2 Rectángulo">
            <a:extLst>
              <a:ext uri="{FF2B5EF4-FFF2-40B4-BE49-F238E27FC236}">
                <a16:creationId xmlns:a16="http://schemas.microsoft.com/office/drawing/2014/main" id="{1AF6D908-0A4E-49A5-8BB5-AAC4EBBBD50C}"/>
              </a:ext>
            </a:extLst>
          </p:cNvPr>
          <p:cNvSpPr/>
          <p:nvPr/>
        </p:nvSpPr>
        <p:spPr>
          <a:xfrm>
            <a:off x="719668" y="5344584"/>
            <a:ext cx="10657417" cy="4635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buClr>
                <a:schemeClr val="accent1">
                  <a:lumMod val="75000"/>
                </a:schemeClr>
              </a:buClr>
              <a:defRPr/>
            </a:pPr>
            <a:r>
              <a:rPr lang="es-E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Conocimientos: 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 examen para evaluar rendimiento académico.</a:t>
            </a:r>
          </a:p>
        </p:txBody>
      </p:sp>
      <p:sp>
        <p:nvSpPr>
          <p:cNvPr id="31" name="13 CuadroTexto">
            <a:extLst>
              <a:ext uri="{FF2B5EF4-FFF2-40B4-BE49-F238E27FC236}">
                <a16:creationId xmlns:a16="http://schemas.microsoft.com/office/drawing/2014/main" id="{0AFA9002-B3E7-4ED6-AB72-964A717864C3}"/>
              </a:ext>
            </a:extLst>
          </p:cNvPr>
          <p:cNvSpPr txBox="1"/>
          <p:nvPr/>
        </p:nvSpPr>
        <p:spPr>
          <a:xfrm>
            <a:off x="3965109" y="1137013"/>
            <a:ext cx="428675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3600" b="1" dirty="0">
                <a:solidFill>
                  <a:srgbClr val="3F8C86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EL CUESTIONARIO</a:t>
            </a:r>
          </a:p>
        </p:txBody>
      </p:sp>
      <p:sp>
        <p:nvSpPr>
          <p:cNvPr id="4" name="Marco 3">
            <a:extLst>
              <a:ext uri="{FF2B5EF4-FFF2-40B4-BE49-F238E27FC236}">
                <a16:creationId xmlns:a16="http://schemas.microsoft.com/office/drawing/2014/main" id="{49C902C0-212A-D637-65A8-89020FFB9E39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3F8C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E40BF48C-8403-4D3E-95EC-8E7D6EF53D07}"/>
              </a:ext>
            </a:extLst>
          </p:cNvPr>
          <p:cNvGrpSpPr/>
          <p:nvPr/>
        </p:nvGrpSpPr>
        <p:grpSpPr>
          <a:xfrm>
            <a:off x="2038351" y="2443692"/>
            <a:ext cx="8113183" cy="1970617"/>
            <a:chOff x="2038351" y="1513417"/>
            <a:chExt cx="8113183" cy="1970617"/>
          </a:xfrm>
        </p:grpSpPr>
        <p:grpSp>
          <p:nvGrpSpPr>
            <p:cNvPr id="7170" name="4 Grupo">
              <a:extLst>
                <a:ext uri="{FF2B5EF4-FFF2-40B4-BE49-F238E27FC236}">
                  <a16:creationId xmlns:a16="http://schemas.microsoft.com/office/drawing/2014/main" id="{45574418-D8A4-4A7A-BC7D-0C038023A2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57284" y="1513417"/>
              <a:ext cx="1445683" cy="1394883"/>
              <a:chOff x="4017962" y="1135062"/>
              <a:chExt cx="1084263" cy="1046163"/>
            </a:xfrm>
          </p:grpSpPr>
          <p:sp>
            <p:nvSpPr>
              <p:cNvPr id="30" name="29 Rectángulo">
                <a:extLst>
                  <a:ext uri="{FF2B5EF4-FFF2-40B4-BE49-F238E27FC236}">
                    <a16:creationId xmlns:a16="http://schemas.microsoft.com/office/drawing/2014/main" id="{35A85DA1-C929-44FE-86D7-B6EF483FDF6A}"/>
                  </a:ext>
                </a:extLst>
              </p:cNvPr>
              <p:cNvSpPr/>
              <p:nvPr/>
            </p:nvSpPr>
            <p:spPr bwMode="auto">
              <a:xfrm>
                <a:off x="4378324" y="1506537"/>
                <a:ext cx="360363" cy="674688"/>
              </a:xfrm>
              <a:prstGeom prst="rect">
                <a:avLst/>
              </a:prstGeom>
              <a:solidFill>
                <a:srgbClr val="FE70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24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1" name="30 Rectángulo">
                <a:extLst>
                  <a:ext uri="{FF2B5EF4-FFF2-40B4-BE49-F238E27FC236}">
                    <a16:creationId xmlns:a16="http://schemas.microsoft.com/office/drawing/2014/main" id="{BF9F4AC7-321D-470D-905D-C992C2954011}"/>
                  </a:ext>
                </a:extLst>
              </p:cNvPr>
              <p:cNvSpPr/>
              <p:nvPr/>
            </p:nvSpPr>
            <p:spPr bwMode="auto">
              <a:xfrm>
                <a:off x="4017962" y="1838325"/>
                <a:ext cx="360362" cy="342900"/>
              </a:xfrm>
              <a:prstGeom prst="rect">
                <a:avLst/>
              </a:prstGeom>
              <a:solidFill>
                <a:srgbClr val="8BB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24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2" name="31 Rectángulo">
                <a:extLst>
                  <a:ext uri="{FF2B5EF4-FFF2-40B4-BE49-F238E27FC236}">
                    <a16:creationId xmlns:a16="http://schemas.microsoft.com/office/drawing/2014/main" id="{CFB77307-4245-4DFC-BD3C-4C791E685540}"/>
                  </a:ext>
                </a:extLst>
              </p:cNvPr>
              <p:cNvSpPr/>
              <p:nvPr/>
            </p:nvSpPr>
            <p:spPr bwMode="auto">
              <a:xfrm>
                <a:off x="4741863" y="1135062"/>
                <a:ext cx="360362" cy="1046163"/>
              </a:xfrm>
              <a:prstGeom prst="rect">
                <a:avLst/>
              </a:prstGeom>
              <a:solidFill>
                <a:srgbClr val="0196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24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17" name="16 Rectángulo redondeado">
              <a:extLst>
                <a:ext uri="{FF2B5EF4-FFF2-40B4-BE49-F238E27FC236}">
                  <a16:creationId xmlns:a16="http://schemas.microsoft.com/office/drawing/2014/main" id="{486D3946-5586-43A7-B054-15A8FFA0CD76}"/>
                </a:ext>
              </a:extLst>
            </p:cNvPr>
            <p:cNvSpPr/>
            <p:nvPr/>
          </p:nvSpPr>
          <p:spPr bwMode="auto">
            <a:xfrm>
              <a:off x="2038351" y="2982385"/>
              <a:ext cx="2135716" cy="501649"/>
            </a:xfrm>
            <a:prstGeom prst="roundRect">
              <a:avLst>
                <a:gd name="adj" fmla="val 10000"/>
              </a:avLst>
            </a:prstGeom>
            <a:solidFill>
              <a:schemeClr val="bg2">
                <a:lumMod val="50000"/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" sz="1867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Cuestionario</a:t>
              </a:r>
            </a:p>
          </p:txBody>
        </p:sp>
        <p:grpSp>
          <p:nvGrpSpPr>
            <p:cNvPr id="7175" name="10 Grupo">
              <a:extLst>
                <a:ext uri="{FF2B5EF4-FFF2-40B4-BE49-F238E27FC236}">
                  <a16:creationId xmlns:a16="http://schemas.microsoft.com/office/drawing/2014/main" id="{9057BB10-7956-4D17-8A07-8235CCD314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87853" y="3033713"/>
              <a:ext cx="452967" cy="396875"/>
              <a:chOff x="1766887" y="53455"/>
              <a:chExt cx="339494" cy="397144"/>
            </a:xfrm>
            <a:solidFill>
              <a:schemeClr val="bg1"/>
            </a:solidFill>
          </p:grpSpPr>
          <p:sp>
            <p:nvSpPr>
              <p:cNvPr id="19" name="18 Flecha derecha">
                <a:extLst>
                  <a:ext uri="{FF2B5EF4-FFF2-40B4-BE49-F238E27FC236}">
                    <a16:creationId xmlns:a16="http://schemas.microsoft.com/office/drawing/2014/main" id="{B34B5331-CDE0-429C-B916-1BA92B0914F8}"/>
                  </a:ext>
                </a:extLst>
              </p:cNvPr>
              <p:cNvSpPr/>
              <p:nvPr/>
            </p:nvSpPr>
            <p:spPr>
              <a:xfrm>
                <a:off x="1766887" y="53455"/>
                <a:ext cx="339494" cy="397144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rgbClr val="3F8C86"/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0" name="Flecha derecha 6">
                <a:extLst>
                  <a:ext uri="{FF2B5EF4-FFF2-40B4-BE49-F238E27FC236}">
                    <a16:creationId xmlns:a16="http://schemas.microsoft.com/office/drawing/2014/main" id="{72023779-83A5-4C37-99A6-B328A6BF8947}"/>
                  </a:ext>
                </a:extLst>
              </p:cNvPr>
              <p:cNvSpPr/>
              <p:nvPr/>
            </p:nvSpPr>
            <p:spPr>
              <a:xfrm>
                <a:off x="1766887" y="132884"/>
                <a:ext cx="237963" cy="238286"/>
              </a:xfrm>
              <a:prstGeom prst="rect">
                <a:avLst/>
              </a:prstGeom>
              <a:solidFill>
                <a:srgbClr val="3F8C86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spcCol="1270" anchor="ctr"/>
              <a:lstStyle/>
              <a:p>
                <a:pPr algn="ctr" defTabSz="1185304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s-ES" sz="2667"/>
              </a:p>
            </p:txBody>
          </p:sp>
        </p:grpSp>
        <p:grpSp>
          <p:nvGrpSpPr>
            <p:cNvPr id="7176" name="12 Grupo">
              <a:extLst>
                <a:ext uri="{FF2B5EF4-FFF2-40B4-BE49-F238E27FC236}">
                  <a16:creationId xmlns:a16="http://schemas.microsoft.com/office/drawing/2014/main" id="{75363E66-38BC-49F7-A460-E479CA2E3C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76586" y="3033713"/>
              <a:ext cx="452967" cy="396875"/>
              <a:chOff x="4008834" y="53455"/>
              <a:chExt cx="339494" cy="397144"/>
            </a:xfrm>
            <a:solidFill>
              <a:schemeClr val="bg1"/>
            </a:solidFill>
          </p:grpSpPr>
          <p:sp>
            <p:nvSpPr>
              <p:cNvPr id="22" name="21 Flecha derecha">
                <a:extLst>
                  <a:ext uri="{FF2B5EF4-FFF2-40B4-BE49-F238E27FC236}">
                    <a16:creationId xmlns:a16="http://schemas.microsoft.com/office/drawing/2014/main" id="{C3AE283D-CAB8-4FDA-9A16-1D0091314E25}"/>
                  </a:ext>
                </a:extLst>
              </p:cNvPr>
              <p:cNvSpPr/>
              <p:nvPr/>
            </p:nvSpPr>
            <p:spPr>
              <a:xfrm>
                <a:off x="4008834" y="53455"/>
                <a:ext cx="339494" cy="397144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rgbClr val="3F8C86"/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3" name="Flecha derecha 10">
                <a:extLst>
                  <a:ext uri="{FF2B5EF4-FFF2-40B4-BE49-F238E27FC236}">
                    <a16:creationId xmlns:a16="http://schemas.microsoft.com/office/drawing/2014/main" id="{2DBF6ACD-1E24-414F-AB1A-C5BC806A6D5C}"/>
                  </a:ext>
                </a:extLst>
              </p:cNvPr>
              <p:cNvSpPr/>
              <p:nvPr/>
            </p:nvSpPr>
            <p:spPr>
              <a:xfrm>
                <a:off x="4008834" y="132884"/>
                <a:ext cx="237963" cy="238286"/>
              </a:xfrm>
              <a:prstGeom prst="rect">
                <a:avLst/>
              </a:prstGeom>
              <a:solidFill>
                <a:srgbClr val="3F8C86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spcCol="1270" anchor="ctr"/>
              <a:lstStyle/>
              <a:p>
                <a:pPr algn="ctr" defTabSz="1185304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s-ES" sz="2667"/>
              </a:p>
            </p:txBody>
          </p:sp>
        </p:grpSp>
        <p:sp>
          <p:nvSpPr>
            <p:cNvPr id="24" name="23 Rectángulo redondeado">
              <a:extLst>
                <a:ext uri="{FF2B5EF4-FFF2-40B4-BE49-F238E27FC236}">
                  <a16:creationId xmlns:a16="http://schemas.microsoft.com/office/drawing/2014/main" id="{6EB0C1B8-30C5-4A12-A516-C3B26B3F4090}"/>
                </a:ext>
              </a:extLst>
            </p:cNvPr>
            <p:cNvSpPr/>
            <p:nvPr/>
          </p:nvSpPr>
          <p:spPr bwMode="auto">
            <a:xfrm>
              <a:off x="5016500" y="2982385"/>
              <a:ext cx="2135717" cy="501649"/>
            </a:xfrm>
            <a:prstGeom prst="roundRect">
              <a:avLst>
                <a:gd name="adj" fmla="val 10000"/>
              </a:avLst>
            </a:prstGeom>
            <a:solidFill>
              <a:srgbClr val="3F8C8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" sz="1867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Escala</a:t>
              </a:r>
            </a:p>
          </p:txBody>
        </p:sp>
        <p:sp>
          <p:nvSpPr>
            <p:cNvPr id="25" name="24 Rectángulo redondeado">
              <a:extLst>
                <a:ext uri="{FF2B5EF4-FFF2-40B4-BE49-F238E27FC236}">
                  <a16:creationId xmlns:a16="http://schemas.microsoft.com/office/drawing/2014/main" id="{45746A06-3937-494B-932E-00C4474E31BF}"/>
                </a:ext>
              </a:extLst>
            </p:cNvPr>
            <p:cNvSpPr/>
            <p:nvPr/>
          </p:nvSpPr>
          <p:spPr bwMode="auto">
            <a:xfrm>
              <a:off x="8015818" y="2982385"/>
              <a:ext cx="2135716" cy="501649"/>
            </a:xfrm>
            <a:prstGeom prst="roundRect">
              <a:avLst>
                <a:gd name="adj" fmla="val 10000"/>
              </a:avLst>
            </a:prstGeom>
            <a:solidFill>
              <a:schemeClr val="bg2">
                <a:lumMod val="50000"/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" sz="1867" dirty="0">
                  <a:solidFill>
                    <a:schemeClr val="bg1"/>
                  </a:solidFill>
                </a:rPr>
                <a:t>Inventario</a:t>
              </a:r>
            </a:p>
          </p:txBody>
        </p:sp>
      </p:grpSp>
      <p:sp>
        <p:nvSpPr>
          <p:cNvPr id="35" name="34 Rectángulo">
            <a:extLst>
              <a:ext uri="{FF2B5EF4-FFF2-40B4-BE49-F238E27FC236}">
                <a16:creationId xmlns:a16="http://schemas.microsoft.com/office/drawing/2014/main" id="{32D0EEA5-0D4E-4248-8978-39EB467B05FD}"/>
              </a:ext>
            </a:extLst>
          </p:cNvPr>
          <p:cNvSpPr/>
          <p:nvPr/>
        </p:nvSpPr>
        <p:spPr>
          <a:xfrm>
            <a:off x="719667" y="4674357"/>
            <a:ext cx="10847917" cy="463588"/>
          </a:xfrm>
          <a:prstGeom prst="rect">
            <a:avLst/>
          </a:prstGeom>
          <a:noFill/>
          <a:ln w="12700" cap="rnd" cmpd="sng">
            <a:noFill/>
            <a:prstDash val="solid"/>
            <a:rou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buClr>
                <a:schemeClr val="accent1">
                  <a:lumMod val="75000"/>
                </a:schemeClr>
              </a:buClr>
              <a:defRPr/>
            </a:pPr>
            <a:r>
              <a:rPr lang="es-ES" dirty="0">
                <a:latin typeface="Open Sans "/>
                <a:ea typeface="Open Sans bold" panose="020B0806030504020204" pitchFamily="34" charset="0"/>
                <a:cs typeface="Open Sans bold" panose="020B0806030504020204" pitchFamily="34" charset="0"/>
              </a:rPr>
              <a:t>Los evaluados indican su acuerdo o desacuerdo sobre serie de enunciados. </a:t>
            </a:r>
          </a:p>
        </p:txBody>
      </p:sp>
      <p:sp>
        <p:nvSpPr>
          <p:cNvPr id="36" name="35 Rectángulo">
            <a:extLst>
              <a:ext uri="{FF2B5EF4-FFF2-40B4-BE49-F238E27FC236}">
                <a16:creationId xmlns:a16="http://schemas.microsoft.com/office/drawing/2014/main" id="{2D1EA288-BB38-4C9B-B314-795E02439936}"/>
              </a:ext>
            </a:extLst>
          </p:cNvPr>
          <p:cNvSpPr/>
          <p:nvPr/>
        </p:nvSpPr>
        <p:spPr>
          <a:xfrm>
            <a:off x="719668" y="5344584"/>
            <a:ext cx="10657417" cy="4635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buClr>
                <a:schemeClr val="accent1">
                  <a:lumMod val="75000"/>
                </a:schemeClr>
              </a:buClr>
              <a:defRPr/>
            </a:pPr>
            <a:r>
              <a:rPr lang="es-ES" b="1" dirty="0">
                <a:latin typeface="Open Sans "/>
                <a:ea typeface="Open Sans bold" panose="020B0806030504020204" pitchFamily="34" charset="0"/>
                <a:cs typeface="Open Sans bold" panose="020B0806030504020204" pitchFamily="34" charset="0"/>
              </a:rPr>
              <a:t>Actitudes: </a:t>
            </a:r>
            <a:r>
              <a:rPr lang="es-ES" dirty="0">
                <a:latin typeface="Open Sans "/>
                <a:ea typeface="Open Sans bold" panose="020B0806030504020204" pitchFamily="34" charset="0"/>
                <a:cs typeface="Open Sans bold" panose="020B0806030504020204" pitchFamily="34" charset="0"/>
              </a:rPr>
              <a:t>Escala de actitudes frente al aborto terapéutico</a:t>
            </a:r>
          </a:p>
        </p:txBody>
      </p:sp>
      <p:sp>
        <p:nvSpPr>
          <p:cNvPr id="29" name="13 CuadroTexto">
            <a:extLst>
              <a:ext uri="{FF2B5EF4-FFF2-40B4-BE49-F238E27FC236}">
                <a16:creationId xmlns:a16="http://schemas.microsoft.com/office/drawing/2014/main" id="{CCC3A0EC-E053-4353-AB5A-BDFAA3C996B9}"/>
              </a:ext>
            </a:extLst>
          </p:cNvPr>
          <p:cNvSpPr txBox="1"/>
          <p:nvPr/>
        </p:nvSpPr>
        <p:spPr>
          <a:xfrm>
            <a:off x="4812296" y="1137013"/>
            <a:ext cx="259237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3600" b="1" dirty="0">
                <a:solidFill>
                  <a:srgbClr val="3F8C86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LA ESCALA</a:t>
            </a: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D9B23945-B6A9-EB81-682E-71708438A304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3F8C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6 CuadroTexto">
            <a:extLst>
              <a:ext uri="{FF2B5EF4-FFF2-40B4-BE49-F238E27FC236}">
                <a16:creationId xmlns:a16="http://schemas.microsoft.com/office/drawing/2014/main" id="{16DDDF0C-23BF-4813-97CB-3C1CFA461F58}"/>
              </a:ext>
            </a:extLst>
          </p:cNvPr>
          <p:cNvSpPr txBox="1"/>
          <p:nvPr/>
        </p:nvSpPr>
        <p:spPr>
          <a:xfrm>
            <a:off x="8710261" y="6324600"/>
            <a:ext cx="323409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s-ES" sz="1600" dirty="0">
                <a:solidFill>
                  <a:schemeClr val="bg1">
                    <a:lumMod val="75000"/>
                  </a:schemeClr>
                </a:solidFill>
              </a:rPr>
              <a:t>www.ValidaciondeInstrumentos.com</a:t>
            </a:r>
          </a:p>
        </p:txBody>
      </p:sp>
      <p:sp>
        <p:nvSpPr>
          <p:cNvPr id="35" name="34 Rectángulo">
            <a:extLst>
              <a:ext uri="{FF2B5EF4-FFF2-40B4-BE49-F238E27FC236}">
                <a16:creationId xmlns:a16="http://schemas.microsoft.com/office/drawing/2014/main" id="{400D0F89-F797-4539-A50E-56C425F8B988}"/>
              </a:ext>
            </a:extLst>
          </p:cNvPr>
          <p:cNvSpPr/>
          <p:nvPr/>
        </p:nvSpPr>
        <p:spPr>
          <a:xfrm>
            <a:off x="719667" y="4657102"/>
            <a:ext cx="10847917" cy="463588"/>
          </a:xfrm>
          <a:prstGeom prst="rect">
            <a:avLst/>
          </a:prstGeom>
          <a:noFill/>
          <a:ln w="12700" cap="rnd" cmpd="sng">
            <a:noFill/>
            <a:prstDash val="solid"/>
            <a:rou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buClr>
                <a:schemeClr val="accent1">
                  <a:lumMod val="75000"/>
                </a:schemeClr>
              </a:buClr>
              <a:defRPr/>
            </a:pPr>
            <a:r>
              <a:rPr lang="es-ES" dirty="0">
                <a:latin typeface="Open Sans "/>
              </a:rPr>
              <a:t>Es un instrumento multidimensional, ninguna respuesta es correcta o incorrecta. </a:t>
            </a:r>
          </a:p>
        </p:txBody>
      </p:sp>
      <p:sp>
        <p:nvSpPr>
          <p:cNvPr id="36" name="35 Rectángulo">
            <a:extLst>
              <a:ext uri="{FF2B5EF4-FFF2-40B4-BE49-F238E27FC236}">
                <a16:creationId xmlns:a16="http://schemas.microsoft.com/office/drawing/2014/main" id="{F4C53BDB-BD59-4A6C-9E24-05CEE7A3B914}"/>
              </a:ext>
            </a:extLst>
          </p:cNvPr>
          <p:cNvSpPr/>
          <p:nvPr/>
        </p:nvSpPr>
        <p:spPr>
          <a:xfrm>
            <a:off x="719668" y="5344584"/>
            <a:ext cx="10657417" cy="4635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buClr>
                <a:schemeClr val="accent1">
                  <a:lumMod val="75000"/>
                </a:schemeClr>
              </a:buClr>
              <a:defRPr/>
            </a:pPr>
            <a:r>
              <a:rPr lang="es-ES" b="1" dirty="0">
                <a:latin typeface="Open Sans "/>
              </a:rPr>
              <a:t>Prácticas: </a:t>
            </a:r>
            <a:r>
              <a:rPr lang="es-ES" dirty="0">
                <a:latin typeface="Open Sans "/>
              </a:rPr>
              <a:t>Futbol, Basquetbol, Voleibol, Natación, etc.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083B40D0-32CB-47CB-9EB2-A25DF1BB81BB}"/>
              </a:ext>
            </a:extLst>
          </p:cNvPr>
          <p:cNvGrpSpPr/>
          <p:nvPr/>
        </p:nvGrpSpPr>
        <p:grpSpPr>
          <a:xfrm>
            <a:off x="2038351" y="2409825"/>
            <a:ext cx="8113183" cy="2038350"/>
            <a:chOff x="2038351" y="1445684"/>
            <a:chExt cx="8113183" cy="2038350"/>
          </a:xfrm>
        </p:grpSpPr>
        <p:sp>
          <p:nvSpPr>
            <p:cNvPr id="17" name="16 Rectángulo redondeado">
              <a:extLst>
                <a:ext uri="{FF2B5EF4-FFF2-40B4-BE49-F238E27FC236}">
                  <a16:creationId xmlns:a16="http://schemas.microsoft.com/office/drawing/2014/main" id="{1B8258DD-C901-4AE4-BB6E-3D9213EA4939}"/>
                </a:ext>
              </a:extLst>
            </p:cNvPr>
            <p:cNvSpPr/>
            <p:nvPr/>
          </p:nvSpPr>
          <p:spPr bwMode="auto">
            <a:xfrm>
              <a:off x="2038351" y="2982385"/>
              <a:ext cx="2135716" cy="501649"/>
            </a:xfrm>
            <a:prstGeom prst="roundRect">
              <a:avLst>
                <a:gd name="adj" fmla="val 10000"/>
              </a:avLst>
            </a:prstGeom>
            <a:solidFill>
              <a:schemeClr val="bg2">
                <a:lumMod val="50000"/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" sz="1867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Cuestionario</a:t>
              </a:r>
            </a:p>
          </p:txBody>
        </p:sp>
        <p:grpSp>
          <p:nvGrpSpPr>
            <p:cNvPr id="7175" name="10 Grupo">
              <a:extLst>
                <a:ext uri="{FF2B5EF4-FFF2-40B4-BE49-F238E27FC236}">
                  <a16:creationId xmlns:a16="http://schemas.microsoft.com/office/drawing/2014/main" id="{66B37E2B-010D-4A7E-B6E4-AAEBA22E66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87853" y="3033713"/>
              <a:ext cx="452967" cy="396875"/>
              <a:chOff x="1766887" y="53455"/>
              <a:chExt cx="339494" cy="397144"/>
            </a:xfrm>
            <a:solidFill>
              <a:schemeClr val="bg1"/>
            </a:solidFill>
          </p:grpSpPr>
          <p:sp>
            <p:nvSpPr>
              <p:cNvPr id="19" name="18 Flecha derecha">
                <a:extLst>
                  <a:ext uri="{FF2B5EF4-FFF2-40B4-BE49-F238E27FC236}">
                    <a16:creationId xmlns:a16="http://schemas.microsoft.com/office/drawing/2014/main" id="{6E235663-DA13-436A-8E74-7E55117DA89E}"/>
                  </a:ext>
                </a:extLst>
              </p:cNvPr>
              <p:cNvSpPr/>
              <p:nvPr/>
            </p:nvSpPr>
            <p:spPr>
              <a:xfrm>
                <a:off x="1766887" y="53455"/>
                <a:ext cx="339494" cy="397144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rgbClr val="3F8C86"/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0" name="Flecha derecha 6">
                <a:extLst>
                  <a:ext uri="{FF2B5EF4-FFF2-40B4-BE49-F238E27FC236}">
                    <a16:creationId xmlns:a16="http://schemas.microsoft.com/office/drawing/2014/main" id="{FFD2EAB2-A18E-44DA-96B4-F9A7202E9D47}"/>
                  </a:ext>
                </a:extLst>
              </p:cNvPr>
              <p:cNvSpPr/>
              <p:nvPr/>
            </p:nvSpPr>
            <p:spPr>
              <a:xfrm>
                <a:off x="1766887" y="132884"/>
                <a:ext cx="237963" cy="238286"/>
              </a:xfrm>
              <a:prstGeom prst="rect">
                <a:avLst/>
              </a:prstGeom>
              <a:solidFill>
                <a:srgbClr val="3F8C86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spcCol="1270" anchor="ctr"/>
              <a:lstStyle/>
              <a:p>
                <a:pPr algn="ctr" defTabSz="1185304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s-ES" sz="2667"/>
              </a:p>
            </p:txBody>
          </p:sp>
        </p:grpSp>
        <p:grpSp>
          <p:nvGrpSpPr>
            <p:cNvPr id="7176" name="12 Grupo">
              <a:extLst>
                <a:ext uri="{FF2B5EF4-FFF2-40B4-BE49-F238E27FC236}">
                  <a16:creationId xmlns:a16="http://schemas.microsoft.com/office/drawing/2014/main" id="{F66E2756-45F7-4F6B-8C58-E79D615EB3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76586" y="3033713"/>
              <a:ext cx="452967" cy="396875"/>
              <a:chOff x="4008834" y="53455"/>
              <a:chExt cx="339494" cy="397144"/>
            </a:xfrm>
            <a:solidFill>
              <a:schemeClr val="bg1"/>
            </a:solidFill>
          </p:grpSpPr>
          <p:sp>
            <p:nvSpPr>
              <p:cNvPr id="22" name="21 Flecha derecha">
                <a:extLst>
                  <a:ext uri="{FF2B5EF4-FFF2-40B4-BE49-F238E27FC236}">
                    <a16:creationId xmlns:a16="http://schemas.microsoft.com/office/drawing/2014/main" id="{70450163-F89F-490E-83F5-A3D01B5462CA}"/>
                  </a:ext>
                </a:extLst>
              </p:cNvPr>
              <p:cNvSpPr/>
              <p:nvPr/>
            </p:nvSpPr>
            <p:spPr>
              <a:xfrm>
                <a:off x="4008834" y="53455"/>
                <a:ext cx="339494" cy="397144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rgbClr val="3F8C86"/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3" name="Flecha derecha 10">
                <a:extLst>
                  <a:ext uri="{FF2B5EF4-FFF2-40B4-BE49-F238E27FC236}">
                    <a16:creationId xmlns:a16="http://schemas.microsoft.com/office/drawing/2014/main" id="{A49597FA-055A-44A7-9A2C-5D3CFE943454}"/>
                  </a:ext>
                </a:extLst>
              </p:cNvPr>
              <p:cNvSpPr/>
              <p:nvPr/>
            </p:nvSpPr>
            <p:spPr>
              <a:xfrm>
                <a:off x="4008834" y="132884"/>
                <a:ext cx="237963" cy="238286"/>
              </a:xfrm>
              <a:prstGeom prst="rect">
                <a:avLst/>
              </a:prstGeom>
              <a:solidFill>
                <a:srgbClr val="3F8C86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spcCol="1270" anchor="ctr"/>
              <a:lstStyle/>
              <a:p>
                <a:pPr algn="ctr" defTabSz="1185304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s-ES" sz="2667"/>
              </a:p>
            </p:txBody>
          </p:sp>
        </p:grpSp>
        <p:sp>
          <p:nvSpPr>
            <p:cNvPr id="24" name="23 Rectángulo redondeado">
              <a:extLst>
                <a:ext uri="{FF2B5EF4-FFF2-40B4-BE49-F238E27FC236}">
                  <a16:creationId xmlns:a16="http://schemas.microsoft.com/office/drawing/2014/main" id="{61447D9B-FE69-4845-A36E-EB4AACC3CD8B}"/>
                </a:ext>
              </a:extLst>
            </p:cNvPr>
            <p:cNvSpPr/>
            <p:nvPr/>
          </p:nvSpPr>
          <p:spPr bwMode="auto">
            <a:xfrm>
              <a:off x="5016500" y="2982385"/>
              <a:ext cx="2135717" cy="501649"/>
            </a:xfrm>
            <a:prstGeom prst="roundRect">
              <a:avLst>
                <a:gd name="adj" fmla="val 10000"/>
              </a:avLst>
            </a:prstGeom>
            <a:solidFill>
              <a:schemeClr val="bg2">
                <a:lumMod val="50000"/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" sz="1867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Escala</a:t>
              </a:r>
            </a:p>
          </p:txBody>
        </p:sp>
        <p:sp>
          <p:nvSpPr>
            <p:cNvPr id="25" name="24 Rectángulo redondeado">
              <a:extLst>
                <a:ext uri="{FF2B5EF4-FFF2-40B4-BE49-F238E27FC236}">
                  <a16:creationId xmlns:a16="http://schemas.microsoft.com/office/drawing/2014/main" id="{518CD5E0-3EAD-4033-B855-D7BACD09FC5D}"/>
                </a:ext>
              </a:extLst>
            </p:cNvPr>
            <p:cNvSpPr/>
            <p:nvPr/>
          </p:nvSpPr>
          <p:spPr bwMode="auto">
            <a:xfrm>
              <a:off x="8015818" y="2982385"/>
              <a:ext cx="2135716" cy="501649"/>
            </a:xfrm>
            <a:prstGeom prst="roundRect">
              <a:avLst>
                <a:gd name="adj" fmla="val 10000"/>
              </a:avLst>
            </a:prstGeom>
            <a:solidFill>
              <a:srgbClr val="3F8C8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" sz="1867" dirty="0">
                  <a:solidFill>
                    <a:schemeClr val="bg1"/>
                  </a:solidFill>
                </a:rPr>
                <a:t>Inventario</a:t>
              </a:r>
            </a:p>
          </p:txBody>
        </p:sp>
        <p:grpSp>
          <p:nvGrpSpPr>
            <p:cNvPr id="8204" name="1 Grupo">
              <a:extLst>
                <a:ext uri="{FF2B5EF4-FFF2-40B4-BE49-F238E27FC236}">
                  <a16:creationId xmlns:a16="http://schemas.microsoft.com/office/drawing/2014/main" id="{4340C78E-5A1B-42C5-9CE3-93352F0C19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05800" y="1445684"/>
              <a:ext cx="1557867" cy="1462616"/>
              <a:chOff x="6588125" y="2833216"/>
              <a:chExt cx="1168400" cy="1096962"/>
            </a:xfrm>
          </p:grpSpPr>
          <p:sp>
            <p:nvSpPr>
              <p:cNvPr id="28" name="27 Elipse">
                <a:extLst>
                  <a:ext uri="{FF2B5EF4-FFF2-40B4-BE49-F238E27FC236}">
                    <a16:creationId xmlns:a16="http://schemas.microsoft.com/office/drawing/2014/main" id="{AFF4AF5D-54C7-4C5A-B827-3E455B36B1D5}"/>
                  </a:ext>
                </a:extLst>
              </p:cNvPr>
              <p:cNvSpPr/>
              <p:nvPr/>
            </p:nvSpPr>
            <p:spPr bwMode="auto">
              <a:xfrm>
                <a:off x="6588125" y="3358678"/>
                <a:ext cx="571500" cy="571500"/>
              </a:xfrm>
              <a:prstGeom prst="ellipse">
                <a:avLst/>
              </a:prstGeom>
              <a:solidFill>
                <a:srgbClr val="8BBC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" name="28 Elipse">
                <a:extLst>
                  <a:ext uri="{FF2B5EF4-FFF2-40B4-BE49-F238E27FC236}">
                    <a16:creationId xmlns:a16="http://schemas.microsoft.com/office/drawing/2014/main" id="{33AE31B4-1A47-4923-8165-23850027C855}"/>
                  </a:ext>
                </a:extLst>
              </p:cNvPr>
              <p:cNvSpPr/>
              <p:nvPr/>
            </p:nvSpPr>
            <p:spPr bwMode="auto">
              <a:xfrm>
                <a:off x="7185025" y="3358678"/>
                <a:ext cx="571500" cy="571500"/>
              </a:xfrm>
              <a:prstGeom prst="ellipse">
                <a:avLst/>
              </a:prstGeom>
              <a:solidFill>
                <a:srgbClr val="0196FD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3" name="32 Elipse">
                <a:extLst>
                  <a:ext uri="{FF2B5EF4-FFF2-40B4-BE49-F238E27FC236}">
                    <a16:creationId xmlns:a16="http://schemas.microsoft.com/office/drawing/2014/main" id="{65E67565-B612-4639-A6CC-B470B17719AE}"/>
                  </a:ext>
                </a:extLst>
              </p:cNvPr>
              <p:cNvSpPr/>
              <p:nvPr/>
            </p:nvSpPr>
            <p:spPr bwMode="auto">
              <a:xfrm>
                <a:off x="6864350" y="2833216"/>
                <a:ext cx="571500" cy="571500"/>
              </a:xfrm>
              <a:prstGeom prst="ellipse">
                <a:avLst/>
              </a:prstGeom>
              <a:solidFill>
                <a:srgbClr val="FE7058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</p:grpSp>
      <p:sp>
        <p:nvSpPr>
          <p:cNvPr id="30" name="13 CuadroTexto">
            <a:extLst>
              <a:ext uri="{FF2B5EF4-FFF2-40B4-BE49-F238E27FC236}">
                <a16:creationId xmlns:a16="http://schemas.microsoft.com/office/drawing/2014/main" id="{2ECDD0A2-5E03-4E5A-8A36-DC7BDACAC654}"/>
              </a:ext>
            </a:extLst>
          </p:cNvPr>
          <p:cNvSpPr txBox="1"/>
          <p:nvPr/>
        </p:nvSpPr>
        <p:spPr>
          <a:xfrm>
            <a:off x="4260865" y="1137013"/>
            <a:ext cx="369524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3600" b="1" dirty="0">
                <a:solidFill>
                  <a:srgbClr val="3F8C86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EL INVENTARIO</a:t>
            </a:r>
          </a:p>
        </p:txBody>
      </p:sp>
      <p:sp>
        <p:nvSpPr>
          <p:cNvPr id="3" name="Marco 2">
            <a:extLst>
              <a:ext uri="{FF2B5EF4-FFF2-40B4-BE49-F238E27FC236}">
                <a16:creationId xmlns:a16="http://schemas.microsoft.com/office/drawing/2014/main" id="{27CAA364-333E-7422-C6AA-155F09B1651F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3F8C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>
            <a:extLst>
              <a:ext uri="{FF2B5EF4-FFF2-40B4-BE49-F238E27FC236}">
                <a16:creationId xmlns:a16="http://schemas.microsoft.com/office/drawing/2014/main" id="{67506891-6745-4B31-8632-05BFC13931D7}"/>
              </a:ext>
            </a:extLst>
          </p:cNvPr>
          <p:cNvSpPr txBox="1"/>
          <p:nvPr/>
        </p:nvSpPr>
        <p:spPr>
          <a:xfrm>
            <a:off x="7216757" y="2892896"/>
            <a:ext cx="2600392" cy="224927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   Suma </a:t>
            </a:r>
          </a:p>
          <a:p>
            <a:pPr>
              <a:lnSpc>
                <a:spcPct val="150000"/>
              </a:lnSpc>
              <a:defRPr/>
            </a:pP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   Resta </a:t>
            </a:r>
          </a:p>
          <a:p>
            <a:pPr>
              <a:lnSpc>
                <a:spcPct val="150000"/>
              </a:lnSpc>
              <a:defRPr/>
            </a:pP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   Multiplicación</a:t>
            </a:r>
          </a:p>
          <a:p>
            <a:pPr>
              <a:lnSpc>
                <a:spcPct val="150000"/>
              </a:lnSpc>
              <a:defRPr/>
            </a:pP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   División</a:t>
            </a:r>
          </a:p>
        </p:txBody>
      </p:sp>
      <p:grpSp>
        <p:nvGrpSpPr>
          <p:cNvPr id="13" name="12 Grupo">
            <a:extLst>
              <a:ext uri="{FF2B5EF4-FFF2-40B4-BE49-F238E27FC236}">
                <a16:creationId xmlns:a16="http://schemas.microsoft.com/office/drawing/2014/main" id="{80EA4A25-A7C5-46EA-BB07-611D8B6A3AFF}"/>
              </a:ext>
            </a:extLst>
          </p:cNvPr>
          <p:cNvGrpSpPr>
            <a:grpSpLocks/>
          </p:cNvGrpSpPr>
          <p:nvPr/>
        </p:nvGrpSpPr>
        <p:grpSpPr bwMode="auto">
          <a:xfrm>
            <a:off x="4589920" y="3132514"/>
            <a:ext cx="2436335" cy="1991578"/>
            <a:chOff x="4330092" y="1793329"/>
            <a:chExt cx="1826178" cy="1493947"/>
          </a:xfrm>
        </p:grpSpPr>
        <p:sp>
          <p:nvSpPr>
            <p:cNvPr id="14" name="13 CuadroTexto">
              <a:extLst>
                <a:ext uri="{FF2B5EF4-FFF2-40B4-BE49-F238E27FC236}">
                  <a16:creationId xmlns:a16="http://schemas.microsoft.com/office/drawing/2014/main" id="{C20275AD-1344-44B4-A934-68CD66F8C3FD}"/>
                </a:ext>
              </a:extLst>
            </p:cNvPr>
            <p:cNvSpPr txBox="1"/>
            <p:nvPr/>
          </p:nvSpPr>
          <p:spPr>
            <a:xfrm>
              <a:off x="4330092" y="2318685"/>
              <a:ext cx="1258259" cy="3463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s-E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Contenido</a:t>
              </a:r>
            </a:p>
          </p:txBody>
        </p:sp>
        <p:sp>
          <p:nvSpPr>
            <p:cNvPr id="15" name="14 Abrir llave">
              <a:extLst>
                <a:ext uri="{FF2B5EF4-FFF2-40B4-BE49-F238E27FC236}">
                  <a16:creationId xmlns:a16="http://schemas.microsoft.com/office/drawing/2014/main" id="{59489080-B1CD-4B6A-B44F-2D257AE1C31A}"/>
                </a:ext>
              </a:extLst>
            </p:cNvPr>
            <p:cNvSpPr/>
            <p:nvPr/>
          </p:nvSpPr>
          <p:spPr>
            <a:xfrm>
              <a:off x="5940497" y="1793329"/>
              <a:ext cx="215773" cy="1493947"/>
            </a:xfrm>
            <a:prstGeom prst="leftBrace">
              <a:avLst/>
            </a:prstGeom>
            <a:ln w="19050">
              <a:solidFill>
                <a:srgbClr val="3F8C86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7" name="7 CuadroTexto">
            <a:extLst>
              <a:ext uri="{FF2B5EF4-FFF2-40B4-BE49-F238E27FC236}">
                <a16:creationId xmlns:a16="http://schemas.microsoft.com/office/drawing/2014/main" id="{487FE0D0-EE01-4A55-B363-682C2AD74517}"/>
              </a:ext>
            </a:extLst>
          </p:cNvPr>
          <p:cNvSpPr txBox="1"/>
          <p:nvPr/>
        </p:nvSpPr>
        <p:spPr>
          <a:xfrm>
            <a:off x="5905501" y="2389657"/>
            <a:ext cx="395332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Operaciones aritméticas</a:t>
            </a:r>
          </a:p>
        </p:txBody>
      </p:sp>
      <p:sp>
        <p:nvSpPr>
          <p:cNvPr id="18" name="10 CuadroTexto">
            <a:extLst>
              <a:ext uri="{FF2B5EF4-FFF2-40B4-BE49-F238E27FC236}">
                <a16:creationId xmlns:a16="http://schemas.microsoft.com/office/drawing/2014/main" id="{74E777DF-2B1D-413A-A9AB-431F5DC94216}"/>
              </a:ext>
            </a:extLst>
          </p:cNvPr>
          <p:cNvSpPr txBox="1"/>
          <p:nvPr/>
        </p:nvSpPr>
        <p:spPr bwMode="auto">
          <a:xfrm>
            <a:off x="1968501" y="2389657"/>
            <a:ext cx="163217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Concepto</a:t>
            </a:r>
          </a:p>
        </p:txBody>
      </p:sp>
      <p:sp>
        <p:nvSpPr>
          <p:cNvPr id="19" name="11 Flecha derecha">
            <a:extLst>
              <a:ext uri="{FF2B5EF4-FFF2-40B4-BE49-F238E27FC236}">
                <a16:creationId xmlns:a16="http://schemas.microsoft.com/office/drawing/2014/main" id="{A9E78346-775A-4FD5-BE08-AFF7F4171BF8}"/>
              </a:ext>
            </a:extLst>
          </p:cNvPr>
          <p:cNvSpPr/>
          <p:nvPr/>
        </p:nvSpPr>
        <p:spPr bwMode="auto">
          <a:xfrm>
            <a:off x="4123268" y="2297698"/>
            <a:ext cx="1305984" cy="645583"/>
          </a:xfrm>
          <a:prstGeom prst="rightArrow">
            <a:avLst/>
          </a:prstGeom>
          <a:solidFill>
            <a:srgbClr val="3F8C86">
              <a:alpha val="50196"/>
            </a:srgbClr>
          </a:solidFill>
          <a:ln>
            <a:solidFill>
              <a:srgbClr val="3F8C86">
                <a:alpha val="74902"/>
              </a:srgb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20" name="13 CuadroTexto">
            <a:extLst>
              <a:ext uri="{FF2B5EF4-FFF2-40B4-BE49-F238E27FC236}">
                <a16:creationId xmlns:a16="http://schemas.microsoft.com/office/drawing/2014/main" id="{ADBE395A-1ADC-44F1-AC1F-BAF6C4422F44}"/>
              </a:ext>
            </a:extLst>
          </p:cNvPr>
          <p:cNvSpPr txBox="1"/>
          <p:nvPr/>
        </p:nvSpPr>
        <p:spPr>
          <a:xfrm>
            <a:off x="4462052" y="1137013"/>
            <a:ext cx="329288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rgbClr val="3F8C86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CONTENIDO VÁLIDO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277CE751-9BBF-4626-83AA-695F61C00A5C}"/>
              </a:ext>
            </a:extLst>
          </p:cNvPr>
          <p:cNvSpPr/>
          <p:nvPr/>
        </p:nvSpPr>
        <p:spPr>
          <a:xfrm>
            <a:off x="4812641" y="1632686"/>
            <a:ext cx="2566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s-MX" altLang="es-PE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Suficiente y pertinente</a:t>
            </a:r>
            <a:endParaRPr lang="es-MX" altLang="es-PE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05B19446-311C-B593-93E4-F95CD6857E8A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3F8C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3" name="1 Rectángulo">
            <a:extLst>
              <a:ext uri="{FF2B5EF4-FFF2-40B4-BE49-F238E27FC236}">
                <a16:creationId xmlns:a16="http://schemas.microsoft.com/office/drawing/2014/main" id="{44B16F95-438D-4441-B4A8-9B40BDDA6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7649" y="4681324"/>
            <a:ext cx="1938351" cy="461665"/>
          </a:xfrm>
          <a:prstGeom prst="rect">
            <a:avLst/>
          </a:prstGeom>
          <a:solidFill>
            <a:srgbClr val="3F8C86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PE" sz="2400" b="1">
                <a:solidFill>
                  <a:schemeClr val="bg1"/>
                </a:solidFill>
              </a:rPr>
              <a:t>INSUFICIENTE</a:t>
            </a:r>
          </a:p>
        </p:txBody>
      </p:sp>
      <p:cxnSp>
        <p:nvCxnSpPr>
          <p:cNvPr id="4" name="3 Conector recto de flecha">
            <a:extLst>
              <a:ext uri="{FF2B5EF4-FFF2-40B4-BE49-F238E27FC236}">
                <a16:creationId xmlns:a16="http://schemas.microsoft.com/office/drawing/2014/main" id="{BB1B580D-C9E1-4AAA-9631-A835C9D82F38}"/>
              </a:ext>
            </a:extLst>
          </p:cNvPr>
          <p:cNvCxnSpPr>
            <a:stCxn id="11273" idx="3"/>
          </p:cNvCxnSpPr>
          <p:nvPr/>
        </p:nvCxnSpPr>
        <p:spPr>
          <a:xfrm>
            <a:off x="6096000" y="4912157"/>
            <a:ext cx="1142200" cy="14700"/>
          </a:xfrm>
          <a:prstGeom prst="straightConnector1">
            <a:avLst/>
          </a:prstGeom>
          <a:ln w="19050">
            <a:solidFill>
              <a:srgbClr val="3F8C86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12 Grupo">
            <a:extLst>
              <a:ext uri="{FF2B5EF4-FFF2-40B4-BE49-F238E27FC236}">
                <a16:creationId xmlns:a16="http://schemas.microsoft.com/office/drawing/2014/main" id="{B43C3294-9E12-49B8-942F-0023EF860EDA}"/>
              </a:ext>
            </a:extLst>
          </p:cNvPr>
          <p:cNvGrpSpPr>
            <a:grpSpLocks/>
          </p:cNvGrpSpPr>
          <p:nvPr/>
        </p:nvGrpSpPr>
        <p:grpSpPr bwMode="auto">
          <a:xfrm>
            <a:off x="4589920" y="3132514"/>
            <a:ext cx="2436335" cy="1991578"/>
            <a:chOff x="4330092" y="1793329"/>
            <a:chExt cx="1826178" cy="1493947"/>
          </a:xfrm>
        </p:grpSpPr>
        <p:sp>
          <p:nvSpPr>
            <p:cNvPr id="23" name="13 CuadroTexto">
              <a:extLst>
                <a:ext uri="{FF2B5EF4-FFF2-40B4-BE49-F238E27FC236}">
                  <a16:creationId xmlns:a16="http://schemas.microsoft.com/office/drawing/2014/main" id="{B74F73B0-AC15-4C9D-954C-02BA03617455}"/>
                </a:ext>
              </a:extLst>
            </p:cNvPr>
            <p:cNvSpPr txBox="1"/>
            <p:nvPr/>
          </p:nvSpPr>
          <p:spPr>
            <a:xfrm>
              <a:off x="4330092" y="2318685"/>
              <a:ext cx="1258259" cy="3463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s-E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Contenido</a:t>
              </a:r>
            </a:p>
          </p:txBody>
        </p:sp>
        <p:sp>
          <p:nvSpPr>
            <p:cNvPr id="24" name="14 Abrir llave">
              <a:extLst>
                <a:ext uri="{FF2B5EF4-FFF2-40B4-BE49-F238E27FC236}">
                  <a16:creationId xmlns:a16="http://schemas.microsoft.com/office/drawing/2014/main" id="{8F58BC18-8656-49DA-897A-35DB7EB6192F}"/>
                </a:ext>
              </a:extLst>
            </p:cNvPr>
            <p:cNvSpPr/>
            <p:nvPr/>
          </p:nvSpPr>
          <p:spPr>
            <a:xfrm>
              <a:off x="5940497" y="1793329"/>
              <a:ext cx="215773" cy="1493947"/>
            </a:xfrm>
            <a:prstGeom prst="leftBrace">
              <a:avLst/>
            </a:prstGeom>
            <a:ln w="19050">
              <a:solidFill>
                <a:srgbClr val="3F8C86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5" name="8 CuadroTexto">
            <a:extLst>
              <a:ext uri="{FF2B5EF4-FFF2-40B4-BE49-F238E27FC236}">
                <a16:creationId xmlns:a16="http://schemas.microsoft.com/office/drawing/2014/main" id="{06188270-7A40-479B-89E5-4BE2956B9B0F}"/>
              </a:ext>
            </a:extLst>
          </p:cNvPr>
          <p:cNvSpPr txBox="1"/>
          <p:nvPr/>
        </p:nvSpPr>
        <p:spPr>
          <a:xfrm>
            <a:off x="7216757" y="2892896"/>
            <a:ext cx="2600392" cy="224927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   Suma </a:t>
            </a:r>
          </a:p>
          <a:p>
            <a:pPr>
              <a:lnSpc>
                <a:spcPct val="150000"/>
              </a:lnSpc>
              <a:defRPr/>
            </a:pP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   Resta </a:t>
            </a:r>
          </a:p>
          <a:p>
            <a:pPr>
              <a:lnSpc>
                <a:spcPct val="150000"/>
              </a:lnSpc>
              <a:defRPr/>
            </a:pP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   Multiplicación</a:t>
            </a:r>
          </a:p>
          <a:p>
            <a:pPr>
              <a:lnSpc>
                <a:spcPct val="150000"/>
              </a:lnSpc>
              <a:defRPr/>
            </a:pP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AC3F5019-57DD-4366-90BD-8AEB62C6196B}"/>
              </a:ext>
            </a:extLst>
          </p:cNvPr>
          <p:cNvSpPr/>
          <p:nvPr/>
        </p:nvSpPr>
        <p:spPr>
          <a:xfrm>
            <a:off x="7664874" y="4672698"/>
            <a:ext cx="1938351" cy="460842"/>
          </a:xfrm>
          <a:prstGeom prst="rect">
            <a:avLst/>
          </a:prstGeom>
          <a:noFill/>
          <a:ln w="38100">
            <a:solidFill>
              <a:srgbClr val="3F8C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ln>
                <a:solidFill>
                  <a:srgbClr val="3F8C86"/>
                </a:solidFill>
              </a:ln>
              <a:noFill/>
            </a:endParaRPr>
          </a:p>
        </p:txBody>
      </p:sp>
      <p:sp>
        <p:nvSpPr>
          <p:cNvPr id="30" name="7 CuadroTexto">
            <a:extLst>
              <a:ext uri="{FF2B5EF4-FFF2-40B4-BE49-F238E27FC236}">
                <a16:creationId xmlns:a16="http://schemas.microsoft.com/office/drawing/2014/main" id="{872F0D41-142D-4BEC-A32F-9ABA9C4EAD96}"/>
              </a:ext>
            </a:extLst>
          </p:cNvPr>
          <p:cNvSpPr txBox="1"/>
          <p:nvPr/>
        </p:nvSpPr>
        <p:spPr>
          <a:xfrm>
            <a:off x="5905501" y="2389657"/>
            <a:ext cx="395332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Operaciones aritméticas</a:t>
            </a:r>
          </a:p>
        </p:txBody>
      </p:sp>
      <p:sp>
        <p:nvSpPr>
          <p:cNvPr id="31" name="10 CuadroTexto">
            <a:extLst>
              <a:ext uri="{FF2B5EF4-FFF2-40B4-BE49-F238E27FC236}">
                <a16:creationId xmlns:a16="http://schemas.microsoft.com/office/drawing/2014/main" id="{7FAB761B-7537-48D1-A84E-FB8B413FCAB6}"/>
              </a:ext>
            </a:extLst>
          </p:cNvPr>
          <p:cNvSpPr txBox="1"/>
          <p:nvPr/>
        </p:nvSpPr>
        <p:spPr bwMode="auto">
          <a:xfrm>
            <a:off x="1968501" y="2389657"/>
            <a:ext cx="163217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Concepto</a:t>
            </a:r>
          </a:p>
        </p:txBody>
      </p:sp>
      <p:sp>
        <p:nvSpPr>
          <p:cNvPr id="32" name="11 Flecha derecha">
            <a:extLst>
              <a:ext uri="{FF2B5EF4-FFF2-40B4-BE49-F238E27FC236}">
                <a16:creationId xmlns:a16="http://schemas.microsoft.com/office/drawing/2014/main" id="{303738A1-6350-4063-B19D-AE02BAE512DA}"/>
              </a:ext>
            </a:extLst>
          </p:cNvPr>
          <p:cNvSpPr/>
          <p:nvPr/>
        </p:nvSpPr>
        <p:spPr bwMode="auto">
          <a:xfrm>
            <a:off x="4123268" y="2297698"/>
            <a:ext cx="1305984" cy="645583"/>
          </a:xfrm>
          <a:prstGeom prst="rightArrow">
            <a:avLst/>
          </a:prstGeom>
          <a:solidFill>
            <a:srgbClr val="3F8C86">
              <a:alpha val="50196"/>
            </a:srgbClr>
          </a:solidFill>
          <a:ln>
            <a:solidFill>
              <a:srgbClr val="3F8C86">
                <a:alpha val="74902"/>
              </a:srgb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33" name="13 CuadroTexto">
            <a:extLst>
              <a:ext uri="{FF2B5EF4-FFF2-40B4-BE49-F238E27FC236}">
                <a16:creationId xmlns:a16="http://schemas.microsoft.com/office/drawing/2014/main" id="{B9DB8A1C-31D9-44E0-9B4B-4610B2847A6C}"/>
              </a:ext>
            </a:extLst>
          </p:cNvPr>
          <p:cNvSpPr txBox="1"/>
          <p:nvPr/>
        </p:nvSpPr>
        <p:spPr>
          <a:xfrm>
            <a:off x="4174314" y="1137013"/>
            <a:ext cx="386836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rgbClr val="3F8C86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CONTENIDO NO VÁLIDO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66DDC6D2-ED61-4FD0-A438-8A425B2C5083}"/>
              </a:ext>
            </a:extLst>
          </p:cNvPr>
          <p:cNvSpPr/>
          <p:nvPr/>
        </p:nvSpPr>
        <p:spPr>
          <a:xfrm>
            <a:off x="5409761" y="1632686"/>
            <a:ext cx="1372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s-MX" altLang="es-PE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Insuficiente</a:t>
            </a:r>
            <a:endParaRPr lang="es-MX" altLang="es-PE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81A61C0D-90B8-6B46-B192-57592612D9A1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3F8C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1 Rectángulo">
            <a:extLst>
              <a:ext uri="{FF2B5EF4-FFF2-40B4-BE49-F238E27FC236}">
                <a16:creationId xmlns:a16="http://schemas.microsoft.com/office/drawing/2014/main" id="{7D248D14-577E-43E4-BCD6-292D2B033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6872" y="5242036"/>
            <a:ext cx="2239909" cy="461665"/>
          </a:xfrm>
          <a:prstGeom prst="rect">
            <a:avLst/>
          </a:prstGeom>
          <a:solidFill>
            <a:srgbClr val="3F8C86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PE" sz="2400" b="1" dirty="0">
                <a:solidFill>
                  <a:schemeClr val="bg1"/>
                </a:solidFill>
              </a:rPr>
              <a:t>NO PERTINENTE</a:t>
            </a:r>
          </a:p>
        </p:txBody>
      </p:sp>
      <p:cxnSp>
        <p:nvCxnSpPr>
          <p:cNvPr id="28" name="3 Conector recto de flecha">
            <a:extLst>
              <a:ext uri="{FF2B5EF4-FFF2-40B4-BE49-F238E27FC236}">
                <a16:creationId xmlns:a16="http://schemas.microsoft.com/office/drawing/2014/main" id="{4F417993-5090-41A3-B704-5A85809AF1D5}"/>
              </a:ext>
            </a:extLst>
          </p:cNvPr>
          <p:cNvCxnSpPr>
            <a:stCxn id="25" idx="3"/>
          </p:cNvCxnSpPr>
          <p:nvPr/>
        </p:nvCxnSpPr>
        <p:spPr>
          <a:xfrm>
            <a:off x="6246781" y="5472869"/>
            <a:ext cx="991419" cy="14700"/>
          </a:xfrm>
          <a:prstGeom prst="straightConnector1">
            <a:avLst/>
          </a:prstGeom>
          <a:ln w="19050">
            <a:solidFill>
              <a:srgbClr val="3F8C86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12 Grupo">
            <a:extLst>
              <a:ext uri="{FF2B5EF4-FFF2-40B4-BE49-F238E27FC236}">
                <a16:creationId xmlns:a16="http://schemas.microsoft.com/office/drawing/2014/main" id="{2E59239D-490A-45F2-A07D-1817C36B8C8E}"/>
              </a:ext>
            </a:extLst>
          </p:cNvPr>
          <p:cNvGrpSpPr>
            <a:grpSpLocks/>
          </p:cNvGrpSpPr>
          <p:nvPr/>
        </p:nvGrpSpPr>
        <p:grpSpPr bwMode="auto">
          <a:xfrm>
            <a:off x="4589920" y="3132513"/>
            <a:ext cx="2436335" cy="2571187"/>
            <a:chOff x="4330092" y="1793329"/>
            <a:chExt cx="1826178" cy="1493947"/>
          </a:xfrm>
        </p:grpSpPr>
        <p:sp>
          <p:nvSpPr>
            <p:cNvPr id="30" name="13 CuadroTexto">
              <a:extLst>
                <a:ext uri="{FF2B5EF4-FFF2-40B4-BE49-F238E27FC236}">
                  <a16:creationId xmlns:a16="http://schemas.microsoft.com/office/drawing/2014/main" id="{E4AA538E-647A-4914-9667-24037913EE68}"/>
                </a:ext>
              </a:extLst>
            </p:cNvPr>
            <p:cNvSpPr txBox="1"/>
            <p:nvPr/>
          </p:nvSpPr>
          <p:spPr>
            <a:xfrm>
              <a:off x="4330092" y="2318685"/>
              <a:ext cx="1258259" cy="3463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s-E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Contenido</a:t>
              </a:r>
            </a:p>
          </p:txBody>
        </p:sp>
        <p:sp>
          <p:nvSpPr>
            <p:cNvPr id="31" name="14 Abrir llave">
              <a:extLst>
                <a:ext uri="{FF2B5EF4-FFF2-40B4-BE49-F238E27FC236}">
                  <a16:creationId xmlns:a16="http://schemas.microsoft.com/office/drawing/2014/main" id="{C957D161-F7E7-48D3-BCEB-33F12419815B}"/>
                </a:ext>
              </a:extLst>
            </p:cNvPr>
            <p:cNvSpPr/>
            <p:nvPr/>
          </p:nvSpPr>
          <p:spPr>
            <a:xfrm>
              <a:off x="5940497" y="1793329"/>
              <a:ext cx="215773" cy="1493947"/>
            </a:xfrm>
            <a:prstGeom prst="leftBrace">
              <a:avLst/>
            </a:prstGeom>
            <a:ln w="19050">
              <a:solidFill>
                <a:srgbClr val="3F8C86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2" name="8 CuadroTexto">
            <a:extLst>
              <a:ext uri="{FF2B5EF4-FFF2-40B4-BE49-F238E27FC236}">
                <a16:creationId xmlns:a16="http://schemas.microsoft.com/office/drawing/2014/main" id="{81F85DD4-16F6-4219-B79E-1C815CE49002}"/>
              </a:ext>
            </a:extLst>
          </p:cNvPr>
          <p:cNvSpPr txBox="1"/>
          <p:nvPr/>
        </p:nvSpPr>
        <p:spPr>
          <a:xfrm>
            <a:off x="7216757" y="2892896"/>
            <a:ext cx="2600392" cy="280326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   Suma </a:t>
            </a:r>
          </a:p>
          <a:p>
            <a:pPr>
              <a:lnSpc>
                <a:spcPct val="150000"/>
              </a:lnSpc>
              <a:defRPr/>
            </a:pP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   Resta </a:t>
            </a:r>
          </a:p>
          <a:p>
            <a:pPr>
              <a:lnSpc>
                <a:spcPct val="150000"/>
              </a:lnSpc>
              <a:defRPr/>
            </a:pP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   Multiplicación</a:t>
            </a:r>
          </a:p>
          <a:p>
            <a:pPr>
              <a:lnSpc>
                <a:spcPct val="150000"/>
              </a:lnSpc>
              <a:defRPr/>
            </a:pP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   División</a:t>
            </a:r>
          </a:p>
          <a:p>
            <a:pPr>
              <a:lnSpc>
                <a:spcPct val="150000"/>
              </a:lnSpc>
              <a:defRPr/>
            </a:pP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   Radicación</a:t>
            </a: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7F628406-E3FF-4FDC-BD9A-DFB0CFD5182D}"/>
              </a:ext>
            </a:extLst>
          </p:cNvPr>
          <p:cNvSpPr/>
          <p:nvPr/>
        </p:nvSpPr>
        <p:spPr>
          <a:xfrm>
            <a:off x="7664874" y="5224786"/>
            <a:ext cx="1938351" cy="460842"/>
          </a:xfrm>
          <a:prstGeom prst="rect">
            <a:avLst/>
          </a:prstGeom>
          <a:noFill/>
          <a:ln w="38100">
            <a:solidFill>
              <a:srgbClr val="3F8C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ln>
                <a:solidFill>
                  <a:srgbClr val="3F8C86"/>
                </a:solidFill>
              </a:ln>
              <a:noFill/>
            </a:endParaRPr>
          </a:p>
        </p:txBody>
      </p:sp>
      <p:sp>
        <p:nvSpPr>
          <p:cNvPr id="34" name="13 CuadroTexto">
            <a:extLst>
              <a:ext uri="{FF2B5EF4-FFF2-40B4-BE49-F238E27FC236}">
                <a16:creationId xmlns:a16="http://schemas.microsoft.com/office/drawing/2014/main" id="{762C95F3-1856-4E3F-883D-14E93FD19425}"/>
              </a:ext>
            </a:extLst>
          </p:cNvPr>
          <p:cNvSpPr txBox="1"/>
          <p:nvPr/>
        </p:nvSpPr>
        <p:spPr>
          <a:xfrm>
            <a:off x="4174314" y="1137013"/>
            <a:ext cx="386836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rgbClr val="3F8C86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CONTENIDO NO VÁLIDO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6E34621A-9C5C-4A59-ACF4-4733233DFBC0}"/>
              </a:ext>
            </a:extLst>
          </p:cNvPr>
          <p:cNvSpPr/>
          <p:nvPr/>
        </p:nvSpPr>
        <p:spPr>
          <a:xfrm>
            <a:off x="5279923" y="1632686"/>
            <a:ext cx="1632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s-MX" altLang="es-PE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No pertinente</a:t>
            </a:r>
            <a:endParaRPr lang="es-MX" altLang="es-PE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6" name="7 CuadroTexto">
            <a:extLst>
              <a:ext uri="{FF2B5EF4-FFF2-40B4-BE49-F238E27FC236}">
                <a16:creationId xmlns:a16="http://schemas.microsoft.com/office/drawing/2014/main" id="{4DD1D87B-C6A9-4EF4-957D-F572B26F4304}"/>
              </a:ext>
            </a:extLst>
          </p:cNvPr>
          <p:cNvSpPr txBox="1"/>
          <p:nvPr/>
        </p:nvSpPr>
        <p:spPr>
          <a:xfrm>
            <a:off x="5905501" y="2389657"/>
            <a:ext cx="395332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Operaciones aritméticas</a:t>
            </a:r>
          </a:p>
        </p:txBody>
      </p:sp>
      <p:sp>
        <p:nvSpPr>
          <p:cNvPr id="37" name="10 CuadroTexto">
            <a:extLst>
              <a:ext uri="{FF2B5EF4-FFF2-40B4-BE49-F238E27FC236}">
                <a16:creationId xmlns:a16="http://schemas.microsoft.com/office/drawing/2014/main" id="{4BCB6ED1-6EE7-405D-A671-53F6D4666807}"/>
              </a:ext>
            </a:extLst>
          </p:cNvPr>
          <p:cNvSpPr txBox="1"/>
          <p:nvPr/>
        </p:nvSpPr>
        <p:spPr bwMode="auto">
          <a:xfrm>
            <a:off x="1968501" y="2389657"/>
            <a:ext cx="163217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Concepto</a:t>
            </a:r>
          </a:p>
        </p:txBody>
      </p:sp>
      <p:sp>
        <p:nvSpPr>
          <p:cNvPr id="38" name="11 Flecha derecha">
            <a:extLst>
              <a:ext uri="{FF2B5EF4-FFF2-40B4-BE49-F238E27FC236}">
                <a16:creationId xmlns:a16="http://schemas.microsoft.com/office/drawing/2014/main" id="{EF128198-9591-4EAE-98B1-3C31246EF72B}"/>
              </a:ext>
            </a:extLst>
          </p:cNvPr>
          <p:cNvSpPr/>
          <p:nvPr/>
        </p:nvSpPr>
        <p:spPr bwMode="auto">
          <a:xfrm>
            <a:off x="4123268" y="2297698"/>
            <a:ext cx="1305984" cy="645583"/>
          </a:xfrm>
          <a:prstGeom prst="rightArrow">
            <a:avLst/>
          </a:prstGeom>
          <a:solidFill>
            <a:srgbClr val="3F8C86">
              <a:alpha val="50196"/>
            </a:srgbClr>
          </a:solidFill>
          <a:ln>
            <a:solidFill>
              <a:srgbClr val="3F8C86">
                <a:alpha val="74902"/>
              </a:srgb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5C05986D-93B9-9515-083B-D0E338B80140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3F8C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1 Rectángulo">
            <a:extLst>
              <a:ext uri="{FF2B5EF4-FFF2-40B4-BE49-F238E27FC236}">
                <a16:creationId xmlns:a16="http://schemas.microsoft.com/office/drawing/2014/main" id="{0AC2E2DB-ABB2-4659-A425-37D6C9680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7649" y="4681324"/>
            <a:ext cx="1938351" cy="461665"/>
          </a:xfrm>
          <a:prstGeom prst="rect">
            <a:avLst/>
          </a:prstGeom>
          <a:solidFill>
            <a:srgbClr val="3F8C86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PE" sz="2400" b="1">
                <a:solidFill>
                  <a:schemeClr val="bg1"/>
                </a:solidFill>
              </a:rPr>
              <a:t>INSUFICIENTE</a:t>
            </a:r>
          </a:p>
        </p:txBody>
      </p:sp>
      <p:sp>
        <p:nvSpPr>
          <p:cNvPr id="36" name="1 Rectángulo">
            <a:extLst>
              <a:ext uri="{FF2B5EF4-FFF2-40B4-BE49-F238E27FC236}">
                <a16:creationId xmlns:a16="http://schemas.microsoft.com/office/drawing/2014/main" id="{7E9EE601-60F8-40ED-B444-03791745A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6872" y="5242036"/>
            <a:ext cx="2239909" cy="461665"/>
          </a:xfrm>
          <a:prstGeom prst="rect">
            <a:avLst/>
          </a:prstGeom>
          <a:solidFill>
            <a:srgbClr val="3F8C86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PE" sz="2400" b="1" dirty="0">
                <a:solidFill>
                  <a:schemeClr val="bg1"/>
                </a:solidFill>
              </a:rPr>
              <a:t>NO PERTINENTE</a:t>
            </a:r>
          </a:p>
        </p:txBody>
      </p:sp>
      <p:cxnSp>
        <p:nvCxnSpPr>
          <p:cNvPr id="38" name="3 Conector recto de flecha">
            <a:extLst>
              <a:ext uri="{FF2B5EF4-FFF2-40B4-BE49-F238E27FC236}">
                <a16:creationId xmlns:a16="http://schemas.microsoft.com/office/drawing/2014/main" id="{74C5CD94-CF9F-42AF-BFFF-137D9B912B84}"/>
              </a:ext>
            </a:extLst>
          </p:cNvPr>
          <p:cNvCxnSpPr/>
          <p:nvPr/>
        </p:nvCxnSpPr>
        <p:spPr>
          <a:xfrm>
            <a:off x="6246781" y="5472869"/>
            <a:ext cx="991419" cy="14700"/>
          </a:xfrm>
          <a:prstGeom prst="straightConnector1">
            <a:avLst/>
          </a:prstGeom>
          <a:ln w="19050">
            <a:solidFill>
              <a:srgbClr val="3F8C86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8 CuadroTexto">
            <a:extLst>
              <a:ext uri="{FF2B5EF4-FFF2-40B4-BE49-F238E27FC236}">
                <a16:creationId xmlns:a16="http://schemas.microsoft.com/office/drawing/2014/main" id="{BF1558DC-3607-4EF5-847A-424B0C0AB802}"/>
              </a:ext>
            </a:extLst>
          </p:cNvPr>
          <p:cNvSpPr txBox="1"/>
          <p:nvPr/>
        </p:nvSpPr>
        <p:spPr>
          <a:xfrm>
            <a:off x="7216757" y="2892896"/>
            <a:ext cx="2600392" cy="280326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   Suma </a:t>
            </a:r>
          </a:p>
          <a:p>
            <a:pPr>
              <a:lnSpc>
                <a:spcPct val="150000"/>
              </a:lnSpc>
              <a:defRPr/>
            </a:pP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   Resta </a:t>
            </a:r>
          </a:p>
          <a:p>
            <a:pPr>
              <a:lnSpc>
                <a:spcPct val="150000"/>
              </a:lnSpc>
              <a:defRPr/>
            </a:pP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   Multiplicación</a:t>
            </a:r>
          </a:p>
          <a:p>
            <a:pPr>
              <a:lnSpc>
                <a:spcPct val="150000"/>
              </a:lnSpc>
              <a:defRPr/>
            </a:pP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   </a:t>
            </a:r>
          </a:p>
          <a:p>
            <a:pPr>
              <a:lnSpc>
                <a:spcPct val="150000"/>
              </a:lnSpc>
              <a:defRPr/>
            </a:pP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   Radicación</a:t>
            </a: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19EDE23B-6ACA-48F4-8942-979F8E9BB758}"/>
              </a:ext>
            </a:extLst>
          </p:cNvPr>
          <p:cNvSpPr/>
          <p:nvPr/>
        </p:nvSpPr>
        <p:spPr>
          <a:xfrm>
            <a:off x="7664874" y="5224786"/>
            <a:ext cx="1938351" cy="460842"/>
          </a:xfrm>
          <a:prstGeom prst="rect">
            <a:avLst/>
          </a:prstGeom>
          <a:noFill/>
          <a:ln w="38100">
            <a:solidFill>
              <a:srgbClr val="3F8C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ln>
                <a:solidFill>
                  <a:srgbClr val="3F8C86"/>
                </a:solidFill>
              </a:ln>
              <a:noFill/>
            </a:endParaRPr>
          </a:p>
        </p:txBody>
      </p:sp>
      <p:grpSp>
        <p:nvGrpSpPr>
          <p:cNvPr id="41" name="12 Grupo">
            <a:extLst>
              <a:ext uri="{FF2B5EF4-FFF2-40B4-BE49-F238E27FC236}">
                <a16:creationId xmlns:a16="http://schemas.microsoft.com/office/drawing/2014/main" id="{27C73CB0-32AE-4FF3-A293-452B3B597D2E}"/>
              </a:ext>
            </a:extLst>
          </p:cNvPr>
          <p:cNvGrpSpPr>
            <a:grpSpLocks/>
          </p:cNvGrpSpPr>
          <p:nvPr/>
        </p:nvGrpSpPr>
        <p:grpSpPr bwMode="auto">
          <a:xfrm>
            <a:off x="4589920" y="3132513"/>
            <a:ext cx="2436335" cy="2571187"/>
            <a:chOff x="4330092" y="1793329"/>
            <a:chExt cx="1826178" cy="1493947"/>
          </a:xfrm>
        </p:grpSpPr>
        <p:sp>
          <p:nvSpPr>
            <p:cNvPr id="42" name="13 CuadroTexto">
              <a:extLst>
                <a:ext uri="{FF2B5EF4-FFF2-40B4-BE49-F238E27FC236}">
                  <a16:creationId xmlns:a16="http://schemas.microsoft.com/office/drawing/2014/main" id="{8E683E2F-C545-4AFD-8818-03FD7BFC4C5A}"/>
                </a:ext>
              </a:extLst>
            </p:cNvPr>
            <p:cNvSpPr txBox="1"/>
            <p:nvPr/>
          </p:nvSpPr>
          <p:spPr>
            <a:xfrm>
              <a:off x="4330092" y="2318685"/>
              <a:ext cx="1258259" cy="3463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s-E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Contenido</a:t>
              </a:r>
            </a:p>
          </p:txBody>
        </p:sp>
        <p:sp>
          <p:nvSpPr>
            <p:cNvPr id="43" name="14 Abrir llave">
              <a:extLst>
                <a:ext uri="{FF2B5EF4-FFF2-40B4-BE49-F238E27FC236}">
                  <a16:creationId xmlns:a16="http://schemas.microsoft.com/office/drawing/2014/main" id="{E787F198-7FB5-4F72-854A-7A803A12D996}"/>
                </a:ext>
              </a:extLst>
            </p:cNvPr>
            <p:cNvSpPr/>
            <p:nvPr/>
          </p:nvSpPr>
          <p:spPr>
            <a:xfrm>
              <a:off x="5940497" y="1793329"/>
              <a:ext cx="215773" cy="1493947"/>
            </a:xfrm>
            <a:prstGeom prst="leftBrace">
              <a:avLst/>
            </a:prstGeom>
            <a:ln w="19050">
              <a:solidFill>
                <a:srgbClr val="3F8C86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44" name="Rectángulo 43">
            <a:extLst>
              <a:ext uri="{FF2B5EF4-FFF2-40B4-BE49-F238E27FC236}">
                <a16:creationId xmlns:a16="http://schemas.microsoft.com/office/drawing/2014/main" id="{9427CB04-863D-4EE0-8DBD-7AEE82CE229F}"/>
              </a:ext>
            </a:extLst>
          </p:cNvPr>
          <p:cNvSpPr/>
          <p:nvPr/>
        </p:nvSpPr>
        <p:spPr>
          <a:xfrm>
            <a:off x="7664874" y="4672698"/>
            <a:ext cx="1938351" cy="460842"/>
          </a:xfrm>
          <a:prstGeom prst="rect">
            <a:avLst/>
          </a:prstGeom>
          <a:noFill/>
          <a:ln w="38100">
            <a:solidFill>
              <a:srgbClr val="3F8C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ln>
                <a:solidFill>
                  <a:srgbClr val="3F8C86"/>
                </a:solidFill>
              </a:ln>
              <a:noFill/>
            </a:endParaRPr>
          </a:p>
        </p:txBody>
      </p:sp>
      <p:sp>
        <p:nvSpPr>
          <p:cNvPr id="45" name="13 CuadroTexto">
            <a:extLst>
              <a:ext uri="{FF2B5EF4-FFF2-40B4-BE49-F238E27FC236}">
                <a16:creationId xmlns:a16="http://schemas.microsoft.com/office/drawing/2014/main" id="{71B38611-EF32-4CAF-9D4A-21DA915B0F25}"/>
              </a:ext>
            </a:extLst>
          </p:cNvPr>
          <p:cNvSpPr txBox="1"/>
          <p:nvPr/>
        </p:nvSpPr>
        <p:spPr>
          <a:xfrm>
            <a:off x="4174314" y="1137013"/>
            <a:ext cx="386836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rgbClr val="3F8C86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CONTENIDO NO VÁLIDO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FA9375DE-341D-49A9-A8D6-73ED0D4A77EE}"/>
              </a:ext>
            </a:extLst>
          </p:cNvPr>
          <p:cNvSpPr/>
          <p:nvPr/>
        </p:nvSpPr>
        <p:spPr>
          <a:xfrm>
            <a:off x="4573804" y="1632686"/>
            <a:ext cx="3044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s-MX" altLang="es-PE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Insuficiente y No pertinente</a:t>
            </a:r>
            <a:endParaRPr lang="es-MX" altLang="es-PE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7" name="7 CuadroTexto">
            <a:extLst>
              <a:ext uri="{FF2B5EF4-FFF2-40B4-BE49-F238E27FC236}">
                <a16:creationId xmlns:a16="http://schemas.microsoft.com/office/drawing/2014/main" id="{E4953C85-9EA7-4C36-902A-9261AEDE889A}"/>
              </a:ext>
            </a:extLst>
          </p:cNvPr>
          <p:cNvSpPr txBox="1"/>
          <p:nvPr/>
        </p:nvSpPr>
        <p:spPr>
          <a:xfrm>
            <a:off x="5905501" y="2389657"/>
            <a:ext cx="395332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Operaciones aritméticas</a:t>
            </a:r>
          </a:p>
        </p:txBody>
      </p:sp>
      <p:sp>
        <p:nvSpPr>
          <p:cNvPr id="48" name="10 CuadroTexto">
            <a:extLst>
              <a:ext uri="{FF2B5EF4-FFF2-40B4-BE49-F238E27FC236}">
                <a16:creationId xmlns:a16="http://schemas.microsoft.com/office/drawing/2014/main" id="{F9AA4220-4FE1-4014-8DCC-91A36005F77B}"/>
              </a:ext>
            </a:extLst>
          </p:cNvPr>
          <p:cNvSpPr txBox="1"/>
          <p:nvPr/>
        </p:nvSpPr>
        <p:spPr bwMode="auto">
          <a:xfrm>
            <a:off x="1968501" y="2389657"/>
            <a:ext cx="163217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Concepto</a:t>
            </a:r>
          </a:p>
        </p:txBody>
      </p:sp>
      <p:sp>
        <p:nvSpPr>
          <p:cNvPr id="49" name="11 Flecha derecha">
            <a:extLst>
              <a:ext uri="{FF2B5EF4-FFF2-40B4-BE49-F238E27FC236}">
                <a16:creationId xmlns:a16="http://schemas.microsoft.com/office/drawing/2014/main" id="{7B913BA4-E774-4F2E-8B24-7370ED9F515F}"/>
              </a:ext>
            </a:extLst>
          </p:cNvPr>
          <p:cNvSpPr/>
          <p:nvPr/>
        </p:nvSpPr>
        <p:spPr bwMode="auto">
          <a:xfrm>
            <a:off x="4123268" y="2297698"/>
            <a:ext cx="1305984" cy="645583"/>
          </a:xfrm>
          <a:prstGeom prst="rightArrow">
            <a:avLst/>
          </a:prstGeom>
          <a:solidFill>
            <a:srgbClr val="3F8C86">
              <a:alpha val="50196"/>
            </a:srgbClr>
          </a:solidFill>
          <a:ln>
            <a:solidFill>
              <a:srgbClr val="3F8C86">
                <a:alpha val="74902"/>
              </a:srgb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41DC64A5-CE93-02B1-A367-EF4222B4B037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3F8C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2E010A7F-7AE1-4EC0-B28A-A719E12F3389}"/>
              </a:ext>
            </a:extLst>
          </p:cNvPr>
          <p:cNvSpPr/>
          <p:nvPr/>
        </p:nvSpPr>
        <p:spPr>
          <a:xfrm>
            <a:off x="2624144" y="2705700"/>
            <a:ext cx="1188000" cy="2628000"/>
          </a:xfrm>
          <a:prstGeom prst="rect">
            <a:avLst/>
          </a:prstGeom>
          <a:solidFill>
            <a:srgbClr val="00A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0" name="Forma libre: forma 19">
            <a:extLst>
              <a:ext uri="{FF2B5EF4-FFF2-40B4-BE49-F238E27FC236}">
                <a16:creationId xmlns:a16="http://schemas.microsoft.com/office/drawing/2014/main" id="{277A15EC-4BDB-452B-942F-F766FB4D85E7}"/>
              </a:ext>
            </a:extLst>
          </p:cNvPr>
          <p:cNvSpPr/>
          <p:nvPr/>
        </p:nvSpPr>
        <p:spPr>
          <a:xfrm>
            <a:off x="2498144" y="2283316"/>
            <a:ext cx="1440000" cy="3169993"/>
          </a:xfrm>
          <a:custGeom>
            <a:avLst/>
            <a:gdLst>
              <a:gd name="connsiteX0" fmla="*/ 108000 w 1440000"/>
              <a:gd name="connsiteY0" fmla="*/ 397993 h 3169993"/>
              <a:gd name="connsiteX1" fmla="*/ 108000 w 1440000"/>
              <a:gd name="connsiteY1" fmla="*/ 3061993 h 3169993"/>
              <a:gd name="connsiteX2" fmla="*/ 1332000 w 1440000"/>
              <a:gd name="connsiteY2" fmla="*/ 3061993 h 3169993"/>
              <a:gd name="connsiteX3" fmla="*/ 1332000 w 1440000"/>
              <a:gd name="connsiteY3" fmla="*/ 397993 h 3169993"/>
              <a:gd name="connsiteX4" fmla="*/ 0 w 1440000"/>
              <a:gd name="connsiteY4" fmla="*/ 289993 h 3169993"/>
              <a:gd name="connsiteX5" fmla="*/ 1440000 w 1440000"/>
              <a:gd name="connsiteY5" fmla="*/ 289993 h 3169993"/>
              <a:gd name="connsiteX6" fmla="*/ 1440000 w 1440000"/>
              <a:gd name="connsiteY6" fmla="*/ 3169993 h 3169993"/>
              <a:gd name="connsiteX7" fmla="*/ 0 w 1440000"/>
              <a:gd name="connsiteY7" fmla="*/ 3169993 h 3169993"/>
              <a:gd name="connsiteX8" fmla="*/ 468000 w 1440000"/>
              <a:gd name="connsiteY8" fmla="*/ 288000 h 3169993"/>
              <a:gd name="connsiteX9" fmla="*/ 972000 w 1440000"/>
              <a:gd name="connsiteY9" fmla="*/ 288000 h 3169993"/>
              <a:gd name="connsiteX10" fmla="*/ 972000 w 1440000"/>
              <a:gd name="connsiteY10" fmla="*/ 288119 h 3169993"/>
              <a:gd name="connsiteX11" fmla="*/ 468000 w 1440000"/>
              <a:gd name="connsiteY11" fmla="*/ 288119 h 3169993"/>
              <a:gd name="connsiteX12" fmla="*/ 360000 w 1440000"/>
              <a:gd name="connsiteY12" fmla="*/ 0 h 3169993"/>
              <a:gd name="connsiteX13" fmla="*/ 1080000 w 1440000"/>
              <a:gd name="connsiteY13" fmla="*/ 0 h 3169993"/>
              <a:gd name="connsiteX14" fmla="*/ 1080000 w 1440000"/>
              <a:gd name="connsiteY14" fmla="*/ 288000 h 3169993"/>
              <a:gd name="connsiteX15" fmla="*/ 972000 w 1440000"/>
              <a:gd name="connsiteY15" fmla="*/ 288000 h 3169993"/>
              <a:gd name="connsiteX16" fmla="*/ 972000 w 1440000"/>
              <a:gd name="connsiteY16" fmla="*/ 108119 h 3169993"/>
              <a:gd name="connsiteX17" fmla="*/ 468000 w 1440000"/>
              <a:gd name="connsiteY17" fmla="*/ 108119 h 3169993"/>
              <a:gd name="connsiteX18" fmla="*/ 468000 w 1440000"/>
              <a:gd name="connsiteY18" fmla="*/ 288000 h 3169993"/>
              <a:gd name="connsiteX19" fmla="*/ 360000 w 1440000"/>
              <a:gd name="connsiteY19" fmla="*/ 288000 h 3169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40000" h="3169993">
                <a:moveTo>
                  <a:pt x="108000" y="397993"/>
                </a:moveTo>
                <a:lnTo>
                  <a:pt x="108000" y="3061993"/>
                </a:lnTo>
                <a:lnTo>
                  <a:pt x="1332000" y="3061993"/>
                </a:lnTo>
                <a:lnTo>
                  <a:pt x="1332000" y="397993"/>
                </a:lnTo>
                <a:close/>
                <a:moveTo>
                  <a:pt x="0" y="289993"/>
                </a:moveTo>
                <a:lnTo>
                  <a:pt x="1440000" y="289993"/>
                </a:lnTo>
                <a:lnTo>
                  <a:pt x="1440000" y="3169993"/>
                </a:lnTo>
                <a:lnTo>
                  <a:pt x="0" y="3169993"/>
                </a:lnTo>
                <a:close/>
                <a:moveTo>
                  <a:pt x="468000" y="288000"/>
                </a:moveTo>
                <a:lnTo>
                  <a:pt x="972000" y="288000"/>
                </a:lnTo>
                <a:lnTo>
                  <a:pt x="972000" y="288119"/>
                </a:lnTo>
                <a:lnTo>
                  <a:pt x="468000" y="288119"/>
                </a:lnTo>
                <a:close/>
                <a:moveTo>
                  <a:pt x="360000" y="0"/>
                </a:moveTo>
                <a:lnTo>
                  <a:pt x="1080000" y="0"/>
                </a:lnTo>
                <a:lnTo>
                  <a:pt x="1080000" y="288000"/>
                </a:lnTo>
                <a:lnTo>
                  <a:pt x="972000" y="288000"/>
                </a:lnTo>
                <a:lnTo>
                  <a:pt x="972000" y="108119"/>
                </a:lnTo>
                <a:lnTo>
                  <a:pt x="468000" y="108119"/>
                </a:lnTo>
                <a:lnTo>
                  <a:pt x="468000" y="288000"/>
                </a:lnTo>
                <a:lnTo>
                  <a:pt x="360000" y="28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graphicFrame>
        <p:nvGraphicFramePr>
          <p:cNvPr id="21" name="Objeto 20">
            <a:extLst>
              <a:ext uri="{FF2B5EF4-FFF2-40B4-BE49-F238E27FC236}">
                <a16:creationId xmlns:a16="http://schemas.microsoft.com/office/drawing/2014/main" id="{D32A7D63-9496-4904-B2E5-C1C152B2F5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5215661"/>
              </p:ext>
            </p:extLst>
          </p:nvPr>
        </p:nvGraphicFramePr>
        <p:xfrm>
          <a:off x="2931698" y="3513238"/>
          <a:ext cx="572893" cy="987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orelDRAW" r:id="rId4" imgW="1232611" imgH="2122753" progId="CorelDraw.Graphic.23">
                  <p:embed/>
                </p:oleObj>
              </mc:Choice>
              <mc:Fallback>
                <p:oleObj name="CorelDRAW" r:id="rId4" imgW="1232611" imgH="2122753" progId="CorelDraw.Graphic.23">
                  <p:embed/>
                  <p:pic>
                    <p:nvPicPr>
                      <p:cNvPr id="21" name="Objeto 20">
                        <a:extLst>
                          <a:ext uri="{FF2B5EF4-FFF2-40B4-BE49-F238E27FC236}">
                            <a16:creationId xmlns:a16="http://schemas.microsoft.com/office/drawing/2014/main" id="{D32A7D63-9496-4904-B2E5-C1C152B2F5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31698" y="3513238"/>
                        <a:ext cx="572893" cy="987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13FC55E1-0CBD-43F4-8BD5-24A4B6477F78}"/>
              </a:ext>
            </a:extLst>
          </p:cNvPr>
          <p:cNvSpPr/>
          <p:nvPr/>
        </p:nvSpPr>
        <p:spPr>
          <a:xfrm>
            <a:off x="3282570" y="1023649"/>
            <a:ext cx="56268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CUANDO EL CONCEPTO </a:t>
            </a:r>
            <a:endParaRPr lang="es-PE" sz="3600" b="1" dirty="0"/>
          </a:p>
        </p:txBody>
      </p:sp>
      <p:sp>
        <p:nvSpPr>
          <p:cNvPr id="22" name="1 Rectángulo">
            <a:extLst>
              <a:ext uri="{FF2B5EF4-FFF2-40B4-BE49-F238E27FC236}">
                <a16:creationId xmlns:a16="http://schemas.microsoft.com/office/drawing/2014/main" id="{9040694D-63DD-47B9-A65A-AFF654C8B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4513" y="2391236"/>
            <a:ext cx="4100803" cy="587277"/>
          </a:xfrm>
          <a:prstGeom prst="rect">
            <a:avLst/>
          </a:prstGeom>
          <a:solidFill>
            <a:srgbClr val="00A859"/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Está PLENAMENTE definido</a:t>
            </a:r>
          </a:p>
        </p:txBody>
      </p:sp>
      <p:sp>
        <p:nvSpPr>
          <p:cNvPr id="23" name="3 Rectángulo redondeado">
            <a:extLst>
              <a:ext uri="{FF2B5EF4-FFF2-40B4-BE49-F238E27FC236}">
                <a16:creationId xmlns:a16="http://schemas.microsoft.com/office/drawing/2014/main" id="{05A90C52-47DE-4C9E-BF82-10BF902C5E62}"/>
              </a:ext>
            </a:extLst>
          </p:cNvPr>
          <p:cNvSpPr/>
          <p:nvPr/>
        </p:nvSpPr>
        <p:spPr>
          <a:xfrm rot="16200000">
            <a:off x="3687065" y="3678663"/>
            <a:ext cx="3263900" cy="287867"/>
          </a:xfrm>
          <a:prstGeom prst="roundRect">
            <a:avLst/>
          </a:prstGeom>
          <a:solidFill>
            <a:srgbClr val="3F8C86">
              <a:alpha val="50196"/>
            </a:srgbClr>
          </a:solidFill>
          <a:ln w="19050">
            <a:solidFill>
              <a:srgbClr val="3F8C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4 CuadroTexto">
            <a:extLst>
              <a:ext uri="{FF2B5EF4-FFF2-40B4-BE49-F238E27FC236}">
                <a16:creationId xmlns:a16="http://schemas.microsoft.com/office/drawing/2014/main" id="{D53189BB-FBFC-4A22-9AEF-3A0FAE553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8300" y="4963480"/>
            <a:ext cx="6383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s-ES" altLang="es-PE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0%</a:t>
            </a:r>
          </a:p>
        </p:txBody>
      </p:sp>
      <p:sp>
        <p:nvSpPr>
          <p:cNvPr id="25" name="13 CuadroTexto">
            <a:extLst>
              <a:ext uri="{FF2B5EF4-FFF2-40B4-BE49-F238E27FC236}">
                <a16:creationId xmlns:a16="http://schemas.microsoft.com/office/drawing/2014/main" id="{C4840233-AF1F-4FA8-A649-B07EE3D2D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4105" y="2190646"/>
            <a:ext cx="9909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100%</a:t>
            </a:r>
          </a:p>
        </p:txBody>
      </p:sp>
      <p:sp>
        <p:nvSpPr>
          <p:cNvPr id="28" name="14 CuadroTexto">
            <a:extLst>
              <a:ext uri="{FF2B5EF4-FFF2-40B4-BE49-F238E27FC236}">
                <a16:creationId xmlns:a16="http://schemas.microsoft.com/office/drawing/2014/main" id="{2E9DA838-4983-4F35-AF57-ED0BCF1CF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0435" y="3534730"/>
            <a:ext cx="8146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50%</a:t>
            </a:r>
          </a:p>
        </p:txBody>
      </p:sp>
      <p:cxnSp>
        <p:nvCxnSpPr>
          <p:cNvPr id="29" name="6 Conector recto">
            <a:extLst>
              <a:ext uri="{FF2B5EF4-FFF2-40B4-BE49-F238E27FC236}">
                <a16:creationId xmlns:a16="http://schemas.microsoft.com/office/drawing/2014/main" id="{BDF6E420-1D47-4B0D-B7AE-6BE446611BBA}"/>
              </a:ext>
            </a:extLst>
          </p:cNvPr>
          <p:cNvCxnSpPr/>
          <p:nvPr/>
        </p:nvCxnSpPr>
        <p:spPr>
          <a:xfrm>
            <a:off x="5175082" y="2681712"/>
            <a:ext cx="287867" cy="0"/>
          </a:xfrm>
          <a:prstGeom prst="line">
            <a:avLst/>
          </a:prstGeom>
          <a:ln w="19050">
            <a:solidFill>
              <a:srgbClr val="3F8C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17 Conector recto">
            <a:extLst>
              <a:ext uri="{FF2B5EF4-FFF2-40B4-BE49-F238E27FC236}">
                <a16:creationId xmlns:a16="http://schemas.microsoft.com/office/drawing/2014/main" id="{44274EFF-4D2E-408E-A5C8-1FED622AC33C}"/>
              </a:ext>
            </a:extLst>
          </p:cNvPr>
          <p:cNvCxnSpPr/>
          <p:nvPr/>
        </p:nvCxnSpPr>
        <p:spPr>
          <a:xfrm>
            <a:off x="5175082" y="3805663"/>
            <a:ext cx="287867" cy="0"/>
          </a:xfrm>
          <a:prstGeom prst="line">
            <a:avLst/>
          </a:prstGeom>
          <a:ln w="19050">
            <a:solidFill>
              <a:srgbClr val="3F8C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18 Conector recto">
            <a:extLst>
              <a:ext uri="{FF2B5EF4-FFF2-40B4-BE49-F238E27FC236}">
                <a16:creationId xmlns:a16="http://schemas.microsoft.com/office/drawing/2014/main" id="{58BC4376-0F92-4293-9CF0-9EF033D5A372}"/>
              </a:ext>
            </a:extLst>
          </p:cNvPr>
          <p:cNvCxnSpPr/>
          <p:nvPr/>
        </p:nvCxnSpPr>
        <p:spPr>
          <a:xfrm>
            <a:off x="5175082" y="4963479"/>
            <a:ext cx="287867" cy="0"/>
          </a:xfrm>
          <a:prstGeom prst="line">
            <a:avLst/>
          </a:prstGeom>
          <a:ln w="19050">
            <a:solidFill>
              <a:srgbClr val="3F8C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1 Rectángulo">
            <a:extLst>
              <a:ext uri="{FF2B5EF4-FFF2-40B4-BE49-F238E27FC236}">
                <a16:creationId xmlns:a16="http://schemas.microsoft.com/office/drawing/2014/main" id="{BE7D30E9-EE5E-4663-9C82-FC7FBD649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4513" y="3502007"/>
            <a:ext cx="4363695" cy="587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Está PARCIALMENTE definido</a:t>
            </a:r>
          </a:p>
        </p:txBody>
      </p:sp>
      <p:sp>
        <p:nvSpPr>
          <p:cNvPr id="33" name="1 Rectángulo">
            <a:extLst>
              <a:ext uri="{FF2B5EF4-FFF2-40B4-BE49-F238E27FC236}">
                <a16:creationId xmlns:a16="http://schemas.microsoft.com/office/drawing/2014/main" id="{06E265E3-0B29-4A76-9E83-3F06D49F6A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4513" y="4612779"/>
            <a:ext cx="2710999" cy="587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ESTA definido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E76EA976-2C98-4B85-A6C9-773D4FD2063F}"/>
              </a:ext>
            </a:extLst>
          </p:cNvPr>
          <p:cNvSpPr/>
          <p:nvPr/>
        </p:nvSpPr>
        <p:spPr>
          <a:xfrm>
            <a:off x="4681211" y="1632686"/>
            <a:ext cx="2829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s-MX" altLang="es-PE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Esta plenamente definido</a:t>
            </a:r>
            <a:endParaRPr lang="es-MX" altLang="es-PE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9036117E-9D35-5152-39E0-E51C5E05DA4D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3F8C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>
            <a:extLst>
              <a:ext uri="{FF2B5EF4-FFF2-40B4-BE49-F238E27FC236}">
                <a16:creationId xmlns:a16="http://schemas.microsoft.com/office/drawing/2014/main" id="{2F91E8BF-FB5F-4BCE-BC7D-9A700888236E}"/>
              </a:ext>
            </a:extLst>
          </p:cNvPr>
          <p:cNvSpPr/>
          <p:nvPr/>
        </p:nvSpPr>
        <p:spPr>
          <a:xfrm>
            <a:off x="3282570" y="1023649"/>
            <a:ext cx="56268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CUANDO EL CONCEPTO </a:t>
            </a:r>
            <a:endParaRPr lang="es-PE" sz="3600" b="1" dirty="0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15E31708-ABFB-451A-89BF-4992DA0597E0}"/>
              </a:ext>
            </a:extLst>
          </p:cNvPr>
          <p:cNvGrpSpPr/>
          <p:nvPr/>
        </p:nvGrpSpPr>
        <p:grpSpPr>
          <a:xfrm>
            <a:off x="2498648" y="2283038"/>
            <a:ext cx="1440000" cy="3169993"/>
            <a:chOff x="5981377" y="1818590"/>
            <a:chExt cx="1440000" cy="3169993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81730715-E5F6-41AD-8360-E092457368B0}"/>
                </a:ext>
              </a:extLst>
            </p:cNvPr>
            <p:cNvSpPr/>
            <p:nvPr/>
          </p:nvSpPr>
          <p:spPr>
            <a:xfrm>
              <a:off x="6107377" y="3345180"/>
              <a:ext cx="1188000" cy="1523794"/>
            </a:xfrm>
            <a:prstGeom prst="rect">
              <a:avLst/>
            </a:prstGeom>
            <a:solidFill>
              <a:srgbClr val="FF9C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rgbClr val="00A859"/>
                </a:solidFill>
              </a:endParaRPr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C192B16A-875B-4656-8DA0-4D597D00D941}"/>
                </a:ext>
              </a:extLst>
            </p:cNvPr>
            <p:cNvSpPr/>
            <p:nvPr/>
          </p:nvSpPr>
          <p:spPr>
            <a:xfrm>
              <a:off x="5981377" y="1818590"/>
              <a:ext cx="1440000" cy="3169993"/>
            </a:xfrm>
            <a:custGeom>
              <a:avLst/>
              <a:gdLst>
                <a:gd name="connsiteX0" fmla="*/ 108000 w 1440000"/>
                <a:gd name="connsiteY0" fmla="*/ 397993 h 3169993"/>
                <a:gd name="connsiteX1" fmla="*/ 108000 w 1440000"/>
                <a:gd name="connsiteY1" fmla="*/ 3061993 h 3169993"/>
                <a:gd name="connsiteX2" fmla="*/ 1332000 w 1440000"/>
                <a:gd name="connsiteY2" fmla="*/ 3061993 h 3169993"/>
                <a:gd name="connsiteX3" fmla="*/ 1332000 w 1440000"/>
                <a:gd name="connsiteY3" fmla="*/ 397993 h 3169993"/>
                <a:gd name="connsiteX4" fmla="*/ 0 w 1440000"/>
                <a:gd name="connsiteY4" fmla="*/ 289993 h 3169993"/>
                <a:gd name="connsiteX5" fmla="*/ 1440000 w 1440000"/>
                <a:gd name="connsiteY5" fmla="*/ 289993 h 3169993"/>
                <a:gd name="connsiteX6" fmla="*/ 1440000 w 1440000"/>
                <a:gd name="connsiteY6" fmla="*/ 3169993 h 3169993"/>
                <a:gd name="connsiteX7" fmla="*/ 0 w 1440000"/>
                <a:gd name="connsiteY7" fmla="*/ 3169993 h 3169993"/>
                <a:gd name="connsiteX8" fmla="*/ 468000 w 1440000"/>
                <a:gd name="connsiteY8" fmla="*/ 288000 h 3169993"/>
                <a:gd name="connsiteX9" fmla="*/ 972000 w 1440000"/>
                <a:gd name="connsiteY9" fmla="*/ 288000 h 3169993"/>
                <a:gd name="connsiteX10" fmla="*/ 972000 w 1440000"/>
                <a:gd name="connsiteY10" fmla="*/ 288119 h 3169993"/>
                <a:gd name="connsiteX11" fmla="*/ 468000 w 1440000"/>
                <a:gd name="connsiteY11" fmla="*/ 288119 h 3169993"/>
                <a:gd name="connsiteX12" fmla="*/ 360000 w 1440000"/>
                <a:gd name="connsiteY12" fmla="*/ 0 h 3169993"/>
                <a:gd name="connsiteX13" fmla="*/ 1080000 w 1440000"/>
                <a:gd name="connsiteY13" fmla="*/ 0 h 3169993"/>
                <a:gd name="connsiteX14" fmla="*/ 1080000 w 1440000"/>
                <a:gd name="connsiteY14" fmla="*/ 288000 h 3169993"/>
                <a:gd name="connsiteX15" fmla="*/ 972000 w 1440000"/>
                <a:gd name="connsiteY15" fmla="*/ 288000 h 3169993"/>
                <a:gd name="connsiteX16" fmla="*/ 972000 w 1440000"/>
                <a:gd name="connsiteY16" fmla="*/ 108119 h 3169993"/>
                <a:gd name="connsiteX17" fmla="*/ 468000 w 1440000"/>
                <a:gd name="connsiteY17" fmla="*/ 108119 h 3169993"/>
                <a:gd name="connsiteX18" fmla="*/ 468000 w 1440000"/>
                <a:gd name="connsiteY18" fmla="*/ 288000 h 3169993"/>
                <a:gd name="connsiteX19" fmla="*/ 360000 w 1440000"/>
                <a:gd name="connsiteY19" fmla="*/ 288000 h 316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40000" h="3169993">
                  <a:moveTo>
                    <a:pt x="108000" y="397993"/>
                  </a:moveTo>
                  <a:lnTo>
                    <a:pt x="108000" y="3061993"/>
                  </a:lnTo>
                  <a:lnTo>
                    <a:pt x="1332000" y="3061993"/>
                  </a:lnTo>
                  <a:lnTo>
                    <a:pt x="1332000" y="397993"/>
                  </a:lnTo>
                  <a:close/>
                  <a:moveTo>
                    <a:pt x="0" y="289993"/>
                  </a:moveTo>
                  <a:lnTo>
                    <a:pt x="1440000" y="289993"/>
                  </a:lnTo>
                  <a:lnTo>
                    <a:pt x="1440000" y="3169993"/>
                  </a:lnTo>
                  <a:lnTo>
                    <a:pt x="0" y="3169993"/>
                  </a:lnTo>
                  <a:close/>
                  <a:moveTo>
                    <a:pt x="468000" y="288000"/>
                  </a:moveTo>
                  <a:lnTo>
                    <a:pt x="972000" y="288000"/>
                  </a:lnTo>
                  <a:lnTo>
                    <a:pt x="972000" y="288119"/>
                  </a:lnTo>
                  <a:lnTo>
                    <a:pt x="468000" y="288119"/>
                  </a:lnTo>
                  <a:close/>
                  <a:moveTo>
                    <a:pt x="360000" y="0"/>
                  </a:moveTo>
                  <a:lnTo>
                    <a:pt x="1080000" y="0"/>
                  </a:lnTo>
                  <a:lnTo>
                    <a:pt x="1080000" y="288000"/>
                  </a:lnTo>
                  <a:lnTo>
                    <a:pt x="972000" y="288000"/>
                  </a:lnTo>
                  <a:lnTo>
                    <a:pt x="972000" y="108119"/>
                  </a:lnTo>
                  <a:lnTo>
                    <a:pt x="468000" y="108119"/>
                  </a:lnTo>
                  <a:lnTo>
                    <a:pt x="468000" y="288000"/>
                  </a:lnTo>
                  <a:lnTo>
                    <a:pt x="360000" y="28800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graphicFrame>
          <p:nvGraphicFramePr>
            <p:cNvPr id="22" name="Objeto 21">
              <a:extLst>
                <a:ext uri="{FF2B5EF4-FFF2-40B4-BE49-F238E27FC236}">
                  <a16:creationId xmlns:a16="http://schemas.microsoft.com/office/drawing/2014/main" id="{B80EAF7E-0283-4FC8-9B58-89C703985A6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03932625"/>
                </p:ext>
              </p:extLst>
            </p:nvPr>
          </p:nvGraphicFramePr>
          <p:xfrm>
            <a:off x="6414931" y="3048512"/>
            <a:ext cx="572893" cy="9870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0" name="CorelDRAW" r:id="rId4" imgW="1232611" imgH="2122753" progId="CorelDraw.Graphic.23">
                    <p:embed/>
                  </p:oleObj>
                </mc:Choice>
                <mc:Fallback>
                  <p:oleObj name="CorelDRAW" r:id="rId4" imgW="1232611" imgH="2122753" progId="CorelDraw.Graphic.23">
                    <p:embed/>
                    <p:pic>
                      <p:nvPicPr>
                        <p:cNvPr id="22" name="Objeto 21">
                          <a:extLst>
                            <a:ext uri="{FF2B5EF4-FFF2-40B4-BE49-F238E27FC236}">
                              <a16:creationId xmlns:a16="http://schemas.microsoft.com/office/drawing/2014/main" id="{B80EAF7E-0283-4FC8-9B58-89C703985A6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414931" y="3048512"/>
                          <a:ext cx="572893" cy="98705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1" name="Objeto 20">
            <a:extLst>
              <a:ext uri="{FF2B5EF4-FFF2-40B4-BE49-F238E27FC236}">
                <a16:creationId xmlns:a16="http://schemas.microsoft.com/office/drawing/2014/main" id="{D32A7D63-9496-4904-B2E5-C1C152B2F5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307544"/>
              </p:ext>
            </p:extLst>
          </p:nvPr>
        </p:nvGraphicFramePr>
        <p:xfrm>
          <a:off x="2931193" y="3513238"/>
          <a:ext cx="572893" cy="987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CorelDRAW" r:id="rId6" imgW="1232611" imgH="2122753" progId="CorelDraw.Graphic.23">
                  <p:embed/>
                </p:oleObj>
              </mc:Choice>
              <mc:Fallback>
                <p:oleObj name="CorelDRAW" r:id="rId6" imgW="1232611" imgH="2122753" progId="CorelDraw.Graphic.23">
                  <p:embed/>
                  <p:pic>
                    <p:nvPicPr>
                      <p:cNvPr id="21" name="Objeto 20">
                        <a:extLst>
                          <a:ext uri="{FF2B5EF4-FFF2-40B4-BE49-F238E27FC236}">
                            <a16:creationId xmlns:a16="http://schemas.microsoft.com/office/drawing/2014/main" id="{D32A7D63-9496-4904-B2E5-C1C152B2F5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31193" y="3513238"/>
                        <a:ext cx="572893" cy="987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3 Rectángulo redondeado">
            <a:extLst>
              <a:ext uri="{FF2B5EF4-FFF2-40B4-BE49-F238E27FC236}">
                <a16:creationId xmlns:a16="http://schemas.microsoft.com/office/drawing/2014/main" id="{33269229-3946-4484-B067-3AA502A3F632}"/>
              </a:ext>
            </a:extLst>
          </p:cNvPr>
          <p:cNvSpPr/>
          <p:nvPr/>
        </p:nvSpPr>
        <p:spPr>
          <a:xfrm rot="16200000">
            <a:off x="3687065" y="3678663"/>
            <a:ext cx="3263900" cy="287867"/>
          </a:xfrm>
          <a:prstGeom prst="roundRect">
            <a:avLst/>
          </a:prstGeom>
          <a:solidFill>
            <a:srgbClr val="3F8C86">
              <a:alpha val="50196"/>
            </a:srgbClr>
          </a:solidFill>
          <a:ln w="19050">
            <a:solidFill>
              <a:srgbClr val="3F8C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4 CuadroTexto">
            <a:extLst>
              <a:ext uri="{FF2B5EF4-FFF2-40B4-BE49-F238E27FC236}">
                <a16:creationId xmlns:a16="http://schemas.microsoft.com/office/drawing/2014/main" id="{DABBF2FC-814B-40A0-974A-B53B92288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8300" y="4963480"/>
            <a:ext cx="6383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s-ES" altLang="es-PE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0%</a:t>
            </a:r>
          </a:p>
        </p:txBody>
      </p:sp>
      <p:sp>
        <p:nvSpPr>
          <p:cNvPr id="35" name="13 CuadroTexto">
            <a:extLst>
              <a:ext uri="{FF2B5EF4-FFF2-40B4-BE49-F238E27FC236}">
                <a16:creationId xmlns:a16="http://schemas.microsoft.com/office/drawing/2014/main" id="{1D89DB0C-0F7E-4233-AB88-DE2058631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4105" y="2190646"/>
            <a:ext cx="9909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100%</a:t>
            </a:r>
          </a:p>
        </p:txBody>
      </p:sp>
      <p:sp>
        <p:nvSpPr>
          <p:cNvPr id="36" name="14 CuadroTexto">
            <a:extLst>
              <a:ext uri="{FF2B5EF4-FFF2-40B4-BE49-F238E27FC236}">
                <a16:creationId xmlns:a16="http://schemas.microsoft.com/office/drawing/2014/main" id="{B281F458-1BE3-4133-85DE-AFA2F5058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0435" y="3534730"/>
            <a:ext cx="8146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50%</a:t>
            </a:r>
          </a:p>
        </p:txBody>
      </p:sp>
      <p:cxnSp>
        <p:nvCxnSpPr>
          <p:cNvPr id="37" name="6 Conector recto">
            <a:extLst>
              <a:ext uri="{FF2B5EF4-FFF2-40B4-BE49-F238E27FC236}">
                <a16:creationId xmlns:a16="http://schemas.microsoft.com/office/drawing/2014/main" id="{4E0E73BB-44A4-459B-AAC8-C3123CE3DDDB}"/>
              </a:ext>
            </a:extLst>
          </p:cNvPr>
          <p:cNvCxnSpPr/>
          <p:nvPr/>
        </p:nvCxnSpPr>
        <p:spPr>
          <a:xfrm>
            <a:off x="5175082" y="2681712"/>
            <a:ext cx="287867" cy="0"/>
          </a:xfrm>
          <a:prstGeom prst="line">
            <a:avLst/>
          </a:prstGeom>
          <a:ln w="19050">
            <a:solidFill>
              <a:srgbClr val="3F8C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17 Conector recto">
            <a:extLst>
              <a:ext uri="{FF2B5EF4-FFF2-40B4-BE49-F238E27FC236}">
                <a16:creationId xmlns:a16="http://schemas.microsoft.com/office/drawing/2014/main" id="{9A715E27-3B7D-4792-895A-1DCCCE45F378}"/>
              </a:ext>
            </a:extLst>
          </p:cNvPr>
          <p:cNvCxnSpPr/>
          <p:nvPr/>
        </p:nvCxnSpPr>
        <p:spPr>
          <a:xfrm>
            <a:off x="5175082" y="3805663"/>
            <a:ext cx="287867" cy="0"/>
          </a:xfrm>
          <a:prstGeom prst="line">
            <a:avLst/>
          </a:prstGeom>
          <a:ln w="19050">
            <a:solidFill>
              <a:srgbClr val="3F8C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18 Conector recto">
            <a:extLst>
              <a:ext uri="{FF2B5EF4-FFF2-40B4-BE49-F238E27FC236}">
                <a16:creationId xmlns:a16="http://schemas.microsoft.com/office/drawing/2014/main" id="{03BE3BC2-F4CA-4DE8-BFE0-21DE9E02BA67}"/>
              </a:ext>
            </a:extLst>
          </p:cNvPr>
          <p:cNvCxnSpPr/>
          <p:nvPr/>
        </p:nvCxnSpPr>
        <p:spPr>
          <a:xfrm>
            <a:off x="5175082" y="4963479"/>
            <a:ext cx="287867" cy="0"/>
          </a:xfrm>
          <a:prstGeom prst="line">
            <a:avLst/>
          </a:prstGeom>
          <a:ln w="19050">
            <a:solidFill>
              <a:srgbClr val="3F8C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1 Rectángulo">
            <a:extLst>
              <a:ext uri="{FF2B5EF4-FFF2-40B4-BE49-F238E27FC236}">
                <a16:creationId xmlns:a16="http://schemas.microsoft.com/office/drawing/2014/main" id="{96DE2FF3-277E-4370-9EF7-B2578F54C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4513" y="2391236"/>
            <a:ext cx="4100803" cy="5872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Está PLENAMENTE definido</a:t>
            </a:r>
          </a:p>
        </p:txBody>
      </p:sp>
      <p:sp>
        <p:nvSpPr>
          <p:cNvPr id="41" name="1 Rectángulo">
            <a:extLst>
              <a:ext uri="{FF2B5EF4-FFF2-40B4-BE49-F238E27FC236}">
                <a16:creationId xmlns:a16="http://schemas.microsoft.com/office/drawing/2014/main" id="{C2D7FA26-93F3-40D2-9512-934EFD849A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4513" y="3502007"/>
            <a:ext cx="4363695" cy="587277"/>
          </a:xfrm>
          <a:prstGeom prst="rect">
            <a:avLst/>
          </a:prstGeom>
          <a:solidFill>
            <a:srgbClr val="FF9C01"/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Está PARCIALMENTE definido</a:t>
            </a:r>
          </a:p>
        </p:txBody>
      </p:sp>
      <p:sp>
        <p:nvSpPr>
          <p:cNvPr id="42" name="1 Rectángulo">
            <a:extLst>
              <a:ext uri="{FF2B5EF4-FFF2-40B4-BE49-F238E27FC236}">
                <a16:creationId xmlns:a16="http://schemas.microsoft.com/office/drawing/2014/main" id="{652F47CF-8275-4939-B6B5-B2F3DF519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4513" y="4612779"/>
            <a:ext cx="2710999" cy="587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ESTA definido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FF35A707-EFF4-4480-9FAF-8E759AB90CAC}"/>
              </a:ext>
            </a:extLst>
          </p:cNvPr>
          <p:cNvSpPr/>
          <p:nvPr/>
        </p:nvSpPr>
        <p:spPr>
          <a:xfrm>
            <a:off x="4625911" y="1632686"/>
            <a:ext cx="2940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s-MX" altLang="es-PE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Esta parcialmente definido</a:t>
            </a:r>
            <a:endParaRPr lang="es-MX" altLang="es-PE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83129D7F-8A76-50F7-58E7-48E10E2D6C7F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3F8C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516220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952FC4DD-4E7D-44D8-AC2B-5F666D40C465}"/>
              </a:ext>
            </a:extLst>
          </p:cNvPr>
          <p:cNvSpPr/>
          <p:nvPr/>
        </p:nvSpPr>
        <p:spPr>
          <a:xfrm>
            <a:off x="1041400" y="1276350"/>
            <a:ext cx="10096494" cy="2876550"/>
          </a:xfrm>
          <a:prstGeom prst="rightArrow">
            <a:avLst/>
          </a:prstGeom>
          <a:solidFill>
            <a:srgbClr val="44546A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564EF020-0122-4568-BB0B-C68B2644E3EF}"/>
              </a:ext>
            </a:extLst>
          </p:cNvPr>
          <p:cNvSpPr/>
          <p:nvPr/>
        </p:nvSpPr>
        <p:spPr>
          <a:xfrm>
            <a:off x="1048263" y="2307663"/>
            <a:ext cx="1581562" cy="3997887"/>
          </a:xfrm>
          <a:custGeom>
            <a:avLst/>
            <a:gdLst>
              <a:gd name="connsiteX0" fmla="*/ 0 w 1581562"/>
              <a:gd name="connsiteY0" fmla="*/ 158156 h 2306668"/>
              <a:gd name="connsiteX1" fmla="*/ 158156 w 1581562"/>
              <a:gd name="connsiteY1" fmla="*/ 0 h 2306668"/>
              <a:gd name="connsiteX2" fmla="*/ 1423406 w 1581562"/>
              <a:gd name="connsiteY2" fmla="*/ 0 h 2306668"/>
              <a:gd name="connsiteX3" fmla="*/ 1581562 w 1581562"/>
              <a:gd name="connsiteY3" fmla="*/ 158156 h 2306668"/>
              <a:gd name="connsiteX4" fmla="*/ 1581562 w 1581562"/>
              <a:gd name="connsiteY4" fmla="*/ 2148512 h 2306668"/>
              <a:gd name="connsiteX5" fmla="*/ 1423406 w 1581562"/>
              <a:gd name="connsiteY5" fmla="*/ 2306668 h 2306668"/>
              <a:gd name="connsiteX6" fmla="*/ 158156 w 1581562"/>
              <a:gd name="connsiteY6" fmla="*/ 2306668 h 2306668"/>
              <a:gd name="connsiteX7" fmla="*/ 0 w 1581562"/>
              <a:gd name="connsiteY7" fmla="*/ 2148512 h 2306668"/>
              <a:gd name="connsiteX8" fmla="*/ 0 w 1581562"/>
              <a:gd name="connsiteY8" fmla="*/ 158156 h 2306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562" h="2306668">
                <a:moveTo>
                  <a:pt x="0" y="158156"/>
                </a:moveTo>
                <a:cubicBezTo>
                  <a:pt x="0" y="70809"/>
                  <a:pt x="70809" y="0"/>
                  <a:pt x="158156" y="0"/>
                </a:cubicBezTo>
                <a:lnTo>
                  <a:pt x="1423406" y="0"/>
                </a:lnTo>
                <a:cubicBezTo>
                  <a:pt x="1510753" y="0"/>
                  <a:pt x="1581562" y="70809"/>
                  <a:pt x="1581562" y="158156"/>
                </a:cubicBezTo>
                <a:lnTo>
                  <a:pt x="1581562" y="2148512"/>
                </a:lnTo>
                <a:cubicBezTo>
                  <a:pt x="1581562" y="2235859"/>
                  <a:pt x="1510753" y="2306668"/>
                  <a:pt x="1423406" y="2306668"/>
                </a:cubicBezTo>
                <a:lnTo>
                  <a:pt x="158156" y="2306668"/>
                </a:lnTo>
                <a:cubicBezTo>
                  <a:pt x="70809" y="2306668"/>
                  <a:pt x="0" y="2235859"/>
                  <a:pt x="0" y="2148512"/>
                </a:cubicBezTo>
                <a:lnTo>
                  <a:pt x="0" y="158156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solidFill>
              <a:srgbClr val="522601"/>
            </a:solidFill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1645148" numCol="1" spcCol="1270" anchor="t" anchorCtr="0">
            <a:noAutofit/>
          </a:bodyPr>
          <a:lstStyle/>
          <a:p>
            <a:pPr marL="36000" lvl="1" defTabSz="355600">
              <a:lnSpc>
                <a:spcPct val="150000"/>
              </a:lnSpc>
              <a:spcBef>
                <a:spcPct val="0"/>
              </a:spcBef>
            </a:pPr>
            <a:endParaRPr lang="es-E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6000" lvl="1" defTabSz="355600">
              <a:lnSpc>
                <a:spcPct val="150000"/>
              </a:lnSpc>
              <a:spcBef>
                <a:spcPct val="0"/>
              </a:spcBef>
            </a:pPr>
            <a:endParaRPr lang="es-E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6000" lvl="1" defTabSz="355600">
              <a:lnSpc>
                <a:spcPct val="150000"/>
              </a:lnSpc>
              <a:spcBef>
                <a:spcPct val="0"/>
              </a:spcBef>
            </a:pPr>
            <a:endParaRPr lang="es-E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6000" lvl="1" defTabSz="355600">
              <a:lnSpc>
                <a:spcPct val="150000"/>
              </a:lnSpc>
              <a:spcBef>
                <a:spcPct val="0"/>
              </a:spcBef>
            </a:pPr>
            <a:endParaRPr lang="es-E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72000" lvl="1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Constatación</a:t>
            </a:r>
          </a:p>
          <a:p>
            <a:pPr marL="72000" lvl="1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Definición</a:t>
            </a:r>
          </a:p>
          <a:p>
            <a:pPr marL="72000" lvl="1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Conceptualización</a:t>
            </a:r>
          </a:p>
          <a:p>
            <a:pPr marL="72000" lvl="1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Interpretación</a:t>
            </a:r>
          </a:p>
          <a:p>
            <a:pPr marL="72000" lvl="1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Entendimiento</a:t>
            </a:r>
          </a:p>
          <a:p>
            <a:pPr marL="72000" lvl="1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Determinación</a:t>
            </a:r>
          </a:p>
          <a:p>
            <a:pPr marL="72000" lvl="1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Detección</a:t>
            </a:r>
          </a:p>
          <a:p>
            <a:pPr marL="72000" lvl="1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Diagnóstico</a:t>
            </a:r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F1674319-ADCB-4EE3-8E6F-49343AD3607E}"/>
              </a:ext>
            </a:extLst>
          </p:cNvPr>
          <p:cNvSpPr/>
          <p:nvPr/>
        </p:nvSpPr>
        <p:spPr>
          <a:xfrm>
            <a:off x="1111168" y="2526473"/>
            <a:ext cx="1440000" cy="360000"/>
          </a:xfrm>
          <a:custGeom>
            <a:avLst/>
            <a:gdLst>
              <a:gd name="connsiteX0" fmla="*/ 0 w 1265249"/>
              <a:gd name="connsiteY0" fmla="*/ 37506 h 375058"/>
              <a:gd name="connsiteX1" fmla="*/ 37506 w 1265249"/>
              <a:gd name="connsiteY1" fmla="*/ 0 h 375058"/>
              <a:gd name="connsiteX2" fmla="*/ 1227743 w 1265249"/>
              <a:gd name="connsiteY2" fmla="*/ 0 h 375058"/>
              <a:gd name="connsiteX3" fmla="*/ 1265249 w 1265249"/>
              <a:gd name="connsiteY3" fmla="*/ 37506 h 375058"/>
              <a:gd name="connsiteX4" fmla="*/ 1265249 w 1265249"/>
              <a:gd name="connsiteY4" fmla="*/ 337552 h 375058"/>
              <a:gd name="connsiteX5" fmla="*/ 1227743 w 1265249"/>
              <a:gd name="connsiteY5" fmla="*/ 375058 h 375058"/>
              <a:gd name="connsiteX6" fmla="*/ 37506 w 1265249"/>
              <a:gd name="connsiteY6" fmla="*/ 375058 h 375058"/>
              <a:gd name="connsiteX7" fmla="*/ 0 w 1265249"/>
              <a:gd name="connsiteY7" fmla="*/ 337552 h 375058"/>
              <a:gd name="connsiteX8" fmla="*/ 0 w 1265249"/>
              <a:gd name="connsiteY8" fmla="*/ 37506 h 375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65249" h="375058">
                <a:moveTo>
                  <a:pt x="0" y="37506"/>
                </a:moveTo>
                <a:cubicBezTo>
                  <a:pt x="0" y="16792"/>
                  <a:pt x="16792" y="0"/>
                  <a:pt x="37506" y="0"/>
                </a:cubicBezTo>
                <a:lnTo>
                  <a:pt x="1227743" y="0"/>
                </a:lnTo>
                <a:cubicBezTo>
                  <a:pt x="1248457" y="0"/>
                  <a:pt x="1265249" y="16792"/>
                  <a:pt x="1265249" y="37506"/>
                </a:cubicBezTo>
                <a:lnTo>
                  <a:pt x="1265249" y="337552"/>
                </a:lnTo>
                <a:cubicBezTo>
                  <a:pt x="1265249" y="358266"/>
                  <a:pt x="1248457" y="375058"/>
                  <a:pt x="1227743" y="375058"/>
                </a:cubicBezTo>
                <a:lnTo>
                  <a:pt x="37506" y="375058"/>
                </a:lnTo>
                <a:cubicBezTo>
                  <a:pt x="16792" y="375058"/>
                  <a:pt x="0" y="358266"/>
                  <a:pt x="0" y="337552"/>
                </a:cubicBezTo>
                <a:lnTo>
                  <a:pt x="0" y="37506"/>
                </a:lnTo>
                <a:close/>
              </a:path>
            </a:pathLst>
          </a:custGeom>
          <a:solidFill>
            <a:srgbClr val="8BBC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45" tIns="47180" rIns="59245" bIns="47180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600" kern="12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Exploratorio</a:t>
            </a:r>
            <a:endParaRPr lang="es-PE" sz="1600" kern="1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0915AFF0-C497-41F2-AA6B-F58EE9CD05B1}"/>
              </a:ext>
            </a:extLst>
          </p:cNvPr>
          <p:cNvSpPr/>
          <p:nvPr/>
        </p:nvSpPr>
        <p:spPr>
          <a:xfrm>
            <a:off x="2748442" y="2307663"/>
            <a:ext cx="1581562" cy="3997887"/>
          </a:xfrm>
          <a:custGeom>
            <a:avLst/>
            <a:gdLst>
              <a:gd name="connsiteX0" fmla="*/ 0 w 1581562"/>
              <a:gd name="connsiteY0" fmla="*/ 158156 h 2306668"/>
              <a:gd name="connsiteX1" fmla="*/ 158156 w 1581562"/>
              <a:gd name="connsiteY1" fmla="*/ 0 h 2306668"/>
              <a:gd name="connsiteX2" fmla="*/ 1423406 w 1581562"/>
              <a:gd name="connsiteY2" fmla="*/ 0 h 2306668"/>
              <a:gd name="connsiteX3" fmla="*/ 1581562 w 1581562"/>
              <a:gd name="connsiteY3" fmla="*/ 158156 h 2306668"/>
              <a:gd name="connsiteX4" fmla="*/ 1581562 w 1581562"/>
              <a:gd name="connsiteY4" fmla="*/ 2148512 h 2306668"/>
              <a:gd name="connsiteX5" fmla="*/ 1423406 w 1581562"/>
              <a:gd name="connsiteY5" fmla="*/ 2306668 h 2306668"/>
              <a:gd name="connsiteX6" fmla="*/ 158156 w 1581562"/>
              <a:gd name="connsiteY6" fmla="*/ 2306668 h 2306668"/>
              <a:gd name="connsiteX7" fmla="*/ 0 w 1581562"/>
              <a:gd name="connsiteY7" fmla="*/ 2148512 h 2306668"/>
              <a:gd name="connsiteX8" fmla="*/ 0 w 1581562"/>
              <a:gd name="connsiteY8" fmla="*/ 158156 h 2306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562" h="2306668">
                <a:moveTo>
                  <a:pt x="0" y="158156"/>
                </a:moveTo>
                <a:cubicBezTo>
                  <a:pt x="0" y="70809"/>
                  <a:pt x="70809" y="0"/>
                  <a:pt x="158156" y="0"/>
                </a:cubicBezTo>
                <a:lnTo>
                  <a:pt x="1423406" y="0"/>
                </a:lnTo>
                <a:cubicBezTo>
                  <a:pt x="1510753" y="0"/>
                  <a:pt x="1581562" y="70809"/>
                  <a:pt x="1581562" y="158156"/>
                </a:cubicBezTo>
                <a:lnTo>
                  <a:pt x="1581562" y="2148512"/>
                </a:lnTo>
                <a:cubicBezTo>
                  <a:pt x="1581562" y="2235859"/>
                  <a:pt x="1510753" y="2306668"/>
                  <a:pt x="1423406" y="2306668"/>
                </a:cubicBezTo>
                <a:lnTo>
                  <a:pt x="158156" y="2306668"/>
                </a:lnTo>
                <a:cubicBezTo>
                  <a:pt x="70809" y="2306668"/>
                  <a:pt x="0" y="2235859"/>
                  <a:pt x="0" y="2148512"/>
                </a:cubicBezTo>
                <a:lnTo>
                  <a:pt x="0" y="158156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solidFill>
              <a:srgbClr val="522601"/>
            </a:solidFill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1645148" numCol="1" spcCol="1270" anchor="t" anchorCtr="0">
            <a:noAutofit/>
          </a:bodyPr>
          <a:lstStyle/>
          <a:p>
            <a:pPr marL="36000" lvl="0" defTabSz="355600">
              <a:lnSpc>
                <a:spcPct val="150000"/>
              </a:lnSpc>
              <a:spcBef>
                <a:spcPct val="0"/>
              </a:spcBef>
            </a:pPr>
            <a:endParaRPr lang="es-E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6000" lvl="0" defTabSz="355600">
              <a:lnSpc>
                <a:spcPct val="150000"/>
              </a:lnSpc>
              <a:spcBef>
                <a:spcPct val="0"/>
              </a:spcBef>
            </a:pPr>
            <a:endParaRPr lang="es-E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6000" lvl="0" defTabSz="355600">
              <a:lnSpc>
                <a:spcPct val="150000"/>
              </a:lnSpc>
              <a:spcBef>
                <a:spcPct val="0"/>
              </a:spcBef>
            </a:pPr>
            <a:endParaRPr lang="es-E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6000" lvl="0" defTabSz="355600">
              <a:lnSpc>
                <a:spcPct val="150000"/>
              </a:lnSpc>
              <a:spcBef>
                <a:spcPct val="0"/>
              </a:spcBef>
            </a:pPr>
            <a:endParaRPr lang="es-E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Descripción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Caracterización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Estimación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Cálculo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Frecuencia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Prevalencia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Verificación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Contrastación</a:t>
            </a:r>
            <a:endParaRPr lang="es-PE" sz="1300" kern="1200" dirty="0">
              <a:latin typeface="Open Sans 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8AE404B1-F57F-465A-AD19-F897F5E773DC}"/>
              </a:ext>
            </a:extLst>
          </p:cNvPr>
          <p:cNvSpPr/>
          <p:nvPr/>
        </p:nvSpPr>
        <p:spPr>
          <a:xfrm>
            <a:off x="2811347" y="2526473"/>
            <a:ext cx="1440000" cy="360000"/>
          </a:xfrm>
          <a:custGeom>
            <a:avLst/>
            <a:gdLst>
              <a:gd name="connsiteX0" fmla="*/ 0 w 1265249"/>
              <a:gd name="connsiteY0" fmla="*/ 37506 h 375058"/>
              <a:gd name="connsiteX1" fmla="*/ 37506 w 1265249"/>
              <a:gd name="connsiteY1" fmla="*/ 0 h 375058"/>
              <a:gd name="connsiteX2" fmla="*/ 1227743 w 1265249"/>
              <a:gd name="connsiteY2" fmla="*/ 0 h 375058"/>
              <a:gd name="connsiteX3" fmla="*/ 1265249 w 1265249"/>
              <a:gd name="connsiteY3" fmla="*/ 37506 h 375058"/>
              <a:gd name="connsiteX4" fmla="*/ 1265249 w 1265249"/>
              <a:gd name="connsiteY4" fmla="*/ 337552 h 375058"/>
              <a:gd name="connsiteX5" fmla="*/ 1227743 w 1265249"/>
              <a:gd name="connsiteY5" fmla="*/ 375058 h 375058"/>
              <a:gd name="connsiteX6" fmla="*/ 37506 w 1265249"/>
              <a:gd name="connsiteY6" fmla="*/ 375058 h 375058"/>
              <a:gd name="connsiteX7" fmla="*/ 0 w 1265249"/>
              <a:gd name="connsiteY7" fmla="*/ 337552 h 375058"/>
              <a:gd name="connsiteX8" fmla="*/ 0 w 1265249"/>
              <a:gd name="connsiteY8" fmla="*/ 37506 h 375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65249" h="375058">
                <a:moveTo>
                  <a:pt x="0" y="37506"/>
                </a:moveTo>
                <a:cubicBezTo>
                  <a:pt x="0" y="16792"/>
                  <a:pt x="16792" y="0"/>
                  <a:pt x="37506" y="0"/>
                </a:cubicBezTo>
                <a:lnTo>
                  <a:pt x="1227743" y="0"/>
                </a:lnTo>
                <a:cubicBezTo>
                  <a:pt x="1248457" y="0"/>
                  <a:pt x="1265249" y="16792"/>
                  <a:pt x="1265249" y="37506"/>
                </a:cubicBezTo>
                <a:lnTo>
                  <a:pt x="1265249" y="337552"/>
                </a:lnTo>
                <a:cubicBezTo>
                  <a:pt x="1265249" y="358266"/>
                  <a:pt x="1248457" y="375058"/>
                  <a:pt x="1227743" y="375058"/>
                </a:cubicBezTo>
                <a:lnTo>
                  <a:pt x="37506" y="375058"/>
                </a:lnTo>
                <a:cubicBezTo>
                  <a:pt x="16792" y="375058"/>
                  <a:pt x="0" y="358266"/>
                  <a:pt x="0" y="337552"/>
                </a:cubicBezTo>
                <a:lnTo>
                  <a:pt x="0" y="37506"/>
                </a:lnTo>
                <a:close/>
              </a:path>
            </a:pathLst>
          </a:custGeom>
          <a:solidFill>
            <a:srgbClr val="FF9C0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45" tIns="47180" rIns="59245" bIns="47180" numCol="1" spcCol="1270" anchor="ctr" anchorCtr="0">
            <a:noAutofit/>
          </a:bodyPr>
          <a:lstStyle/>
          <a:p>
            <a:pPr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Descriptivo</a:t>
            </a:r>
            <a:endParaRPr lang="es-PE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74AD21A5-0CF4-4A24-8E67-D3563862D8BE}"/>
              </a:ext>
            </a:extLst>
          </p:cNvPr>
          <p:cNvSpPr/>
          <p:nvPr/>
        </p:nvSpPr>
        <p:spPr>
          <a:xfrm>
            <a:off x="4448621" y="2307663"/>
            <a:ext cx="1581562" cy="3997887"/>
          </a:xfrm>
          <a:custGeom>
            <a:avLst/>
            <a:gdLst>
              <a:gd name="connsiteX0" fmla="*/ 0 w 1581562"/>
              <a:gd name="connsiteY0" fmla="*/ 158156 h 2306668"/>
              <a:gd name="connsiteX1" fmla="*/ 158156 w 1581562"/>
              <a:gd name="connsiteY1" fmla="*/ 0 h 2306668"/>
              <a:gd name="connsiteX2" fmla="*/ 1423406 w 1581562"/>
              <a:gd name="connsiteY2" fmla="*/ 0 h 2306668"/>
              <a:gd name="connsiteX3" fmla="*/ 1581562 w 1581562"/>
              <a:gd name="connsiteY3" fmla="*/ 158156 h 2306668"/>
              <a:gd name="connsiteX4" fmla="*/ 1581562 w 1581562"/>
              <a:gd name="connsiteY4" fmla="*/ 2148512 h 2306668"/>
              <a:gd name="connsiteX5" fmla="*/ 1423406 w 1581562"/>
              <a:gd name="connsiteY5" fmla="*/ 2306668 h 2306668"/>
              <a:gd name="connsiteX6" fmla="*/ 158156 w 1581562"/>
              <a:gd name="connsiteY6" fmla="*/ 2306668 h 2306668"/>
              <a:gd name="connsiteX7" fmla="*/ 0 w 1581562"/>
              <a:gd name="connsiteY7" fmla="*/ 2148512 h 2306668"/>
              <a:gd name="connsiteX8" fmla="*/ 0 w 1581562"/>
              <a:gd name="connsiteY8" fmla="*/ 158156 h 2306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562" h="2306668">
                <a:moveTo>
                  <a:pt x="0" y="158156"/>
                </a:moveTo>
                <a:cubicBezTo>
                  <a:pt x="0" y="70809"/>
                  <a:pt x="70809" y="0"/>
                  <a:pt x="158156" y="0"/>
                </a:cubicBezTo>
                <a:lnTo>
                  <a:pt x="1423406" y="0"/>
                </a:lnTo>
                <a:cubicBezTo>
                  <a:pt x="1510753" y="0"/>
                  <a:pt x="1581562" y="70809"/>
                  <a:pt x="1581562" y="158156"/>
                </a:cubicBezTo>
                <a:lnTo>
                  <a:pt x="1581562" y="2148512"/>
                </a:lnTo>
                <a:cubicBezTo>
                  <a:pt x="1581562" y="2235859"/>
                  <a:pt x="1510753" y="2306668"/>
                  <a:pt x="1423406" y="2306668"/>
                </a:cubicBezTo>
                <a:lnTo>
                  <a:pt x="158156" y="2306668"/>
                </a:lnTo>
                <a:cubicBezTo>
                  <a:pt x="70809" y="2306668"/>
                  <a:pt x="0" y="2235859"/>
                  <a:pt x="0" y="2148512"/>
                </a:cubicBezTo>
                <a:lnTo>
                  <a:pt x="0" y="158156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solidFill>
              <a:srgbClr val="522601"/>
            </a:solidFill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30480" rIns="0" bIns="1645148" numCol="1" spcCol="1270" anchor="t" anchorCtr="0">
            <a:noAutofit/>
          </a:bodyPr>
          <a:lstStyle/>
          <a:p>
            <a:pPr marL="36000" lvl="0" defTabSz="355600">
              <a:lnSpc>
                <a:spcPct val="150000"/>
              </a:lnSpc>
              <a:spcBef>
                <a:spcPct val="0"/>
              </a:spcBef>
            </a:pPr>
            <a:endParaRPr lang="es-E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6000" lvl="0" defTabSz="355600">
              <a:lnSpc>
                <a:spcPct val="150000"/>
              </a:lnSpc>
              <a:spcBef>
                <a:spcPct val="0"/>
              </a:spcBef>
            </a:pPr>
            <a:endParaRPr lang="es-E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6000" lvl="0" defTabSz="355600">
              <a:lnSpc>
                <a:spcPct val="150000"/>
              </a:lnSpc>
              <a:spcBef>
                <a:spcPct val="0"/>
              </a:spcBef>
            </a:pPr>
            <a:endParaRPr lang="es-E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6000" lvl="0" defTabSz="355600">
              <a:lnSpc>
                <a:spcPct val="150000"/>
              </a:lnSpc>
              <a:spcBef>
                <a:spcPct val="0"/>
              </a:spcBef>
            </a:pPr>
            <a:endParaRPr lang="es-E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Comparación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Relación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Asociación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Correlación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Factores de riesgo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25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Factores asociados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Medidas de riesgo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Concordancia </a:t>
            </a:r>
            <a:endParaRPr lang="es-PE" sz="1300" kern="1200" dirty="0">
              <a:latin typeface="Open Sans 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C637DAFB-C141-4F5B-94C0-DEA7F47CBD70}"/>
              </a:ext>
            </a:extLst>
          </p:cNvPr>
          <p:cNvSpPr/>
          <p:nvPr/>
        </p:nvSpPr>
        <p:spPr>
          <a:xfrm>
            <a:off x="4511526" y="2526473"/>
            <a:ext cx="1440000" cy="360000"/>
          </a:xfrm>
          <a:custGeom>
            <a:avLst/>
            <a:gdLst>
              <a:gd name="connsiteX0" fmla="*/ 0 w 1265249"/>
              <a:gd name="connsiteY0" fmla="*/ 37506 h 375058"/>
              <a:gd name="connsiteX1" fmla="*/ 37506 w 1265249"/>
              <a:gd name="connsiteY1" fmla="*/ 0 h 375058"/>
              <a:gd name="connsiteX2" fmla="*/ 1227743 w 1265249"/>
              <a:gd name="connsiteY2" fmla="*/ 0 h 375058"/>
              <a:gd name="connsiteX3" fmla="*/ 1265249 w 1265249"/>
              <a:gd name="connsiteY3" fmla="*/ 37506 h 375058"/>
              <a:gd name="connsiteX4" fmla="*/ 1265249 w 1265249"/>
              <a:gd name="connsiteY4" fmla="*/ 337552 h 375058"/>
              <a:gd name="connsiteX5" fmla="*/ 1227743 w 1265249"/>
              <a:gd name="connsiteY5" fmla="*/ 375058 h 375058"/>
              <a:gd name="connsiteX6" fmla="*/ 37506 w 1265249"/>
              <a:gd name="connsiteY6" fmla="*/ 375058 h 375058"/>
              <a:gd name="connsiteX7" fmla="*/ 0 w 1265249"/>
              <a:gd name="connsiteY7" fmla="*/ 337552 h 375058"/>
              <a:gd name="connsiteX8" fmla="*/ 0 w 1265249"/>
              <a:gd name="connsiteY8" fmla="*/ 37506 h 375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65249" h="375058">
                <a:moveTo>
                  <a:pt x="0" y="37506"/>
                </a:moveTo>
                <a:cubicBezTo>
                  <a:pt x="0" y="16792"/>
                  <a:pt x="16792" y="0"/>
                  <a:pt x="37506" y="0"/>
                </a:cubicBezTo>
                <a:lnTo>
                  <a:pt x="1227743" y="0"/>
                </a:lnTo>
                <a:cubicBezTo>
                  <a:pt x="1248457" y="0"/>
                  <a:pt x="1265249" y="16792"/>
                  <a:pt x="1265249" y="37506"/>
                </a:cubicBezTo>
                <a:lnTo>
                  <a:pt x="1265249" y="337552"/>
                </a:lnTo>
                <a:cubicBezTo>
                  <a:pt x="1265249" y="358266"/>
                  <a:pt x="1248457" y="375058"/>
                  <a:pt x="1227743" y="375058"/>
                </a:cubicBezTo>
                <a:lnTo>
                  <a:pt x="37506" y="375058"/>
                </a:lnTo>
                <a:cubicBezTo>
                  <a:pt x="16792" y="375058"/>
                  <a:pt x="0" y="358266"/>
                  <a:pt x="0" y="337552"/>
                </a:cubicBezTo>
                <a:lnTo>
                  <a:pt x="0" y="37506"/>
                </a:lnTo>
                <a:close/>
              </a:path>
            </a:pathLst>
          </a:custGeom>
          <a:solidFill>
            <a:srgbClr val="FE705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45" tIns="47180" rIns="59245" bIns="47180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6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Relacional</a:t>
            </a:r>
            <a:endParaRPr lang="es-PE" sz="16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4E83C88E-390E-47B7-95C8-6D8952F224F1}"/>
              </a:ext>
            </a:extLst>
          </p:cNvPr>
          <p:cNvSpPr/>
          <p:nvPr/>
        </p:nvSpPr>
        <p:spPr>
          <a:xfrm>
            <a:off x="6148801" y="2307663"/>
            <a:ext cx="1581562" cy="3997887"/>
          </a:xfrm>
          <a:custGeom>
            <a:avLst/>
            <a:gdLst>
              <a:gd name="connsiteX0" fmla="*/ 0 w 1581562"/>
              <a:gd name="connsiteY0" fmla="*/ 158156 h 2306668"/>
              <a:gd name="connsiteX1" fmla="*/ 158156 w 1581562"/>
              <a:gd name="connsiteY1" fmla="*/ 0 h 2306668"/>
              <a:gd name="connsiteX2" fmla="*/ 1423406 w 1581562"/>
              <a:gd name="connsiteY2" fmla="*/ 0 h 2306668"/>
              <a:gd name="connsiteX3" fmla="*/ 1581562 w 1581562"/>
              <a:gd name="connsiteY3" fmla="*/ 158156 h 2306668"/>
              <a:gd name="connsiteX4" fmla="*/ 1581562 w 1581562"/>
              <a:gd name="connsiteY4" fmla="*/ 2148512 h 2306668"/>
              <a:gd name="connsiteX5" fmla="*/ 1423406 w 1581562"/>
              <a:gd name="connsiteY5" fmla="*/ 2306668 h 2306668"/>
              <a:gd name="connsiteX6" fmla="*/ 158156 w 1581562"/>
              <a:gd name="connsiteY6" fmla="*/ 2306668 h 2306668"/>
              <a:gd name="connsiteX7" fmla="*/ 0 w 1581562"/>
              <a:gd name="connsiteY7" fmla="*/ 2148512 h 2306668"/>
              <a:gd name="connsiteX8" fmla="*/ 0 w 1581562"/>
              <a:gd name="connsiteY8" fmla="*/ 158156 h 2306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562" h="2306668">
                <a:moveTo>
                  <a:pt x="0" y="158156"/>
                </a:moveTo>
                <a:cubicBezTo>
                  <a:pt x="0" y="70809"/>
                  <a:pt x="70809" y="0"/>
                  <a:pt x="158156" y="0"/>
                </a:cubicBezTo>
                <a:lnTo>
                  <a:pt x="1423406" y="0"/>
                </a:lnTo>
                <a:cubicBezTo>
                  <a:pt x="1510753" y="0"/>
                  <a:pt x="1581562" y="70809"/>
                  <a:pt x="1581562" y="158156"/>
                </a:cubicBezTo>
                <a:lnTo>
                  <a:pt x="1581562" y="2148512"/>
                </a:lnTo>
                <a:cubicBezTo>
                  <a:pt x="1581562" y="2235859"/>
                  <a:pt x="1510753" y="2306668"/>
                  <a:pt x="1423406" y="2306668"/>
                </a:cubicBezTo>
                <a:lnTo>
                  <a:pt x="158156" y="2306668"/>
                </a:lnTo>
                <a:cubicBezTo>
                  <a:pt x="70809" y="2306668"/>
                  <a:pt x="0" y="2235859"/>
                  <a:pt x="0" y="2148512"/>
                </a:cubicBezTo>
                <a:lnTo>
                  <a:pt x="0" y="158156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solidFill>
              <a:srgbClr val="522601"/>
            </a:solidFill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1645148" numCol="1" spcCol="1270" anchor="t" anchorCtr="0">
            <a:noAutofit/>
          </a:bodyPr>
          <a:lstStyle/>
          <a:p>
            <a:pPr marL="36000" lvl="0" defTabSz="355600">
              <a:lnSpc>
                <a:spcPct val="150000"/>
              </a:lnSpc>
              <a:spcBef>
                <a:spcPct val="0"/>
              </a:spcBef>
            </a:pPr>
            <a:endParaRPr lang="es-E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6000" lvl="0" defTabSz="355600">
              <a:lnSpc>
                <a:spcPct val="150000"/>
              </a:lnSpc>
              <a:spcBef>
                <a:spcPct val="0"/>
              </a:spcBef>
            </a:pPr>
            <a:endParaRPr lang="es-E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6000" lvl="0" defTabSz="355600">
              <a:lnSpc>
                <a:spcPct val="150000"/>
              </a:lnSpc>
              <a:spcBef>
                <a:spcPct val="0"/>
              </a:spcBef>
            </a:pPr>
            <a:endParaRPr lang="es-E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6000" lvl="0" defTabSz="355600">
              <a:lnSpc>
                <a:spcPct val="150000"/>
              </a:lnSpc>
              <a:spcBef>
                <a:spcPct val="0"/>
              </a:spcBef>
            </a:pPr>
            <a:endParaRPr lang="es-E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Causas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Determinantes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Influencia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Evidenciación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Demostración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Comprobación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Efecto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Medición del efecto</a:t>
            </a:r>
            <a:endParaRPr lang="es-PE" sz="1300" dirty="0">
              <a:latin typeface="Open Sans 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F5E7D3BD-2B89-493C-A876-CE1D7B6C1B55}"/>
              </a:ext>
            </a:extLst>
          </p:cNvPr>
          <p:cNvSpPr/>
          <p:nvPr/>
        </p:nvSpPr>
        <p:spPr>
          <a:xfrm>
            <a:off x="6211706" y="2526473"/>
            <a:ext cx="1440000" cy="360000"/>
          </a:xfrm>
          <a:custGeom>
            <a:avLst/>
            <a:gdLst>
              <a:gd name="connsiteX0" fmla="*/ 0 w 1265249"/>
              <a:gd name="connsiteY0" fmla="*/ 37506 h 375058"/>
              <a:gd name="connsiteX1" fmla="*/ 37506 w 1265249"/>
              <a:gd name="connsiteY1" fmla="*/ 0 h 375058"/>
              <a:gd name="connsiteX2" fmla="*/ 1227743 w 1265249"/>
              <a:gd name="connsiteY2" fmla="*/ 0 h 375058"/>
              <a:gd name="connsiteX3" fmla="*/ 1265249 w 1265249"/>
              <a:gd name="connsiteY3" fmla="*/ 37506 h 375058"/>
              <a:gd name="connsiteX4" fmla="*/ 1265249 w 1265249"/>
              <a:gd name="connsiteY4" fmla="*/ 337552 h 375058"/>
              <a:gd name="connsiteX5" fmla="*/ 1227743 w 1265249"/>
              <a:gd name="connsiteY5" fmla="*/ 375058 h 375058"/>
              <a:gd name="connsiteX6" fmla="*/ 37506 w 1265249"/>
              <a:gd name="connsiteY6" fmla="*/ 375058 h 375058"/>
              <a:gd name="connsiteX7" fmla="*/ 0 w 1265249"/>
              <a:gd name="connsiteY7" fmla="*/ 337552 h 375058"/>
              <a:gd name="connsiteX8" fmla="*/ 0 w 1265249"/>
              <a:gd name="connsiteY8" fmla="*/ 37506 h 375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65249" h="375058">
                <a:moveTo>
                  <a:pt x="0" y="37506"/>
                </a:moveTo>
                <a:cubicBezTo>
                  <a:pt x="0" y="16792"/>
                  <a:pt x="16792" y="0"/>
                  <a:pt x="37506" y="0"/>
                </a:cubicBezTo>
                <a:lnTo>
                  <a:pt x="1227743" y="0"/>
                </a:lnTo>
                <a:cubicBezTo>
                  <a:pt x="1248457" y="0"/>
                  <a:pt x="1265249" y="16792"/>
                  <a:pt x="1265249" y="37506"/>
                </a:cubicBezTo>
                <a:lnTo>
                  <a:pt x="1265249" y="337552"/>
                </a:lnTo>
                <a:cubicBezTo>
                  <a:pt x="1265249" y="358266"/>
                  <a:pt x="1248457" y="375058"/>
                  <a:pt x="1227743" y="375058"/>
                </a:cubicBezTo>
                <a:lnTo>
                  <a:pt x="37506" y="375058"/>
                </a:lnTo>
                <a:cubicBezTo>
                  <a:pt x="16792" y="375058"/>
                  <a:pt x="0" y="358266"/>
                  <a:pt x="0" y="337552"/>
                </a:cubicBezTo>
                <a:lnTo>
                  <a:pt x="0" y="37506"/>
                </a:lnTo>
                <a:close/>
              </a:path>
            </a:pathLst>
          </a:custGeom>
          <a:solidFill>
            <a:srgbClr val="C665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45" tIns="47180" rIns="59245" bIns="47180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6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Explicativo</a:t>
            </a:r>
            <a:endParaRPr lang="es-PE" sz="16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Forma libre: forma 11">
            <a:extLst>
              <a:ext uri="{FF2B5EF4-FFF2-40B4-BE49-F238E27FC236}">
                <a16:creationId xmlns:a16="http://schemas.microsoft.com/office/drawing/2014/main" id="{0E8EDC07-ADC5-420D-BC88-3BE8EA9DF29B}"/>
              </a:ext>
            </a:extLst>
          </p:cNvPr>
          <p:cNvSpPr/>
          <p:nvPr/>
        </p:nvSpPr>
        <p:spPr>
          <a:xfrm>
            <a:off x="7848980" y="2307663"/>
            <a:ext cx="1581562" cy="3997887"/>
          </a:xfrm>
          <a:custGeom>
            <a:avLst/>
            <a:gdLst>
              <a:gd name="connsiteX0" fmla="*/ 0 w 1581562"/>
              <a:gd name="connsiteY0" fmla="*/ 158156 h 2306668"/>
              <a:gd name="connsiteX1" fmla="*/ 158156 w 1581562"/>
              <a:gd name="connsiteY1" fmla="*/ 0 h 2306668"/>
              <a:gd name="connsiteX2" fmla="*/ 1423406 w 1581562"/>
              <a:gd name="connsiteY2" fmla="*/ 0 h 2306668"/>
              <a:gd name="connsiteX3" fmla="*/ 1581562 w 1581562"/>
              <a:gd name="connsiteY3" fmla="*/ 158156 h 2306668"/>
              <a:gd name="connsiteX4" fmla="*/ 1581562 w 1581562"/>
              <a:gd name="connsiteY4" fmla="*/ 2148512 h 2306668"/>
              <a:gd name="connsiteX5" fmla="*/ 1423406 w 1581562"/>
              <a:gd name="connsiteY5" fmla="*/ 2306668 h 2306668"/>
              <a:gd name="connsiteX6" fmla="*/ 158156 w 1581562"/>
              <a:gd name="connsiteY6" fmla="*/ 2306668 h 2306668"/>
              <a:gd name="connsiteX7" fmla="*/ 0 w 1581562"/>
              <a:gd name="connsiteY7" fmla="*/ 2148512 h 2306668"/>
              <a:gd name="connsiteX8" fmla="*/ 0 w 1581562"/>
              <a:gd name="connsiteY8" fmla="*/ 158156 h 2306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562" h="2306668">
                <a:moveTo>
                  <a:pt x="0" y="158156"/>
                </a:moveTo>
                <a:cubicBezTo>
                  <a:pt x="0" y="70809"/>
                  <a:pt x="70809" y="0"/>
                  <a:pt x="158156" y="0"/>
                </a:cubicBezTo>
                <a:lnTo>
                  <a:pt x="1423406" y="0"/>
                </a:lnTo>
                <a:cubicBezTo>
                  <a:pt x="1510753" y="0"/>
                  <a:pt x="1581562" y="70809"/>
                  <a:pt x="1581562" y="158156"/>
                </a:cubicBezTo>
                <a:lnTo>
                  <a:pt x="1581562" y="2148512"/>
                </a:lnTo>
                <a:cubicBezTo>
                  <a:pt x="1581562" y="2235859"/>
                  <a:pt x="1510753" y="2306668"/>
                  <a:pt x="1423406" y="2306668"/>
                </a:cubicBezTo>
                <a:lnTo>
                  <a:pt x="158156" y="2306668"/>
                </a:lnTo>
                <a:cubicBezTo>
                  <a:pt x="70809" y="2306668"/>
                  <a:pt x="0" y="2235859"/>
                  <a:pt x="0" y="2148512"/>
                </a:cubicBezTo>
                <a:lnTo>
                  <a:pt x="0" y="158156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solidFill>
              <a:srgbClr val="522601"/>
            </a:solidFill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1645148" numCol="1" spcCol="1270" anchor="t" anchorCtr="0">
            <a:noAutofit/>
          </a:bodyPr>
          <a:lstStyle/>
          <a:p>
            <a:pPr marL="36000" lvl="0" defTabSz="355600">
              <a:lnSpc>
                <a:spcPct val="150000"/>
              </a:lnSpc>
              <a:spcBef>
                <a:spcPct val="0"/>
              </a:spcBef>
            </a:pPr>
            <a:endParaRPr lang="es-E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6000" lvl="0" defTabSz="355600">
              <a:lnSpc>
                <a:spcPct val="150000"/>
              </a:lnSpc>
              <a:spcBef>
                <a:spcPct val="0"/>
              </a:spcBef>
            </a:pPr>
            <a:endParaRPr lang="es-E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6000" lvl="0" defTabSz="355600">
              <a:lnSpc>
                <a:spcPct val="150000"/>
              </a:lnSpc>
              <a:spcBef>
                <a:spcPct val="0"/>
              </a:spcBef>
            </a:pPr>
            <a:endParaRPr lang="es-E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6000" lvl="0" defTabSz="355600">
              <a:lnSpc>
                <a:spcPct val="150000"/>
              </a:lnSpc>
              <a:spcBef>
                <a:spcPct val="0"/>
              </a:spcBef>
            </a:pPr>
            <a:endParaRPr lang="es-E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Predicción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Pronóstico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Prevención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Previsión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Complicaciones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Consecuencias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Modelamiento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Simulación</a:t>
            </a:r>
            <a:endParaRPr lang="es-PE" sz="1300" dirty="0">
              <a:latin typeface="Open Sans 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707F4241-3054-4B95-9E51-92892E7ED658}"/>
              </a:ext>
            </a:extLst>
          </p:cNvPr>
          <p:cNvSpPr/>
          <p:nvPr/>
        </p:nvSpPr>
        <p:spPr>
          <a:xfrm>
            <a:off x="7911885" y="2526473"/>
            <a:ext cx="1440000" cy="360000"/>
          </a:xfrm>
          <a:custGeom>
            <a:avLst/>
            <a:gdLst>
              <a:gd name="connsiteX0" fmla="*/ 0 w 1265249"/>
              <a:gd name="connsiteY0" fmla="*/ 37506 h 375058"/>
              <a:gd name="connsiteX1" fmla="*/ 37506 w 1265249"/>
              <a:gd name="connsiteY1" fmla="*/ 0 h 375058"/>
              <a:gd name="connsiteX2" fmla="*/ 1227743 w 1265249"/>
              <a:gd name="connsiteY2" fmla="*/ 0 h 375058"/>
              <a:gd name="connsiteX3" fmla="*/ 1265249 w 1265249"/>
              <a:gd name="connsiteY3" fmla="*/ 37506 h 375058"/>
              <a:gd name="connsiteX4" fmla="*/ 1265249 w 1265249"/>
              <a:gd name="connsiteY4" fmla="*/ 337552 h 375058"/>
              <a:gd name="connsiteX5" fmla="*/ 1227743 w 1265249"/>
              <a:gd name="connsiteY5" fmla="*/ 375058 h 375058"/>
              <a:gd name="connsiteX6" fmla="*/ 37506 w 1265249"/>
              <a:gd name="connsiteY6" fmla="*/ 375058 h 375058"/>
              <a:gd name="connsiteX7" fmla="*/ 0 w 1265249"/>
              <a:gd name="connsiteY7" fmla="*/ 337552 h 375058"/>
              <a:gd name="connsiteX8" fmla="*/ 0 w 1265249"/>
              <a:gd name="connsiteY8" fmla="*/ 37506 h 375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65249" h="375058">
                <a:moveTo>
                  <a:pt x="0" y="37506"/>
                </a:moveTo>
                <a:cubicBezTo>
                  <a:pt x="0" y="16792"/>
                  <a:pt x="16792" y="0"/>
                  <a:pt x="37506" y="0"/>
                </a:cubicBezTo>
                <a:lnTo>
                  <a:pt x="1227743" y="0"/>
                </a:lnTo>
                <a:cubicBezTo>
                  <a:pt x="1248457" y="0"/>
                  <a:pt x="1265249" y="16792"/>
                  <a:pt x="1265249" y="37506"/>
                </a:cubicBezTo>
                <a:lnTo>
                  <a:pt x="1265249" y="337552"/>
                </a:lnTo>
                <a:cubicBezTo>
                  <a:pt x="1265249" y="358266"/>
                  <a:pt x="1248457" y="375058"/>
                  <a:pt x="1227743" y="375058"/>
                </a:cubicBezTo>
                <a:lnTo>
                  <a:pt x="37506" y="375058"/>
                </a:lnTo>
                <a:cubicBezTo>
                  <a:pt x="16792" y="375058"/>
                  <a:pt x="0" y="358266"/>
                  <a:pt x="0" y="337552"/>
                </a:cubicBezTo>
                <a:lnTo>
                  <a:pt x="0" y="37506"/>
                </a:lnTo>
                <a:close/>
              </a:path>
            </a:pathLst>
          </a:custGeom>
          <a:solidFill>
            <a:srgbClr val="0196F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45" tIns="47180" rIns="59245" bIns="47180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6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Predictivo</a:t>
            </a:r>
            <a:endParaRPr lang="es-PE" sz="16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30798CA9-0E06-46FC-8B4A-7057B40B7E29}"/>
              </a:ext>
            </a:extLst>
          </p:cNvPr>
          <p:cNvSpPr/>
          <p:nvPr/>
        </p:nvSpPr>
        <p:spPr>
          <a:xfrm>
            <a:off x="9549159" y="2307663"/>
            <a:ext cx="1581562" cy="3997887"/>
          </a:xfrm>
          <a:custGeom>
            <a:avLst/>
            <a:gdLst>
              <a:gd name="connsiteX0" fmla="*/ 0 w 1581562"/>
              <a:gd name="connsiteY0" fmla="*/ 158156 h 2306668"/>
              <a:gd name="connsiteX1" fmla="*/ 158156 w 1581562"/>
              <a:gd name="connsiteY1" fmla="*/ 0 h 2306668"/>
              <a:gd name="connsiteX2" fmla="*/ 1423406 w 1581562"/>
              <a:gd name="connsiteY2" fmla="*/ 0 h 2306668"/>
              <a:gd name="connsiteX3" fmla="*/ 1581562 w 1581562"/>
              <a:gd name="connsiteY3" fmla="*/ 158156 h 2306668"/>
              <a:gd name="connsiteX4" fmla="*/ 1581562 w 1581562"/>
              <a:gd name="connsiteY4" fmla="*/ 2148512 h 2306668"/>
              <a:gd name="connsiteX5" fmla="*/ 1423406 w 1581562"/>
              <a:gd name="connsiteY5" fmla="*/ 2306668 h 2306668"/>
              <a:gd name="connsiteX6" fmla="*/ 158156 w 1581562"/>
              <a:gd name="connsiteY6" fmla="*/ 2306668 h 2306668"/>
              <a:gd name="connsiteX7" fmla="*/ 0 w 1581562"/>
              <a:gd name="connsiteY7" fmla="*/ 2148512 h 2306668"/>
              <a:gd name="connsiteX8" fmla="*/ 0 w 1581562"/>
              <a:gd name="connsiteY8" fmla="*/ 158156 h 2306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1562" h="2306668">
                <a:moveTo>
                  <a:pt x="0" y="158156"/>
                </a:moveTo>
                <a:cubicBezTo>
                  <a:pt x="0" y="70809"/>
                  <a:pt x="70809" y="0"/>
                  <a:pt x="158156" y="0"/>
                </a:cubicBezTo>
                <a:lnTo>
                  <a:pt x="1423406" y="0"/>
                </a:lnTo>
                <a:cubicBezTo>
                  <a:pt x="1510753" y="0"/>
                  <a:pt x="1581562" y="70809"/>
                  <a:pt x="1581562" y="158156"/>
                </a:cubicBezTo>
                <a:lnTo>
                  <a:pt x="1581562" y="2148512"/>
                </a:lnTo>
                <a:cubicBezTo>
                  <a:pt x="1581562" y="2235859"/>
                  <a:pt x="1510753" y="2306668"/>
                  <a:pt x="1423406" y="2306668"/>
                </a:cubicBezTo>
                <a:lnTo>
                  <a:pt x="158156" y="2306668"/>
                </a:lnTo>
                <a:cubicBezTo>
                  <a:pt x="70809" y="2306668"/>
                  <a:pt x="0" y="2235859"/>
                  <a:pt x="0" y="2148512"/>
                </a:cubicBezTo>
                <a:lnTo>
                  <a:pt x="0" y="158156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solidFill>
              <a:srgbClr val="522601"/>
            </a:solidFill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1645148" numCol="1" spcCol="1270" anchor="t" anchorCtr="0">
            <a:noAutofit/>
          </a:bodyPr>
          <a:lstStyle/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s-E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s-E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s-E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36000" lvl="0" defTabSz="355600">
              <a:lnSpc>
                <a:spcPct val="150000"/>
              </a:lnSpc>
              <a:spcBef>
                <a:spcPct val="0"/>
              </a:spcBef>
            </a:pPr>
            <a:endParaRPr lang="es-E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Optimización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Calibración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Evaluación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Control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Monitoreo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Tratamiento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Intervención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Eficacia</a:t>
            </a:r>
          </a:p>
          <a:p>
            <a:pPr marL="72000" lvl="0" indent="-36000" defTabSz="3556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13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Eficiencia</a:t>
            </a:r>
            <a:endParaRPr lang="es-PE" sz="1300" dirty="0">
              <a:latin typeface="Open Sans 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28F1FFCA-64DE-4722-BD76-8A3E7D952B19}"/>
              </a:ext>
            </a:extLst>
          </p:cNvPr>
          <p:cNvSpPr/>
          <p:nvPr/>
        </p:nvSpPr>
        <p:spPr>
          <a:xfrm>
            <a:off x="9612064" y="2526473"/>
            <a:ext cx="1440000" cy="360000"/>
          </a:xfrm>
          <a:custGeom>
            <a:avLst/>
            <a:gdLst>
              <a:gd name="connsiteX0" fmla="*/ 0 w 1265249"/>
              <a:gd name="connsiteY0" fmla="*/ 37506 h 375058"/>
              <a:gd name="connsiteX1" fmla="*/ 37506 w 1265249"/>
              <a:gd name="connsiteY1" fmla="*/ 0 h 375058"/>
              <a:gd name="connsiteX2" fmla="*/ 1227743 w 1265249"/>
              <a:gd name="connsiteY2" fmla="*/ 0 h 375058"/>
              <a:gd name="connsiteX3" fmla="*/ 1265249 w 1265249"/>
              <a:gd name="connsiteY3" fmla="*/ 37506 h 375058"/>
              <a:gd name="connsiteX4" fmla="*/ 1265249 w 1265249"/>
              <a:gd name="connsiteY4" fmla="*/ 337552 h 375058"/>
              <a:gd name="connsiteX5" fmla="*/ 1227743 w 1265249"/>
              <a:gd name="connsiteY5" fmla="*/ 375058 h 375058"/>
              <a:gd name="connsiteX6" fmla="*/ 37506 w 1265249"/>
              <a:gd name="connsiteY6" fmla="*/ 375058 h 375058"/>
              <a:gd name="connsiteX7" fmla="*/ 0 w 1265249"/>
              <a:gd name="connsiteY7" fmla="*/ 337552 h 375058"/>
              <a:gd name="connsiteX8" fmla="*/ 0 w 1265249"/>
              <a:gd name="connsiteY8" fmla="*/ 37506 h 375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65249" h="375058">
                <a:moveTo>
                  <a:pt x="0" y="37506"/>
                </a:moveTo>
                <a:cubicBezTo>
                  <a:pt x="0" y="16792"/>
                  <a:pt x="16792" y="0"/>
                  <a:pt x="37506" y="0"/>
                </a:cubicBezTo>
                <a:lnTo>
                  <a:pt x="1227743" y="0"/>
                </a:lnTo>
                <a:cubicBezTo>
                  <a:pt x="1248457" y="0"/>
                  <a:pt x="1265249" y="16792"/>
                  <a:pt x="1265249" y="37506"/>
                </a:cubicBezTo>
                <a:lnTo>
                  <a:pt x="1265249" y="337552"/>
                </a:lnTo>
                <a:cubicBezTo>
                  <a:pt x="1265249" y="358266"/>
                  <a:pt x="1248457" y="375058"/>
                  <a:pt x="1227743" y="375058"/>
                </a:cubicBezTo>
                <a:lnTo>
                  <a:pt x="37506" y="375058"/>
                </a:lnTo>
                <a:cubicBezTo>
                  <a:pt x="16792" y="375058"/>
                  <a:pt x="0" y="358266"/>
                  <a:pt x="0" y="337552"/>
                </a:cubicBezTo>
                <a:lnTo>
                  <a:pt x="0" y="37506"/>
                </a:lnTo>
                <a:close/>
              </a:path>
            </a:pathLst>
          </a:custGeom>
          <a:solidFill>
            <a:srgbClr val="00B4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45" tIns="47180" rIns="59245" bIns="47180" numCol="1" spcCol="1270" anchor="ctr" anchorCtr="0">
            <a:noAutofit/>
          </a:bodyPr>
          <a:lstStyle/>
          <a:p>
            <a:pPr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Aplicativo</a:t>
            </a:r>
            <a:endParaRPr lang="es-PE" sz="16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77" name="Rectángulo 76">
            <a:extLst>
              <a:ext uri="{FF2B5EF4-FFF2-40B4-BE49-F238E27FC236}">
                <a16:creationId xmlns:a16="http://schemas.microsoft.com/office/drawing/2014/main" id="{8C482A74-904B-4EFC-8F83-AA9B2BB6C263}"/>
              </a:ext>
            </a:extLst>
          </p:cNvPr>
          <p:cNvSpPr/>
          <p:nvPr/>
        </p:nvSpPr>
        <p:spPr>
          <a:xfrm>
            <a:off x="3519034" y="712529"/>
            <a:ext cx="515397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E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PROPÓSITO DEL ESTUDIO</a:t>
            </a:r>
          </a:p>
        </p:txBody>
      </p:sp>
      <p:sp>
        <p:nvSpPr>
          <p:cNvPr id="97" name="Rectángulo 96">
            <a:extLst>
              <a:ext uri="{FF2B5EF4-FFF2-40B4-BE49-F238E27FC236}">
                <a16:creationId xmlns:a16="http://schemas.microsoft.com/office/drawing/2014/main" id="{E0C5519C-BCC2-4393-A847-9D2CB0427DEF}"/>
              </a:ext>
            </a:extLst>
          </p:cNvPr>
          <p:cNvSpPr/>
          <p:nvPr/>
        </p:nvSpPr>
        <p:spPr>
          <a:xfrm>
            <a:off x="4646745" y="1409184"/>
            <a:ext cx="2898550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Según el nivel investigativo</a:t>
            </a:r>
            <a:endParaRPr lang="es-PE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8" name="Gráfico 1">
            <a:extLst>
              <a:ext uri="{FF2B5EF4-FFF2-40B4-BE49-F238E27FC236}">
                <a16:creationId xmlns:a16="http://schemas.microsoft.com/office/drawing/2014/main" id="{28BA1E78-AC89-41F1-8797-B16E45AAD61A}"/>
              </a:ext>
            </a:extLst>
          </p:cNvPr>
          <p:cNvGrpSpPr/>
          <p:nvPr/>
        </p:nvGrpSpPr>
        <p:grpSpPr>
          <a:xfrm>
            <a:off x="551564" y="450339"/>
            <a:ext cx="1279604" cy="1219149"/>
            <a:chOff x="3909622" y="4024806"/>
            <a:chExt cx="4347792" cy="4142385"/>
          </a:xfrm>
          <a:solidFill>
            <a:srgbClr val="522601"/>
          </a:solidFill>
        </p:grpSpPr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B20CCE55-8285-46CF-9187-EBC385867C42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solidFill>
                  <a:srgbClr val="522601"/>
                </a:solidFill>
              </a:endParaRPr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2AB35A61-6C4E-48A5-A496-5BCA392C7975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solidFill>
                  <a:srgbClr val="522601"/>
                </a:solidFill>
              </a:endParaRPr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127AFA49-396E-4D27-9698-26327639E5AE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solidFill>
                  <a:srgbClr val="522601"/>
                </a:solidFill>
              </a:endParaRPr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1D8027AE-B814-4DC8-887D-CDD0A17CEAA8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solidFill>
                  <a:srgbClr val="522601"/>
                </a:solidFill>
              </a:endParaRPr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EFB1F1DB-59C3-4088-81E9-414B60A266F0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solidFill>
                  <a:srgbClr val="522601"/>
                </a:solidFill>
              </a:endParaRPr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7F2C52F0-7431-499B-9F2C-D3FD9DAAAAC3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solidFill>
                  <a:srgbClr val="522601"/>
                </a:solidFill>
              </a:endParaRPr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CF6E33F3-039D-4B90-97F0-EA25204987B1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solidFill>
                  <a:srgbClr val="522601"/>
                </a:solidFill>
              </a:endParaRPr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EF3A9F7A-46C2-481B-8269-FD135631D39E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solidFill>
                  <a:srgbClr val="522601"/>
                </a:solidFill>
              </a:endParaRPr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BF08419B-56A4-4F2E-9FDA-04B3D96AFD80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solidFill>
                  <a:srgbClr val="522601"/>
                </a:solidFill>
              </a:endParaRPr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852BC38E-FC3F-4819-BAF6-9E0F67065BAD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solidFill>
                  <a:srgbClr val="522601"/>
                </a:solidFill>
              </a:endParaRPr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A98011E1-0FC8-4721-A754-61BFD9D257A0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solidFill>
                  <a:srgbClr val="522601"/>
                </a:solidFill>
              </a:endParaRPr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61932403-D99C-4416-B15B-8B63A9211C4D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solidFill>
                  <a:srgbClr val="522601"/>
                </a:solidFill>
              </a:endParaRPr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DBAC9353-07E3-429B-BB77-B93BD7913E22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solidFill>
                  <a:srgbClr val="522601"/>
                </a:solidFill>
              </a:endParaRPr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E294A0CB-1069-4563-A9A9-70765CE3B0B2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solidFill>
                  <a:srgbClr val="522601"/>
                </a:solidFill>
              </a:endParaRPr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0C16A603-2D84-463F-AAFC-10D5274C7655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solidFill>
                  <a:srgbClr val="522601"/>
                </a:solidFill>
              </a:endParaRPr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B806D601-AF17-4D5E-A668-36AECE9507AD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solidFill>
                  <a:srgbClr val="522601"/>
                </a:solidFill>
              </a:endParaRPr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2C7FB1C6-90F0-4518-B8A3-5E9F6B9EA0AE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solidFill>
                  <a:srgbClr val="522601"/>
                </a:solidFill>
              </a:endParaRPr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3E550548-2C34-436F-A391-989ACEE0870C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solidFill>
                  <a:srgbClr val="522601"/>
                </a:solidFill>
              </a:endParaRPr>
            </a:p>
          </p:txBody>
        </p:sp>
      </p:grpSp>
      <p:sp>
        <p:nvSpPr>
          <p:cNvPr id="38" name="Marco 37">
            <a:extLst>
              <a:ext uri="{FF2B5EF4-FFF2-40B4-BE49-F238E27FC236}">
                <a16:creationId xmlns:a16="http://schemas.microsoft.com/office/drawing/2014/main" id="{5A1A22B2-E503-43BE-807F-C0A8F55308E2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522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154612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>
            <a:extLst>
              <a:ext uri="{FF2B5EF4-FFF2-40B4-BE49-F238E27FC236}">
                <a16:creationId xmlns:a16="http://schemas.microsoft.com/office/drawing/2014/main" id="{484F657D-58BD-4464-9A81-09A64B4FAEB5}"/>
              </a:ext>
            </a:extLst>
          </p:cNvPr>
          <p:cNvSpPr/>
          <p:nvPr/>
        </p:nvSpPr>
        <p:spPr>
          <a:xfrm>
            <a:off x="3282570" y="1023649"/>
            <a:ext cx="56268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CUANDO EL CONCEPTO </a:t>
            </a:r>
            <a:endParaRPr lang="es-PE" sz="3600" b="1" dirty="0"/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F5B9607A-2735-4BC4-844A-712ADE0360A9}"/>
              </a:ext>
            </a:extLst>
          </p:cNvPr>
          <p:cNvGrpSpPr/>
          <p:nvPr/>
        </p:nvGrpSpPr>
        <p:grpSpPr>
          <a:xfrm>
            <a:off x="2501327" y="2283038"/>
            <a:ext cx="1440000" cy="3169993"/>
            <a:chOff x="8207423" y="1818590"/>
            <a:chExt cx="1440000" cy="3169993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3AE34524-08CE-4248-9E70-665356F6B164}"/>
                </a:ext>
              </a:extLst>
            </p:cNvPr>
            <p:cNvSpPr/>
            <p:nvPr/>
          </p:nvSpPr>
          <p:spPr>
            <a:xfrm>
              <a:off x="8333423" y="4452273"/>
              <a:ext cx="1188000" cy="41670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rgbClr val="00A859"/>
                </a:solidFill>
              </a:endParaRPr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0EBEC7DE-8D9D-47B8-BFF9-6EE31831CB1B}"/>
                </a:ext>
              </a:extLst>
            </p:cNvPr>
            <p:cNvSpPr/>
            <p:nvPr/>
          </p:nvSpPr>
          <p:spPr>
            <a:xfrm>
              <a:off x="8207423" y="1818590"/>
              <a:ext cx="1440000" cy="3169993"/>
            </a:xfrm>
            <a:custGeom>
              <a:avLst/>
              <a:gdLst>
                <a:gd name="connsiteX0" fmla="*/ 108000 w 1440000"/>
                <a:gd name="connsiteY0" fmla="*/ 397993 h 3169993"/>
                <a:gd name="connsiteX1" fmla="*/ 108000 w 1440000"/>
                <a:gd name="connsiteY1" fmla="*/ 3061993 h 3169993"/>
                <a:gd name="connsiteX2" fmla="*/ 1332000 w 1440000"/>
                <a:gd name="connsiteY2" fmla="*/ 3061993 h 3169993"/>
                <a:gd name="connsiteX3" fmla="*/ 1332000 w 1440000"/>
                <a:gd name="connsiteY3" fmla="*/ 397993 h 3169993"/>
                <a:gd name="connsiteX4" fmla="*/ 0 w 1440000"/>
                <a:gd name="connsiteY4" fmla="*/ 289993 h 3169993"/>
                <a:gd name="connsiteX5" fmla="*/ 1440000 w 1440000"/>
                <a:gd name="connsiteY5" fmla="*/ 289993 h 3169993"/>
                <a:gd name="connsiteX6" fmla="*/ 1440000 w 1440000"/>
                <a:gd name="connsiteY6" fmla="*/ 3169993 h 3169993"/>
                <a:gd name="connsiteX7" fmla="*/ 0 w 1440000"/>
                <a:gd name="connsiteY7" fmla="*/ 3169993 h 3169993"/>
                <a:gd name="connsiteX8" fmla="*/ 468000 w 1440000"/>
                <a:gd name="connsiteY8" fmla="*/ 288000 h 3169993"/>
                <a:gd name="connsiteX9" fmla="*/ 972000 w 1440000"/>
                <a:gd name="connsiteY9" fmla="*/ 288000 h 3169993"/>
                <a:gd name="connsiteX10" fmla="*/ 972000 w 1440000"/>
                <a:gd name="connsiteY10" fmla="*/ 288119 h 3169993"/>
                <a:gd name="connsiteX11" fmla="*/ 468000 w 1440000"/>
                <a:gd name="connsiteY11" fmla="*/ 288119 h 3169993"/>
                <a:gd name="connsiteX12" fmla="*/ 360000 w 1440000"/>
                <a:gd name="connsiteY12" fmla="*/ 0 h 3169993"/>
                <a:gd name="connsiteX13" fmla="*/ 1080000 w 1440000"/>
                <a:gd name="connsiteY13" fmla="*/ 0 h 3169993"/>
                <a:gd name="connsiteX14" fmla="*/ 1080000 w 1440000"/>
                <a:gd name="connsiteY14" fmla="*/ 288000 h 3169993"/>
                <a:gd name="connsiteX15" fmla="*/ 972000 w 1440000"/>
                <a:gd name="connsiteY15" fmla="*/ 288000 h 3169993"/>
                <a:gd name="connsiteX16" fmla="*/ 972000 w 1440000"/>
                <a:gd name="connsiteY16" fmla="*/ 108119 h 3169993"/>
                <a:gd name="connsiteX17" fmla="*/ 468000 w 1440000"/>
                <a:gd name="connsiteY17" fmla="*/ 108119 h 3169993"/>
                <a:gd name="connsiteX18" fmla="*/ 468000 w 1440000"/>
                <a:gd name="connsiteY18" fmla="*/ 288000 h 3169993"/>
                <a:gd name="connsiteX19" fmla="*/ 360000 w 1440000"/>
                <a:gd name="connsiteY19" fmla="*/ 288000 h 316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40000" h="3169993">
                  <a:moveTo>
                    <a:pt x="108000" y="397993"/>
                  </a:moveTo>
                  <a:lnTo>
                    <a:pt x="108000" y="3061993"/>
                  </a:lnTo>
                  <a:lnTo>
                    <a:pt x="1332000" y="3061993"/>
                  </a:lnTo>
                  <a:lnTo>
                    <a:pt x="1332000" y="397993"/>
                  </a:lnTo>
                  <a:close/>
                  <a:moveTo>
                    <a:pt x="0" y="289993"/>
                  </a:moveTo>
                  <a:lnTo>
                    <a:pt x="1440000" y="289993"/>
                  </a:lnTo>
                  <a:lnTo>
                    <a:pt x="1440000" y="3169993"/>
                  </a:lnTo>
                  <a:lnTo>
                    <a:pt x="0" y="3169993"/>
                  </a:lnTo>
                  <a:close/>
                  <a:moveTo>
                    <a:pt x="468000" y="288000"/>
                  </a:moveTo>
                  <a:lnTo>
                    <a:pt x="972000" y="288000"/>
                  </a:lnTo>
                  <a:lnTo>
                    <a:pt x="972000" y="288119"/>
                  </a:lnTo>
                  <a:lnTo>
                    <a:pt x="468000" y="288119"/>
                  </a:lnTo>
                  <a:close/>
                  <a:moveTo>
                    <a:pt x="360000" y="0"/>
                  </a:moveTo>
                  <a:lnTo>
                    <a:pt x="1080000" y="0"/>
                  </a:lnTo>
                  <a:lnTo>
                    <a:pt x="1080000" y="288000"/>
                  </a:lnTo>
                  <a:lnTo>
                    <a:pt x="972000" y="288000"/>
                  </a:lnTo>
                  <a:lnTo>
                    <a:pt x="972000" y="108119"/>
                  </a:lnTo>
                  <a:lnTo>
                    <a:pt x="468000" y="108119"/>
                  </a:lnTo>
                  <a:lnTo>
                    <a:pt x="468000" y="288000"/>
                  </a:lnTo>
                  <a:lnTo>
                    <a:pt x="360000" y="28800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graphicFrame>
          <p:nvGraphicFramePr>
            <p:cNvPr id="23" name="Objeto 22">
              <a:extLst>
                <a:ext uri="{FF2B5EF4-FFF2-40B4-BE49-F238E27FC236}">
                  <a16:creationId xmlns:a16="http://schemas.microsoft.com/office/drawing/2014/main" id="{43E20085-AA2C-4421-A446-E610FA4C0A9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46614173"/>
                </p:ext>
              </p:extLst>
            </p:nvPr>
          </p:nvGraphicFramePr>
          <p:xfrm>
            <a:off x="8640977" y="3048512"/>
            <a:ext cx="572893" cy="9870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4" name="CorelDRAW" r:id="rId4" imgW="1232611" imgH="2122753" progId="CorelDraw.Graphic.23">
                    <p:embed/>
                  </p:oleObj>
                </mc:Choice>
                <mc:Fallback>
                  <p:oleObj name="CorelDRAW" r:id="rId4" imgW="1232611" imgH="2122753" progId="CorelDraw.Graphic.23">
                    <p:embed/>
                    <p:pic>
                      <p:nvPicPr>
                        <p:cNvPr id="23" name="Objeto 22">
                          <a:extLst>
                            <a:ext uri="{FF2B5EF4-FFF2-40B4-BE49-F238E27FC236}">
                              <a16:creationId xmlns:a16="http://schemas.microsoft.com/office/drawing/2014/main" id="{43E20085-AA2C-4421-A446-E610FA4C0A9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8640977" y="3048512"/>
                          <a:ext cx="572893" cy="98705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4" name="3 Rectángulo redondeado">
            <a:extLst>
              <a:ext uri="{FF2B5EF4-FFF2-40B4-BE49-F238E27FC236}">
                <a16:creationId xmlns:a16="http://schemas.microsoft.com/office/drawing/2014/main" id="{389127FC-1144-465B-9576-44B11BF152C4}"/>
              </a:ext>
            </a:extLst>
          </p:cNvPr>
          <p:cNvSpPr/>
          <p:nvPr/>
        </p:nvSpPr>
        <p:spPr>
          <a:xfrm rot="16200000">
            <a:off x="3687065" y="3678663"/>
            <a:ext cx="3263900" cy="287867"/>
          </a:xfrm>
          <a:prstGeom prst="roundRect">
            <a:avLst/>
          </a:prstGeom>
          <a:solidFill>
            <a:srgbClr val="3F8C86">
              <a:alpha val="50196"/>
            </a:srgbClr>
          </a:solidFill>
          <a:ln w="19050">
            <a:solidFill>
              <a:srgbClr val="3F8C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4 CuadroTexto">
            <a:extLst>
              <a:ext uri="{FF2B5EF4-FFF2-40B4-BE49-F238E27FC236}">
                <a16:creationId xmlns:a16="http://schemas.microsoft.com/office/drawing/2014/main" id="{59AECFB7-4A9F-49FF-B376-C54E7598B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8300" y="4963480"/>
            <a:ext cx="6383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s-ES" altLang="es-PE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0%</a:t>
            </a:r>
          </a:p>
        </p:txBody>
      </p:sp>
      <p:sp>
        <p:nvSpPr>
          <p:cNvPr id="36" name="13 CuadroTexto">
            <a:extLst>
              <a:ext uri="{FF2B5EF4-FFF2-40B4-BE49-F238E27FC236}">
                <a16:creationId xmlns:a16="http://schemas.microsoft.com/office/drawing/2014/main" id="{75E33496-9A12-4AF8-A467-75E7A55CF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4105" y="2190646"/>
            <a:ext cx="9909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100%</a:t>
            </a:r>
          </a:p>
        </p:txBody>
      </p:sp>
      <p:sp>
        <p:nvSpPr>
          <p:cNvPr id="37" name="14 CuadroTexto">
            <a:extLst>
              <a:ext uri="{FF2B5EF4-FFF2-40B4-BE49-F238E27FC236}">
                <a16:creationId xmlns:a16="http://schemas.microsoft.com/office/drawing/2014/main" id="{CA8834A7-53A4-4555-A87C-FE1273E64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0435" y="3534730"/>
            <a:ext cx="8146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50%</a:t>
            </a:r>
          </a:p>
        </p:txBody>
      </p:sp>
      <p:cxnSp>
        <p:nvCxnSpPr>
          <p:cNvPr id="38" name="6 Conector recto">
            <a:extLst>
              <a:ext uri="{FF2B5EF4-FFF2-40B4-BE49-F238E27FC236}">
                <a16:creationId xmlns:a16="http://schemas.microsoft.com/office/drawing/2014/main" id="{4FDFA0F1-BD0D-410D-AD5C-615D0CC34F83}"/>
              </a:ext>
            </a:extLst>
          </p:cNvPr>
          <p:cNvCxnSpPr/>
          <p:nvPr/>
        </p:nvCxnSpPr>
        <p:spPr>
          <a:xfrm>
            <a:off x="5175082" y="2681712"/>
            <a:ext cx="287867" cy="0"/>
          </a:xfrm>
          <a:prstGeom prst="line">
            <a:avLst/>
          </a:prstGeom>
          <a:ln w="19050">
            <a:solidFill>
              <a:srgbClr val="3F8C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17 Conector recto">
            <a:extLst>
              <a:ext uri="{FF2B5EF4-FFF2-40B4-BE49-F238E27FC236}">
                <a16:creationId xmlns:a16="http://schemas.microsoft.com/office/drawing/2014/main" id="{696A4F6D-4009-458A-9CDC-4A366B4EFD87}"/>
              </a:ext>
            </a:extLst>
          </p:cNvPr>
          <p:cNvCxnSpPr/>
          <p:nvPr/>
        </p:nvCxnSpPr>
        <p:spPr>
          <a:xfrm>
            <a:off x="5175082" y="3805663"/>
            <a:ext cx="287867" cy="0"/>
          </a:xfrm>
          <a:prstGeom prst="line">
            <a:avLst/>
          </a:prstGeom>
          <a:ln w="19050">
            <a:solidFill>
              <a:srgbClr val="3F8C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18 Conector recto">
            <a:extLst>
              <a:ext uri="{FF2B5EF4-FFF2-40B4-BE49-F238E27FC236}">
                <a16:creationId xmlns:a16="http://schemas.microsoft.com/office/drawing/2014/main" id="{9A97ED21-34C4-4412-A494-02526243F872}"/>
              </a:ext>
            </a:extLst>
          </p:cNvPr>
          <p:cNvCxnSpPr/>
          <p:nvPr/>
        </p:nvCxnSpPr>
        <p:spPr>
          <a:xfrm>
            <a:off x="5175082" y="4963479"/>
            <a:ext cx="287867" cy="0"/>
          </a:xfrm>
          <a:prstGeom prst="line">
            <a:avLst/>
          </a:prstGeom>
          <a:ln w="19050">
            <a:solidFill>
              <a:srgbClr val="3F8C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1 Rectángulo">
            <a:extLst>
              <a:ext uri="{FF2B5EF4-FFF2-40B4-BE49-F238E27FC236}">
                <a16:creationId xmlns:a16="http://schemas.microsoft.com/office/drawing/2014/main" id="{C319AF61-E0B8-45BA-8B7C-ACA815BD4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4513" y="3502007"/>
            <a:ext cx="4363695" cy="587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Está PARCIALMENTE definido</a:t>
            </a:r>
          </a:p>
        </p:txBody>
      </p:sp>
      <p:sp>
        <p:nvSpPr>
          <p:cNvPr id="43" name="1 Rectángulo">
            <a:extLst>
              <a:ext uri="{FF2B5EF4-FFF2-40B4-BE49-F238E27FC236}">
                <a16:creationId xmlns:a16="http://schemas.microsoft.com/office/drawing/2014/main" id="{D576F96F-DD08-42DD-B8EE-7C514ED07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4513" y="4612779"/>
            <a:ext cx="2710999" cy="5872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ESTA definido</a:t>
            </a:r>
          </a:p>
        </p:txBody>
      </p:sp>
      <p:cxnSp>
        <p:nvCxnSpPr>
          <p:cNvPr id="44" name="6 Conector recto">
            <a:extLst>
              <a:ext uri="{FF2B5EF4-FFF2-40B4-BE49-F238E27FC236}">
                <a16:creationId xmlns:a16="http://schemas.microsoft.com/office/drawing/2014/main" id="{EFBA9538-67E5-4704-BE16-C42E4EBC7B7B}"/>
              </a:ext>
            </a:extLst>
          </p:cNvPr>
          <p:cNvCxnSpPr/>
          <p:nvPr/>
        </p:nvCxnSpPr>
        <p:spPr>
          <a:xfrm>
            <a:off x="5175082" y="2681712"/>
            <a:ext cx="287867" cy="0"/>
          </a:xfrm>
          <a:prstGeom prst="line">
            <a:avLst/>
          </a:prstGeom>
          <a:ln w="19050">
            <a:solidFill>
              <a:srgbClr val="3F8C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1 Rectángulo">
            <a:extLst>
              <a:ext uri="{FF2B5EF4-FFF2-40B4-BE49-F238E27FC236}">
                <a16:creationId xmlns:a16="http://schemas.microsoft.com/office/drawing/2014/main" id="{B87C512B-CF6D-4508-BB3F-92922D10F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4513" y="2391236"/>
            <a:ext cx="4100803" cy="5872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Está PLENAMENTE definido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22DE73E8-B829-48D2-BD76-60605427E9CA}"/>
              </a:ext>
            </a:extLst>
          </p:cNvPr>
          <p:cNvSpPr/>
          <p:nvPr/>
        </p:nvSpPr>
        <p:spPr>
          <a:xfrm>
            <a:off x="5153298" y="1632686"/>
            <a:ext cx="1885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s-MX" altLang="es-PE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No está definido</a:t>
            </a:r>
            <a:endParaRPr lang="es-MX" altLang="es-PE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93C00B78-8397-05C8-34CC-561C32FAECF4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3F8C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0845"/>
      </p:ext>
    </p:extLst>
  </p:cSld>
  <p:clrMapOvr>
    <a:masterClrMapping/>
  </p:clrMapOvr>
  <p:transition spd="slow">
    <p:fade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29 Grupo">
            <a:extLst>
              <a:ext uri="{FF2B5EF4-FFF2-40B4-BE49-F238E27FC236}">
                <a16:creationId xmlns:a16="http://schemas.microsoft.com/office/drawing/2014/main" id="{6529AB83-AB10-4127-9559-BC016CCFAD99}"/>
              </a:ext>
            </a:extLst>
          </p:cNvPr>
          <p:cNvGrpSpPr>
            <a:grpSpLocks/>
          </p:cNvGrpSpPr>
          <p:nvPr/>
        </p:nvGrpSpPr>
        <p:grpSpPr bwMode="auto">
          <a:xfrm>
            <a:off x="6635751" y="1797051"/>
            <a:ext cx="4165600" cy="3932767"/>
            <a:chOff x="4976192" y="2856537"/>
            <a:chExt cx="3124200" cy="2948951"/>
          </a:xfrm>
        </p:grpSpPr>
        <p:grpSp>
          <p:nvGrpSpPr>
            <p:cNvPr id="31" name="30 Grupo">
              <a:extLst>
                <a:ext uri="{FF2B5EF4-FFF2-40B4-BE49-F238E27FC236}">
                  <a16:creationId xmlns:a16="http://schemas.microsoft.com/office/drawing/2014/main" id="{18A00C6B-57D9-4D0B-855C-8AFE046554CF}"/>
                </a:ext>
              </a:extLst>
            </p:cNvPr>
            <p:cNvGrpSpPr/>
            <p:nvPr/>
          </p:nvGrpSpPr>
          <p:grpSpPr>
            <a:xfrm>
              <a:off x="5631420" y="2856537"/>
              <a:ext cx="1814601" cy="1814601"/>
              <a:chOff x="1396955" y="37804"/>
              <a:chExt cx="1814601" cy="1814601"/>
            </a:xfrm>
            <a:solidFill>
              <a:srgbClr val="44637F">
                <a:alpha val="50000"/>
              </a:srgbClr>
            </a:solidFill>
          </p:grpSpPr>
          <p:sp>
            <p:nvSpPr>
              <p:cNvPr id="61" name="60 Elipse">
                <a:extLst>
                  <a:ext uri="{FF2B5EF4-FFF2-40B4-BE49-F238E27FC236}">
                    <a16:creationId xmlns:a16="http://schemas.microsoft.com/office/drawing/2014/main" id="{196C9565-3A37-4D32-87A2-98AA1ACE9442}"/>
                  </a:ext>
                </a:extLst>
              </p:cNvPr>
              <p:cNvSpPr/>
              <p:nvPr/>
            </p:nvSpPr>
            <p:spPr>
              <a:xfrm>
                <a:off x="1396955" y="37804"/>
                <a:ext cx="1814601" cy="1814601"/>
              </a:xfrm>
              <a:prstGeom prst="ellipse">
                <a:avLst/>
              </a:prstGeom>
              <a:solidFill>
                <a:srgbClr val="3F8C86">
                  <a:alpha val="50196"/>
                </a:srgbClr>
              </a:solidFill>
              <a:ln w="19050">
                <a:solidFill>
                  <a:schemeClr val="bg1">
                    <a:alpha val="74902"/>
                  </a:schemeClr>
                </a:solidFill>
              </a:ln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62" name="Elipse 4">
                <a:extLst>
                  <a:ext uri="{FF2B5EF4-FFF2-40B4-BE49-F238E27FC236}">
                    <a16:creationId xmlns:a16="http://schemas.microsoft.com/office/drawing/2014/main" id="{FC2F2003-8E4C-4723-8E09-EE1592C31DC4}"/>
                  </a:ext>
                </a:extLst>
              </p:cNvPr>
              <p:cNvSpPr/>
              <p:nvPr/>
            </p:nvSpPr>
            <p:spPr>
              <a:xfrm>
                <a:off x="1638902" y="355359"/>
                <a:ext cx="1330707" cy="816570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lIns="0" tIns="0" rIns="0" bIns="0" spcCol="1270" anchor="ctr"/>
              <a:lstStyle/>
              <a:p>
                <a:pPr algn="ctr" defTabSz="829713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s-ES" sz="1600" b="1" dirty="0">
                    <a:solidFill>
                      <a:schemeClr val="bg1"/>
                    </a:solidFill>
                    <a:cs typeface="Arial" pitchFamily="34" charset="0"/>
                  </a:rPr>
                  <a:t>Conocimiento</a:t>
                </a:r>
              </a:p>
              <a:p>
                <a:pPr algn="ctr" defTabSz="829713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s-ES" sz="1600" dirty="0">
                    <a:solidFill>
                      <a:schemeClr val="bg1"/>
                    </a:solidFill>
                    <a:cs typeface="Arial" pitchFamily="34" charset="0"/>
                  </a:rPr>
                  <a:t>Validez racional</a:t>
                </a:r>
              </a:p>
            </p:txBody>
          </p:sp>
        </p:grpSp>
        <p:grpSp>
          <p:nvGrpSpPr>
            <p:cNvPr id="55" name="33 Grupo">
              <a:extLst>
                <a:ext uri="{FF2B5EF4-FFF2-40B4-BE49-F238E27FC236}">
                  <a16:creationId xmlns:a16="http://schemas.microsoft.com/office/drawing/2014/main" id="{8923C55E-BC7F-4E16-AC7E-1E135BFB06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85880" y="3990975"/>
              <a:ext cx="1814512" cy="1814513"/>
              <a:chOff x="2051723" y="1171930"/>
              <a:chExt cx="1814601" cy="1814601"/>
            </a:xfrm>
            <a:solidFill>
              <a:srgbClr val="44637F">
                <a:alpha val="50000"/>
              </a:srgbClr>
            </a:solidFill>
          </p:grpSpPr>
          <p:sp>
            <p:nvSpPr>
              <p:cNvPr id="59" name="58 Elipse">
                <a:extLst>
                  <a:ext uri="{FF2B5EF4-FFF2-40B4-BE49-F238E27FC236}">
                    <a16:creationId xmlns:a16="http://schemas.microsoft.com/office/drawing/2014/main" id="{D93E38AB-8669-428B-980E-171D1830AFF4}"/>
                  </a:ext>
                </a:extLst>
              </p:cNvPr>
              <p:cNvSpPr/>
              <p:nvPr/>
            </p:nvSpPr>
            <p:spPr>
              <a:xfrm>
                <a:off x="2051723" y="1171930"/>
                <a:ext cx="1814601" cy="1814601"/>
              </a:xfrm>
              <a:prstGeom prst="ellipse">
                <a:avLst/>
              </a:prstGeom>
              <a:solidFill>
                <a:srgbClr val="3F8C86">
                  <a:alpha val="50196"/>
                </a:srgbClr>
              </a:solidFill>
              <a:ln w="19050">
                <a:solidFill>
                  <a:schemeClr val="bg1">
                    <a:alpha val="74902"/>
                  </a:schemeClr>
                </a:solidFill>
              </a:ln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60" name="Elipse 6">
                <a:extLst>
                  <a:ext uri="{FF2B5EF4-FFF2-40B4-BE49-F238E27FC236}">
                    <a16:creationId xmlns:a16="http://schemas.microsoft.com/office/drawing/2014/main" id="{BDA4DA0B-80C5-44A7-AD18-177FDEBD4AF2}"/>
                  </a:ext>
                </a:extLst>
              </p:cNvPr>
              <p:cNvSpPr/>
              <p:nvPr/>
            </p:nvSpPr>
            <p:spPr>
              <a:xfrm>
                <a:off x="2304575" y="1640266"/>
                <a:ext cx="1489116" cy="841970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lIns="0" tIns="0" rIns="0" bIns="0" spcCol="1270" anchor="ctr"/>
              <a:lstStyle/>
              <a:p>
                <a:pPr algn="ctr" defTabSz="829713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s-ES" sz="1600" b="1" dirty="0">
                    <a:solidFill>
                      <a:schemeClr val="bg1"/>
                    </a:solidFill>
                    <a:cs typeface="Arial" pitchFamily="34" charset="0"/>
                  </a:rPr>
                  <a:t>Población</a:t>
                </a:r>
              </a:p>
              <a:p>
                <a:pPr algn="ctr" defTabSz="829713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s-ES" sz="1600" dirty="0">
                    <a:solidFill>
                      <a:schemeClr val="bg1"/>
                    </a:solidFill>
                    <a:cs typeface="Arial" pitchFamily="34" charset="0"/>
                  </a:rPr>
                  <a:t>Validez de respuesta</a:t>
                </a:r>
              </a:p>
            </p:txBody>
          </p:sp>
        </p:grpSp>
        <p:grpSp>
          <p:nvGrpSpPr>
            <p:cNvPr id="56" name="36 Grupo">
              <a:extLst>
                <a:ext uri="{FF2B5EF4-FFF2-40B4-BE49-F238E27FC236}">
                  <a16:creationId xmlns:a16="http://schemas.microsoft.com/office/drawing/2014/main" id="{1AFA0AFB-68E2-434A-AA5D-693B887968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76192" y="3990975"/>
              <a:ext cx="1814513" cy="1814513"/>
              <a:chOff x="742186" y="1171930"/>
              <a:chExt cx="1814601" cy="1814601"/>
            </a:xfrm>
            <a:solidFill>
              <a:srgbClr val="44637F">
                <a:alpha val="50000"/>
              </a:srgbClr>
            </a:solidFill>
          </p:grpSpPr>
          <p:sp>
            <p:nvSpPr>
              <p:cNvPr id="57" name="56 Elipse">
                <a:extLst>
                  <a:ext uri="{FF2B5EF4-FFF2-40B4-BE49-F238E27FC236}">
                    <a16:creationId xmlns:a16="http://schemas.microsoft.com/office/drawing/2014/main" id="{CE9A8DB7-BC45-4478-A293-6CF491F4402C}"/>
                  </a:ext>
                </a:extLst>
              </p:cNvPr>
              <p:cNvSpPr/>
              <p:nvPr/>
            </p:nvSpPr>
            <p:spPr>
              <a:xfrm>
                <a:off x="742186" y="1171930"/>
                <a:ext cx="1814601" cy="1814601"/>
              </a:xfrm>
              <a:prstGeom prst="ellipse">
                <a:avLst/>
              </a:prstGeom>
              <a:solidFill>
                <a:srgbClr val="3F8C86">
                  <a:alpha val="50196"/>
                </a:srgbClr>
              </a:solidFill>
              <a:ln w="19050">
                <a:solidFill>
                  <a:schemeClr val="bg1">
                    <a:alpha val="74902"/>
                  </a:schemeClr>
                </a:solidFill>
              </a:ln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58" name="Elipse 8">
                <a:extLst>
                  <a:ext uri="{FF2B5EF4-FFF2-40B4-BE49-F238E27FC236}">
                    <a16:creationId xmlns:a16="http://schemas.microsoft.com/office/drawing/2014/main" id="{D919026C-939B-4D6C-AC81-F29F2C8A4228}"/>
                  </a:ext>
                </a:extLst>
              </p:cNvPr>
              <p:cNvSpPr/>
              <p:nvPr/>
            </p:nvSpPr>
            <p:spPr>
              <a:xfrm>
                <a:off x="791071" y="1640266"/>
                <a:ext cx="1562604" cy="836762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lIns="0" tIns="0" rIns="0" bIns="0" spcCol="1270" anchor="ctr"/>
              <a:lstStyle/>
              <a:p>
                <a:pPr algn="ctr" defTabSz="829713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s-ES" sz="1600" b="1" dirty="0">
                    <a:solidFill>
                      <a:schemeClr val="bg1"/>
                    </a:solidFill>
                    <a:cs typeface="Arial" pitchFamily="34" charset="0"/>
                  </a:rPr>
                  <a:t>Jueces</a:t>
                </a:r>
              </a:p>
              <a:p>
                <a:pPr algn="ctr" defTabSz="829713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s-ES" sz="1600" dirty="0">
                    <a:solidFill>
                      <a:schemeClr val="bg1"/>
                    </a:solidFill>
                    <a:cs typeface="Arial" pitchFamily="34" charset="0"/>
                  </a:rPr>
                  <a:t>Validación por jueces</a:t>
                </a:r>
              </a:p>
            </p:txBody>
          </p:sp>
        </p:grpSp>
      </p:grpSp>
      <p:grpSp>
        <p:nvGrpSpPr>
          <p:cNvPr id="63" name="62 Grupo">
            <a:extLst>
              <a:ext uri="{FF2B5EF4-FFF2-40B4-BE49-F238E27FC236}">
                <a16:creationId xmlns:a16="http://schemas.microsoft.com/office/drawing/2014/main" id="{8E15AF82-B28C-49FD-A337-ADDF9CB629AD}"/>
              </a:ext>
            </a:extLst>
          </p:cNvPr>
          <p:cNvGrpSpPr>
            <a:grpSpLocks/>
          </p:cNvGrpSpPr>
          <p:nvPr/>
        </p:nvGrpSpPr>
        <p:grpSpPr bwMode="auto">
          <a:xfrm rot="3854895">
            <a:off x="5182659" y="4752975"/>
            <a:ext cx="1574800" cy="1449917"/>
            <a:chOff x="7136680" y="2006600"/>
            <a:chExt cx="3556000" cy="2844800"/>
          </a:xfrm>
        </p:grpSpPr>
        <p:sp>
          <p:nvSpPr>
            <p:cNvPr id="64" name="63 Elipse">
              <a:extLst>
                <a:ext uri="{FF2B5EF4-FFF2-40B4-BE49-F238E27FC236}">
                  <a16:creationId xmlns:a16="http://schemas.microsoft.com/office/drawing/2014/main" id="{365996AD-129A-415A-98BC-4579988C31E1}"/>
                </a:ext>
              </a:extLst>
            </p:cNvPr>
            <p:cNvSpPr/>
            <p:nvPr/>
          </p:nvSpPr>
          <p:spPr>
            <a:xfrm>
              <a:off x="7253808" y="2134038"/>
              <a:ext cx="3278785" cy="1137919"/>
            </a:xfrm>
            <a:prstGeom prst="ellipse">
              <a:avLst/>
            </a:prstGeom>
            <a:ln>
              <a:solidFill>
                <a:srgbClr val="44637F">
                  <a:alpha val="25000"/>
                </a:srgbClr>
              </a:solidFill>
            </a:ln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5" name="64 Forma">
              <a:extLst>
                <a:ext uri="{FF2B5EF4-FFF2-40B4-BE49-F238E27FC236}">
                  <a16:creationId xmlns:a16="http://schemas.microsoft.com/office/drawing/2014/main" id="{0BC3115B-C7C0-40D1-81D5-EA22EE51A843}"/>
                </a:ext>
              </a:extLst>
            </p:cNvPr>
            <p:cNvSpPr/>
            <p:nvPr/>
          </p:nvSpPr>
          <p:spPr>
            <a:xfrm>
              <a:off x="7136680" y="2006600"/>
              <a:ext cx="3556000" cy="2844800"/>
            </a:xfrm>
            <a:prstGeom prst="funnel">
              <a:avLst/>
            </a:prstGeom>
            <a:ln>
              <a:solidFill>
                <a:srgbClr val="44637F">
                  <a:alpha val="25000"/>
                </a:srgbClr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10838764-12BA-4AAF-9AAC-C7083CCA3FF4}"/>
              </a:ext>
            </a:extLst>
          </p:cNvPr>
          <p:cNvGrpSpPr/>
          <p:nvPr/>
        </p:nvGrpSpPr>
        <p:grpSpPr>
          <a:xfrm>
            <a:off x="1180012" y="1694710"/>
            <a:ext cx="4046959" cy="4415843"/>
            <a:chOff x="1180012" y="1694710"/>
            <a:chExt cx="4046959" cy="4415843"/>
          </a:xfrm>
        </p:grpSpPr>
        <p:grpSp>
          <p:nvGrpSpPr>
            <p:cNvPr id="36" name="40 Grupo">
              <a:extLst>
                <a:ext uri="{FF2B5EF4-FFF2-40B4-BE49-F238E27FC236}">
                  <a16:creationId xmlns:a16="http://schemas.microsoft.com/office/drawing/2014/main" id="{B4C2BF95-D5B6-4626-AC1E-A23A6B8B3E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5615" y="1694710"/>
              <a:ext cx="1421697" cy="1514909"/>
              <a:chOff x="1578721" y="0"/>
              <a:chExt cx="533319" cy="581159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66" name="28 Trapecio">
                <a:extLst>
                  <a:ext uri="{FF2B5EF4-FFF2-40B4-BE49-F238E27FC236}">
                    <a16:creationId xmlns:a16="http://schemas.microsoft.com/office/drawing/2014/main" id="{3BA560A0-E424-4C1B-94A4-63AE718A5ACA}"/>
                  </a:ext>
                </a:extLst>
              </p:cNvPr>
              <p:cNvSpPr/>
              <p:nvPr/>
            </p:nvSpPr>
            <p:spPr>
              <a:xfrm>
                <a:off x="1584030" y="0"/>
                <a:ext cx="528010" cy="580571"/>
              </a:xfrm>
              <a:prstGeom prst="trapezoid">
                <a:avLst>
                  <a:gd name="adj" fmla="val 50000"/>
                </a:avLst>
              </a:prstGeom>
              <a:solidFill>
                <a:srgbClr val="00B4A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s-PE" dirty="0"/>
              </a:p>
            </p:txBody>
          </p:sp>
          <p:sp>
            <p:nvSpPr>
              <p:cNvPr id="67" name="Trapecio 4">
                <a:extLst>
                  <a:ext uri="{FF2B5EF4-FFF2-40B4-BE49-F238E27FC236}">
                    <a16:creationId xmlns:a16="http://schemas.microsoft.com/office/drawing/2014/main" id="{ADF9B87B-FEC6-4449-8E2D-08FBB8FF7C57}"/>
                  </a:ext>
                </a:extLst>
              </p:cNvPr>
              <p:cNvSpPr/>
              <p:nvPr/>
            </p:nvSpPr>
            <p:spPr>
              <a:xfrm>
                <a:off x="1578721" y="364358"/>
                <a:ext cx="528010" cy="21680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5240" tIns="15240" rIns="15240" bIns="15240" spcCol="1270" anchor="ctr"/>
              <a:lstStyle/>
              <a:p>
                <a:pPr algn="ctr" defTabSz="533369">
                  <a:defRPr/>
                </a:pPr>
                <a:r>
                  <a:rPr lang="es-ES" sz="1200" b="1" dirty="0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Rendimiento</a:t>
                </a:r>
              </a:p>
            </p:txBody>
          </p:sp>
        </p:grpSp>
        <p:grpSp>
          <p:nvGrpSpPr>
            <p:cNvPr id="68" name="46 Grupo">
              <a:extLst>
                <a:ext uri="{FF2B5EF4-FFF2-40B4-BE49-F238E27FC236}">
                  <a16:creationId xmlns:a16="http://schemas.microsoft.com/office/drawing/2014/main" id="{34DD26BA-88F9-4C7A-9CCA-BC9688A064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21385" y="3203809"/>
              <a:ext cx="1947280" cy="590876"/>
              <a:chOff x="1056020" y="1152427"/>
              <a:chExt cx="1584030" cy="58928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69" name="31 Trapecio">
                <a:extLst>
                  <a:ext uri="{FF2B5EF4-FFF2-40B4-BE49-F238E27FC236}">
                    <a16:creationId xmlns:a16="http://schemas.microsoft.com/office/drawing/2014/main" id="{853F3AF6-A2CC-4852-A79D-997BB33F5C80}"/>
                  </a:ext>
                </a:extLst>
              </p:cNvPr>
              <p:cNvSpPr/>
              <p:nvPr/>
            </p:nvSpPr>
            <p:spPr>
              <a:xfrm>
                <a:off x="1056020" y="1161142"/>
                <a:ext cx="1584030" cy="580571"/>
              </a:xfrm>
              <a:prstGeom prst="trapezoid">
                <a:avLst>
                  <a:gd name="adj" fmla="val 45473"/>
                </a:avLst>
              </a:prstGeom>
              <a:solidFill>
                <a:srgbClr val="0196FD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0" name="Trapecio 4">
                <a:extLst>
                  <a:ext uri="{FF2B5EF4-FFF2-40B4-BE49-F238E27FC236}">
                    <a16:creationId xmlns:a16="http://schemas.microsoft.com/office/drawing/2014/main" id="{B7D16115-65F5-4885-A78E-4FF8993F8B2E}"/>
                  </a:ext>
                </a:extLst>
              </p:cNvPr>
              <p:cNvSpPr/>
              <p:nvPr/>
            </p:nvSpPr>
            <p:spPr>
              <a:xfrm>
                <a:off x="1332569" y="1152427"/>
                <a:ext cx="1028508" cy="58057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5240" tIns="15240" rIns="15240" bIns="15240" spcCol="1270" anchor="ctr"/>
              <a:lstStyle/>
              <a:p>
                <a:pPr algn="ctr" defTabSz="533369">
                  <a:defRPr/>
                </a:pPr>
                <a:r>
                  <a:rPr lang="es-ES" sz="1400" b="1" dirty="0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Criterio</a:t>
                </a:r>
              </a:p>
            </p:txBody>
          </p:sp>
        </p:grpSp>
        <p:grpSp>
          <p:nvGrpSpPr>
            <p:cNvPr id="71" name="49 Grupo">
              <a:extLst>
                <a:ext uri="{FF2B5EF4-FFF2-40B4-BE49-F238E27FC236}">
                  <a16:creationId xmlns:a16="http://schemas.microsoft.com/office/drawing/2014/main" id="{673CB213-2251-4E73-92E1-2BF4027601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58922" y="3788035"/>
              <a:ext cx="2472200" cy="614743"/>
              <a:chOff x="792015" y="1741713"/>
              <a:chExt cx="2112041" cy="614769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72" name="34 Trapecio">
                <a:extLst>
                  <a:ext uri="{FF2B5EF4-FFF2-40B4-BE49-F238E27FC236}">
                    <a16:creationId xmlns:a16="http://schemas.microsoft.com/office/drawing/2014/main" id="{B6E05187-EDFD-44DD-8E62-3C8D59985847}"/>
                  </a:ext>
                </a:extLst>
              </p:cNvPr>
              <p:cNvSpPr/>
              <p:nvPr/>
            </p:nvSpPr>
            <p:spPr>
              <a:xfrm>
                <a:off x="792015" y="1741713"/>
                <a:ext cx="2112041" cy="580571"/>
              </a:xfrm>
              <a:prstGeom prst="trapezoid">
                <a:avLst>
                  <a:gd name="adj" fmla="val 45473"/>
                </a:avLst>
              </a:prstGeom>
              <a:solidFill>
                <a:srgbClr val="C665C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3" name="Trapecio 4">
                <a:extLst>
                  <a:ext uri="{FF2B5EF4-FFF2-40B4-BE49-F238E27FC236}">
                    <a16:creationId xmlns:a16="http://schemas.microsoft.com/office/drawing/2014/main" id="{98A4568A-9A5A-4607-9426-FCD22B8153AF}"/>
                  </a:ext>
                </a:extLst>
              </p:cNvPr>
              <p:cNvSpPr/>
              <p:nvPr/>
            </p:nvSpPr>
            <p:spPr>
              <a:xfrm>
                <a:off x="1160471" y="1775911"/>
                <a:ext cx="1372588" cy="58057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5240" tIns="15240" rIns="15240" bIns="15240" spcCol="1270" anchor="ctr"/>
              <a:lstStyle/>
              <a:p>
                <a:pPr algn="ctr" defTabSz="533369">
                  <a:defRPr/>
                </a:pPr>
                <a:r>
                  <a:rPr lang="es-ES" sz="1400" b="1" dirty="0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Estabilidad</a:t>
                </a:r>
              </a:p>
            </p:txBody>
          </p:sp>
        </p:grpSp>
        <p:grpSp>
          <p:nvGrpSpPr>
            <p:cNvPr id="74" name="52 Grupo">
              <a:extLst>
                <a:ext uri="{FF2B5EF4-FFF2-40B4-BE49-F238E27FC236}">
                  <a16:creationId xmlns:a16="http://schemas.microsoft.com/office/drawing/2014/main" id="{ADDFA4E5-8B9B-45F2-9638-CD3CC1F546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96463" y="4359799"/>
              <a:ext cx="3005587" cy="595091"/>
              <a:chOff x="528010" y="2307743"/>
              <a:chExt cx="2640051" cy="59511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75" name="37 Trapecio">
                <a:extLst>
                  <a:ext uri="{FF2B5EF4-FFF2-40B4-BE49-F238E27FC236}">
                    <a16:creationId xmlns:a16="http://schemas.microsoft.com/office/drawing/2014/main" id="{CCB293C6-D95B-4458-9148-EE751906FD74}"/>
                  </a:ext>
                </a:extLst>
              </p:cNvPr>
              <p:cNvSpPr/>
              <p:nvPr/>
            </p:nvSpPr>
            <p:spPr>
              <a:xfrm>
                <a:off x="528010" y="2322286"/>
                <a:ext cx="2640051" cy="580571"/>
              </a:xfrm>
              <a:prstGeom prst="trapezoid">
                <a:avLst>
                  <a:gd name="adj" fmla="val 45473"/>
                </a:avLst>
              </a:prstGeom>
              <a:solidFill>
                <a:srgbClr val="FE7058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6" name="Trapecio 4">
                <a:extLst>
                  <a:ext uri="{FF2B5EF4-FFF2-40B4-BE49-F238E27FC236}">
                    <a16:creationId xmlns:a16="http://schemas.microsoft.com/office/drawing/2014/main" id="{F3F6ED57-EC6A-4853-BDF8-0E60AF5AE164}"/>
                  </a:ext>
                </a:extLst>
              </p:cNvPr>
              <p:cNvSpPr/>
              <p:nvPr/>
            </p:nvSpPr>
            <p:spPr>
              <a:xfrm>
                <a:off x="976837" y="2307743"/>
                <a:ext cx="1716112" cy="58057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5240" tIns="15240" rIns="15240" bIns="15240" spcCol="1270" anchor="ctr"/>
              <a:lstStyle/>
              <a:p>
                <a:pPr algn="ctr" defTabSz="533369">
                  <a:defRPr/>
                </a:pPr>
                <a:r>
                  <a:rPr lang="es-ES" sz="1600" b="1" dirty="0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Fiabilidad</a:t>
                </a:r>
              </a:p>
            </p:txBody>
          </p:sp>
        </p:grpSp>
        <p:grpSp>
          <p:nvGrpSpPr>
            <p:cNvPr id="77" name="55 Grupo">
              <a:extLst>
                <a:ext uri="{FF2B5EF4-FFF2-40B4-BE49-F238E27FC236}">
                  <a16:creationId xmlns:a16="http://schemas.microsoft.com/office/drawing/2014/main" id="{E1862C84-AE68-461E-A482-71C503CED4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33577" y="4947928"/>
              <a:ext cx="3530935" cy="601847"/>
              <a:chOff x="264005" y="2902857"/>
              <a:chExt cx="3168061" cy="60187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78" name="40 Trapecio">
                <a:extLst>
                  <a:ext uri="{FF2B5EF4-FFF2-40B4-BE49-F238E27FC236}">
                    <a16:creationId xmlns:a16="http://schemas.microsoft.com/office/drawing/2014/main" id="{7C00A71B-525B-4F48-99F8-53E473427F54}"/>
                  </a:ext>
                </a:extLst>
              </p:cNvPr>
              <p:cNvSpPr/>
              <p:nvPr/>
            </p:nvSpPr>
            <p:spPr>
              <a:xfrm>
                <a:off x="264005" y="2902857"/>
                <a:ext cx="3168061" cy="580571"/>
              </a:xfrm>
              <a:prstGeom prst="trapezoid">
                <a:avLst>
                  <a:gd name="adj" fmla="val 45473"/>
                </a:avLst>
              </a:prstGeom>
              <a:solidFill>
                <a:srgbClr val="FF9C0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9" name="Trapecio 4">
                <a:extLst>
                  <a:ext uri="{FF2B5EF4-FFF2-40B4-BE49-F238E27FC236}">
                    <a16:creationId xmlns:a16="http://schemas.microsoft.com/office/drawing/2014/main" id="{F0756D74-437A-41C4-A59E-EE48555D3E28}"/>
                  </a:ext>
                </a:extLst>
              </p:cNvPr>
              <p:cNvSpPr/>
              <p:nvPr/>
            </p:nvSpPr>
            <p:spPr>
              <a:xfrm>
                <a:off x="708846" y="2924161"/>
                <a:ext cx="2275482" cy="58057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5240" tIns="15240" rIns="15240" bIns="15240" spcCol="1270" anchor="ctr"/>
              <a:lstStyle/>
              <a:p>
                <a:pPr algn="ctr" defTabSz="533369">
                  <a:defRPr/>
                </a:pPr>
                <a:r>
                  <a:rPr lang="es-ES" b="1" dirty="0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Validez de constructo</a:t>
                </a:r>
              </a:p>
            </p:txBody>
          </p:sp>
        </p:grpSp>
        <p:grpSp>
          <p:nvGrpSpPr>
            <p:cNvPr id="80" name="58 Grupo">
              <a:extLst>
                <a:ext uri="{FF2B5EF4-FFF2-40B4-BE49-F238E27FC236}">
                  <a16:creationId xmlns:a16="http://schemas.microsoft.com/office/drawing/2014/main" id="{6E518161-5B8F-41A5-9303-F1FA8D7984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0012" y="5530006"/>
              <a:ext cx="4046959" cy="580547"/>
              <a:chOff x="0" y="3483428"/>
              <a:chExt cx="3696072" cy="580571"/>
            </a:xfrm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81" name="43 Trapecio">
                <a:extLst>
                  <a:ext uri="{FF2B5EF4-FFF2-40B4-BE49-F238E27FC236}">
                    <a16:creationId xmlns:a16="http://schemas.microsoft.com/office/drawing/2014/main" id="{3E6AD283-1F1A-44B6-A958-8C18EF6F94EE}"/>
                  </a:ext>
                </a:extLst>
              </p:cNvPr>
              <p:cNvSpPr/>
              <p:nvPr/>
            </p:nvSpPr>
            <p:spPr>
              <a:xfrm>
                <a:off x="0" y="3483428"/>
                <a:ext cx="3696072" cy="580571"/>
              </a:xfrm>
              <a:prstGeom prst="trapezoid">
                <a:avLst>
                  <a:gd name="adj" fmla="val 45473"/>
                </a:avLst>
              </a:prstGeom>
              <a:solidFill>
                <a:srgbClr val="8BBC00"/>
              </a:solidFill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s-PE" dirty="0"/>
              </a:p>
            </p:txBody>
          </p:sp>
          <p:sp>
            <p:nvSpPr>
              <p:cNvPr id="82" name="Trapecio 4">
                <a:extLst>
                  <a:ext uri="{FF2B5EF4-FFF2-40B4-BE49-F238E27FC236}">
                    <a16:creationId xmlns:a16="http://schemas.microsoft.com/office/drawing/2014/main" id="{2933EC78-BA8F-44D5-8A96-BFEA1836AAC8}"/>
                  </a:ext>
                </a:extLst>
              </p:cNvPr>
              <p:cNvSpPr/>
              <p:nvPr/>
            </p:nvSpPr>
            <p:spPr>
              <a:xfrm>
                <a:off x="558334" y="3483428"/>
                <a:ext cx="2569131" cy="58057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5240" tIns="15240" rIns="15240" bIns="15240" spcCol="1270" anchor="ctr"/>
              <a:lstStyle/>
              <a:p>
                <a:pPr algn="ctr" defTabSz="533369">
                  <a:defRPr/>
                </a:pPr>
                <a:r>
                  <a:rPr lang="es-ES" sz="2000" b="1" dirty="0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Validez de contenido</a:t>
                </a:r>
              </a:p>
            </p:txBody>
          </p:sp>
        </p:grpSp>
      </p:grpSp>
      <p:sp>
        <p:nvSpPr>
          <p:cNvPr id="3" name="Marco 2">
            <a:extLst>
              <a:ext uri="{FF2B5EF4-FFF2-40B4-BE49-F238E27FC236}">
                <a16:creationId xmlns:a16="http://schemas.microsoft.com/office/drawing/2014/main" id="{1C599195-3CE2-8137-0D27-074AC1BFB5BB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3F8C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12 Diagrama">
            <a:extLst>
              <a:ext uri="{FF2B5EF4-FFF2-40B4-BE49-F238E27FC236}">
                <a16:creationId xmlns:a16="http://schemas.microsoft.com/office/drawing/2014/main" id="{FEC39F93-6C57-43E6-A3DF-306C67156B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0193411"/>
              </p:ext>
            </p:extLst>
          </p:nvPr>
        </p:nvGraphicFramePr>
        <p:xfrm>
          <a:off x="1647957" y="1946771"/>
          <a:ext cx="9536608" cy="4170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13 CuadroTexto">
            <a:extLst>
              <a:ext uri="{FF2B5EF4-FFF2-40B4-BE49-F238E27FC236}">
                <a16:creationId xmlns:a16="http://schemas.microsoft.com/office/drawing/2014/main" id="{3399C0C8-EBDD-4470-B0FD-6C64385F0ABE}"/>
              </a:ext>
            </a:extLst>
          </p:cNvPr>
          <p:cNvSpPr txBox="1"/>
          <p:nvPr/>
        </p:nvSpPr>
        <p:spPr>
          <a:xfrm>
            <a:off x="3074647" y="1137013"/>
            <a:ext cx="606768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3600" b="1" dirty="0">
                <a:solidFill>
                  <a:srgbClr val="3F8C86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VALIDEZ DE CONSTRUCTO</a:t>
            </a: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3AF01AF4-F053-D3FF-A1B5-87ED586091D0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3F8C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>
            <a:extLst>
              <a:ext uri="{FF2B5EF4-FFF2-40B4-BE49-F238E27FC236}">
                <a16:creationId xmlns:a16="http://schemas.microsoft.com/office/drawing/2014/main" id="{6472724A-2769-418E-A79B-FEB846842CA6}"/>
              </a:ext>
            </a:extLst>
          </p:cNvPr>
          <p:cNvSpPr/>
          <p:nvPr/>
        </p:nvSpPr>
        <p:spPr>
          <a:xfrm>
            <a:off x="4825761" y="4052359"/>
            <a:ext cx="3481475" cy="1889813"/>
          </a:xfrm>
          <a:prstGeom prst="rect">
            <a:avLst/>
          </a:prstGeom>
          <a:noFill/>
          <a:ln w="12700" cap="rnd" cmpd="sng">
            <a:solidFill>
              <a:schemeClr val="bg1"/>
            </a:solidFill>
            <a:prstDash val="solid"/>
            <a:rou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l-G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α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= Alfa de Cronbach</a:t>
            </a:r>
          </a:p>
          <a:p>
            <a:pPr>
              <a:lnSpc>
                <a:spcPct val="150000"/>
              </a:lnSpc>
              <a:defRPr/>
            </a:pP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 = Número de ítems</a:t>
            </a:r>
          </a:p>
          <a:p>
            <a:pPr>
              <a:lnSpc>
                <a:spcPct val="150000"/>
              </a:lnSpc>
              <a:defRPr/>
            </a:pP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 = Varianza de cada Item</a:t>
            </a:r>
          </a:p>
          <a:p>
            <a:pPr>
              <a:lnSpc>
                <a:spcPct val="150000"/>
              </a:lnSpc>
              <a:defRPr/>
            </a:pP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Vt = varianza del total</a:t>
            </a:r>
            <a:endParaRPr lang="el-GR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6 Rectángulo">
            <a:extLst>
              <a:ext uri="{FF2B5EF4-FFF2-40B4-BE49-F238E27FC236}">
                <a16:creationId xmlns:a16="http://schemas.microsoft.com/office/drawing/2014/main" id="{EB229E7A-71CF-43A7-8488-FD27ED45A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4234" y="1841500"/>
            <a:ext cx="7103533" cy="58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PE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Cálculo mediante la varianza de los ítems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51" name="1 Objeto">
                <a:extLst>
                  <a:ext uri="{FF2B5EF4-FFF2-40B4-BE49-F238E27FC236}">
                    <a16:creationId xmlns:a16="http://schemas.microsoft.com/office/drawing/2014/main" id="{AEA78BA9-B52E-4DD1-9967-2671FABD9C5F}"/>
                  </a:ext>
                </a:extLst>
              </p:cNvPr>
              <p:cNvSpPr txBox="1"/>
              <p:nvPr/>
            </p:nvSpPr>
            <p:spPr bwMode="auto">
              <a:xfrm>
                <a:off x="4001821" y="2600477"/>
                <a:ext cx="4193275" cy="13038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s-PE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PE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PE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num>
                        <m:den>
                          <m:r>
                            <a:rPr lang="es-PE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s-PE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s-PE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s-PE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s-PE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  <m:r>
                                <a:rPr lang="es-PE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𝑉𝑖</m:t>
                              </m:r>
                            </m:num>
                            <m:den>
                              <m:r>
                                <a:rPr lang="es-PE"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𝑉𝑡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s-PE" sz="3600" dirty="0"/>
              </a:p>
            </p:txBody>
          </p:sp>
        </mc:Choice>
        <mc:Fallback xmlns="">
          <p:sp>
            <p:nvSpPr>
              <p:cNvPr id="6151" name="1 Objeto">
                <a:extLst>
                  <a:ext uri="{FF2B5EF4-FFF2-40B4-BE49-F238E27FC236}">
                    <a16:creationId xmlns:a16="http://schemas.microsoft.com/office/drawing/2014/main" id="{AEA78BA9-B52E-4DD1-9967-2671FABD9C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01821" y="2600477"/>
                <a:ext cx="4193275" cy="13038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13 CuadroTexto">
            <a:extLst>
              <a:ext uri="{FF2B5EF4-FFF2-40B4-BE49-F238E27FC236}">
                <a16:creationId xmlns:a16="http://schemas.microsoft.com/office/drawing/2014/main" id="{64108AC9-5199-4132-9CF9-C5B528123E8F}"/>
              </a:ext>
            </a:extLst>
          </p:cNvPr>
          <p:cNvSpPr txBox="1"/>
          <p:nvPr/>
        </p:nvSpPr>
        <p:spPr>
          <a:xfrm>
            <a:off x="4714520" y="1137013"/>
            <a:ext cx="278794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3600" b="1" dirty="0">
                <a:solidFill>
                  <a:srgbClr val="3F8C86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FIABILIDAD</a:t>
            </a: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D656E405-BA51-DEF8-9201-082B9DAFDD13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3F8C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1 Rectángulo">
            <a:extLst>
              <a:ext uri="{FF2B5EF4-FFF2-40B4-BE49-F238E27FC236}">
                <a16:creationId xmlns:a16="http://schemas.microsoft.com/office/drawing/2014/main" id="{4B25606E-D337-40A2-B3AE-58683FC43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1450" y="2415421"/>
            <a:ext cx="9531349" cy="96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s-ES" sz="2000" b="1" dirty="0">
                <a:solidFill>
                  <a:srgbClr val="BE28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Mismo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evaluador; Mismo instrumento; Mismo evaluado = Mismo Resultado</a:t>
            </a:r>
          </a:p>
          <a:p>
            <a:pPr algn="just">
              <a:lnSpc>
                <a:spcPct val="150000"/>
              </a:lnSpc>
              <a:defRPr/>
            </a:pP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Estabilidad </a:t>
            </a:r>
            <a:r>
              <a:rPr lang="es-ES" sz="2000" b="1" dirty="0">
                <a:solidFill>
                  <a:srgbClr val="BE28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intra</a:t>
            </a: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-evaluador</a:t>
            </a:r>
            <a:endParaRPr lang="es-ES" sz="20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1 Rectángulo">
            <a:extLst>
              <a:ext uri="{FF2B5EF4-FFF2-40B4-BE49-F238E27FC236}">
                <a16:creationId xmlns:a16="http://schemas.microsoft.com/office/drawing/2014/main" id="{77AAD526-5895-4CDF-BB76-A1E6FEC22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7869" y="867229"/>
            <a:ext cx="6396263" cy="53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ES" sz="2133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REPETIBILIDAD Y REPRODUCIBILIDAD (R&amp;R) </a:t>
            </a:r>
          </a:p>
        </p:txBody>
      </p:sp>
      <p:sp>
        <p:nvSpPr>
          <p:cNvPr id="30" name="1 Rectángulo">
            <a:extLst>
              <a:ext uri="{FF2B5EF4-FFF2-40B4-BE49-F238E27FC236}">
                <a16:creationId xmlns:a16="http://schemas.microsoft.com/office/drawing/2014/main" id="{B3851392-E6C8-4010-891F-34263FE78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6700" y="1882021"/>
            <a:ext cx="2672443" cy="502766"/>
          </a:xfrm>
          <a:prstGeom prst="rect">
            <a:avLst/>
          </a:prstGeom>
          <a:solidFill>
            <a:srgbClr val="BE2858"/>
          </a:solidFill>
          <a:ln>
            <a:noFill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" sz="2667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Repetibilidad</a:t>
            </a:r>
          </a:p>
        </p:txBody>
      </p:sp>
      <p:sp>
        <p:nvSpPr>
          <p:cNvPr id="8" name="1 Rectángulo">
            <a:extLst>
              <a:ext uri="{FF2B5EF4-FFF2-40B4-BE49-F238E27FC236}">
                <a16:creationId xmlns:a16="http://schemas.microsoft.com/office/drawing/2014/main" id="{F634BD2B-1695-470C-A875-156992030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334" y="4491872"/>
            <a:ext cx="9531349" cy="96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s-ES" sz="2000" b="1" dirty="0">
                <a:solidFill>
                  <a:srgbClr val="BE28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Distinto</a:t>
            </a: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evaluador; Mismo instrumento; Mismo evaluado = Mismo Resultado</a:t>
            </a:r>
          </a:p>
          <a:p>
            <a:pPr algn="just">
              <a:lnSpc>
                <a:spcPct val="150000"/>
              </a:lnSpc>
              <a:defRPr/>
            </a:pP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Estabilidad </a:t>
            </a:r>
            <a:r>
              <a:rPr lang="es-ES" sz="2000" b="1" dirty="0" err="1">
                <a:solidFill>
                  <a:srgbClr val="BE28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entre</a:t>
            </a:r>
            <a:r>
              <a:rPr lang="es-E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-evaluadores</a:t>
            </a:r>
            <a:endParaRPr lang="es-ES" sz="2000" b="1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1 Rectángulo">
            <a:extLst>
              <a:ext uri="{FF2B5EF4-FFF2-40B4-BE49-F238E27FC236}">
                <a16:creationId xmlns:a16="http://schemas.microsoft.com/office/drawing/2014/main" id="{AF762B33-5C0A-4F32-9F5E-52CD0E0D2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6701" y="3882272"/>
            <a:ext cx="3119489" cy="502766"/>
          </a:xfrm>
          <a:prstGeom prst="rect">
            <a:avLst/>
          </a:prstGeom>
          <a:solidFill>
            <a:srgbClr val="BE2858"/>
          </a:solidFill>
          <a:ln>
            <a:noFill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" sz="2667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Reproducibilidad</a:t>
            </a: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4E7A53B6-A456-5A62-710A-7DA4EDB934DF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3F8C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6 Rectángulo">
            <a:extLst>
              <a:ext uri="{FF2B5EF4-FFF2-40B4-BE49-F238E27FC236}">
                <a16:creationId xmlns:a16="http://schemas.microsoft.com/office/drawing/2014/main" id="{3E9281D3-B896-453B-8C8A-52C5567EE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3490" y="1523890"/>
            <a:ext cx="3168651" cy="504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P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Instrumento 1</a:t>
            </a:r>
          </a:p>
        </p:txBody>
      </p:sp>
      <p:graphicFrame>
        <p:nvGraphicFramePr>
          <p:cNvPr id="7" name="6 Tabla">
            <a:extLst>
              <a:ext uri="{FF2B5EF4-FFF2-40B4-BE49-F238E27FC236}">
                <a16:creationId xmlns:a16="http://schemas.microsoft.com/office/drawing/2014/main" id="{573AAC8A-FDDE-4557-8A32-7D5359F06C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0900074"/>
              </p:ext>
            </p:extLst>
          </p:nvPr>
        </p:nvGraphicFramePr>
        <p:xfrm>
          <a:off x="2654297" y="2260490"/>
          <a:ext cx="4627036" cy="1976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67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67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67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67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4241">
                <a:tc>
                  <a:txBody>
                    <a:bodyPr/>
                    <a:lstStyle/>
                    <a:p>
                      <a:pPr algn="ctr"/>
                      <a:endParaRPr lang="es-PE" sz="15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879" marR="121879" marT="60933" marB="60933">
                    <a:lnL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Positivo</a:t>
                      </a:r>
                      <a:endParaRPr lang="es-PE" sz="15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879" marR="121879" marT="60933" marB="60933">
                    <a:lnL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Negativo</a:t>
                      </a:r>
                      <a:endParaRPr lang="es-PE" sz="15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879" marR="121879" marT="60933" marB="60933">
                    <a:lnL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PE" sz="15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879" marR="121879" marT="60933" marB="60933">
                    <a:lnL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241">
                <a:tc>
                  <a:txBody>
                    <a:bodyPr/>
                    <a:lstStyle/>
                    <a:p>
                      <a:pPr algn="ctr"/>
                      <a:r>
                        <a:rPr lang="es-ES" sz="15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Positivo</a:t>
                      </a:r>
                      <a:endParaRPr lang="es-PE" sz="15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879" marR="121879" marT="60933" marB="60933">
                    <a:lnL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dirty="0">
                          <a:solidFill>
                            <a:srgbClr val="8B313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</a:t>
                      </a:r>
                    </a:p>
                  </a:txBody>
                  <a:tcPr marL="121879" marR="121879" marT="60933" marB="60933">
                    <a:lnL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</a:t>
                      </a:r>
                      <a:endParaRPr lang="es-PE" sz="15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879" marR="121879" marT="60933" marB="60933">
                    <a:lnL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a+b</a:t>
                      </a:r>
                      <a:endParaRPr lang="es-PE" sz="15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879" marR="121879" marT="60933" marB="60933">
                    <a:lnL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241">
                <a:tc>
                  <a:txBody>
                    <a:bodyPr/>
                    <a:lstStyle/>
                    <a:p>
                      <a:pPr algn="ctr"/>
                      <a:r>
                        <a:rPr lang="es-ES" sz="15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Negativo</a:t>
                      </a:r>
                      <a:endParaRPr lang="es-PE" sz="15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879" marR="121879" marT="60933" marB="60933">
                    <a:lnL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</a:t>
                      </a:r>
                      <a:endParaRPr lang="es-PE" sz="15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879" marR="121879" marT="60933" marB="60933">
                    <a:lnL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b="1" dirty="0">
                          <a:solidFill>
                            <a:srgbClr val="8B313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</a:t>
                      </a:r>
                      <a:endParaRPr lang="es-PE" sz="1500" b="1" dirty="0">
                        <a:solidFill>
                          <a:srgbClr val="8B313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879" marR="121879" marT="60933" marB="60933">
                    <a:lnL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c+d</a:t>
                      </a:r>
                      <a:endParaRPr lang="es-PE" sz="15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879" marR="121879" marT="60933" marB="60933">
                    <a:lnL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241">
                <a:tc>
                  <a:txBody>
                    <a:bodyPr/>
                    <a:lstStyle/>
                    <a:p>
                      <a:endParaRPr lang="es-PE" sz="15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879" marR="121879" marT="60933" marB="60933">
                    <a:lnL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a+b</a:t>
                      </a:r>
                      <a:endParaRPr lang="es-PE" sz="15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879" marR="121879" marT="60933" marB="60933">
                    <a:lnL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b+d</a:t>
                      </a:r>
                    </a:p>
                  </a:txBody>
                  <a:tcPr marL="121879" marR="121879" marT="60933" marB="60933">
                    <a:lnL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5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879" marR="121879" marT="60933" marB="60933">
                    <a:lnL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F8C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6 Rectángulo">
            <a:extLst>
              <a:ext uri="{FF2B5EF4-FFF2-40B4-BE49-F238E27FC236}">
                <a16:creationId xmlns:a16="http://schemas.microsoft.com/office/drawing/2014/main" id="{AE65662A-44EE-4D3D-9FC7-75296E871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913" y="2975949"/>
            <a:ext cx="2590800" cy="504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P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Instrumento 2</a:t>
            </a:r>
          </a:p>
        </p:txBody>
      </p:sp>
      <p:sp>
        <p:nvSpPr>
          <p:cNvPr id="14" name="17 Rectángulo">
            <a:extLst>
              <a:ext uri="{FF2B5EF4-FFF2-40B4-BE49-F238E27FC236}">
                <a16:creationId xmlns:a16="http://schemas.microsoft.com/office/drawing/2014/main" id="{3C497F7F-3F9B-4BFF-B3C4-D0A74520F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8450" y="717551"/>
            <a:ext cx="6515100" cy="546047"/>
          </a:xfrm>
          <a:prstGeom prst="rect">
            <a:avLst/>
          </a:prstGeom>
          <a:noFill/>
          <a:ln w="57150" cap="sq" cmpd="thickThin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 dos instrumentos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variable categórica</a:t>
            </a:r>
          </a:p>
        </p:txBody>
      </p:sp>
      <p:sp>
        <p:nvSpPr>
          <p:cNvPr id="29" name="17 Rectángulo">
            <a:extLst>
              <a:ext uri="{FF2B5EF4-FFF2-40B4-BE49-F238E27FC236}">
                <a16:creationId xmlns:a16="http://schemas.microsoft.com/office/drawing/2014/main" id="{C4F97A8E-DE2C-4C4D-AC52-529442A06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7071" y="4392688"/>
            <a:ext cx="3744384" cy="504818"/>
          </a:xfrm>
          <a:prstGeom prst="rect">
            <a:avLst/>
          </a:prstGeom>
          <a:noFill/>
          <a:ln w="57150" cap="sq" cmpd="thickThin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Índice Kappa de Cohen</a:t>
            </a:r>
          </a:p>
        </p:txBody>
      </p:sp>
      <p:grpSp>
        <p:nvGrpSpPr>
          <p:cNvPr id="6180" name="15 Grupo">
            <a:extLst>
              <a:ext uri="{FF2B5EF4-FFF2-40B4-BE49-F238E27FC236}">
                <a16:creationId xmlns:a16="http://schemas.microsoft.com/office/drawing/2014/main" id="{53F7D5EE-F87F-41B2-898B-213E092A2AAB}"/>
              </a:ext>
            </a:extLst>
          </p:cNvPr>
          <p:cNvGrpSpPr>
            <a:grpSpLocks/>
          </p:cNvGrpSpPr>
          <p:nvPr/>
        </p:nvGrpSpPr>
        <p:grpSpPr bwMode="auto">
          <a:xfrm>
            <a:off x="4980371" y="4972655"/>
            <a:ext cx="6430774" cy="1263709"/>
            <a:chOff x="1619672" y="1275885"/>
            <a:chExt cx="5831037" cy="1608833"/>
          </a:xfrm>
        </p:grpSpPr>
        <p:cxnSp>
          <p:nvCxnSpPr>
            <p:cNvPr id="31" name="30 Conector recto">
              <a:extLst>
                <a:ext uri="{FF2B5EF4-FFF2-40B4-BE49-F238E27FC236}">
                  <a16:creationId xmlns:a16="http://schemas.microsoft.com/office/drawing/2014/main" id="{851A4311-E0A5-4D72-925F-7F8EA79095F6}"/>
                </a:ext>
              </a:extLst>
            </p:cNvPr>
            <p:cNvCxnSpPr/>
            <p:nvPr/>
          </p:nvCxnSpPr>
          <p:spPr>
            <a:xfrm>
              <a:off x="1763618" y="2167843"/>
              <a:ext cx="5544757" cy="0"/>
            </a:xfrm>
            <a:prstGeom prst="line">
              <a:avLst/>
            </a:prstGeom>
            <a:ln w="19050">
              <a:solidFill>
                <a:srgbClr val="3F8C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31 Conector recto">
              <a:extLst>
                <a:ext uri="{FF2B5EF4-FFF2-40B4-BE49-F238E27FC236}">
                  <a16:creationId xmlns:a16="http://schemas.microsoft.com/office/drawing/2014/main" id="{AB95EA09-02CC-4591-98A6-C6C013B58E11}"/>
                </a:ext>
              </a:extLst>
            </p:cNvPr>
            <p:cNvCxnSpPr/>
            <p:nvPr/>
          </p:nvCxnSpPr>
          <p:spPr>
            <a:xfrm>
              <a:off x="1763618" y="1914538"/>
              <a:ext cx="0" cy="503915"/>
            </a:xfrm>
            <a:prstGeom prst="line">
              <a:avLst/>
            </a:prstGeom>
            <a:ln w="19050">
              <a:solidFill>
                <a:srgbClr val="3F8C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32 Conector recto">
              <a:extLst>
                <a:ext uri="{FF2B5EF4-FFF2-40B4-BE49-F238E27FC236}">
                  <a16:creationId xmlns:a16="http://schemas.microsoft.com/office/drawing/2014/main" id="{C9AE7540-8A90-4D77-9D46-D9340F039957}"/>
                </a:ext>
              </a:extLst>
            </p:cNvPr>
            <p:cNvCxnSpPr/>
            <p:nvPr/>
          </p:nvCxnSpPr>
          <p:spPr>
            <a:xfrm>
              <a:off x="5437091" y="1914538"/>
              <a:ext cx="0" cy="503915"/>
            </a:xfrm>
            <a:prstGeom prst="line">
              <a:avLst/>
            </a:prstGeom>
            <a:ln w="19050">
              <a:solidFill>
                <a:srgbClr val="3F8C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33 Conector recto">
              <a:extLst>
                <a:ext uri="{FF2B5EF4-FFF2-40B4-BE49-F238E27FC236}">
                  <a16:creationId xmlns:a16="http://schemas.microsoft.com/office/drawing/2014/main" id="{B5F2772F-4DA7-402E-BCFF-B0E4F51BCAEC}"/>
                </a:ext>
              </a:extLst>
            </p:cNvPr>
            <p:cNvCxnSpPr/>
            <p:nvPr/>
          </p:nvCxnSpPr>
          <p:spPr>
            <a:xfrm>
              <a:off x="7308374" y="1914538"/>
              <a:ext cx="0" cy="503915"/>
            </a:xfrm>
            <a:prstGeom prst="line">
              <a:avLst/>
            </a:prstGeom>
            <a:ln w="19050">
              <a:solidFill>
                <a:srgbClr val="3F8C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34 Rectángulo">
              <a:extLst>
                <a:ext uri="{FF2B5EF4-FFF2-40B4-BE49-F238E27FC236}">
                  <a16:creationId xmlns:a16="http://schemas.microsoft.com/office/drawing/2014/main" id="{27F334D8-06C1-40EA-98E1-DB5E1E8A7F11}"/>
                </a:ext>
              </a:extLst>
            </p:cNvPr>
            <p:cNvSpPr/>
            <p:nvPr/>
          </p:nvSpPr>
          <p:spPr>
            <a:xfrm>
              <a:off x="1619672" y="1275885"/>
              <a:ext cx="299714" cy="5093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</a:t>
              </a:r>
              <a:endParaRPr lang="es-P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6" name="35 Rectángulo">
              <a:extLst>
                <a:ext uri="{FF2B5EF4-FFF2-40B4-BE49-F238E27FC236}">
                  <a16:creationId xmlns:a16="http://schemas.microsoft.com/office/drawing/2014/main" id="{8364F54D-54F0-4439-B3DC-B88D6287820A}"/>
                </a:ext>
              </a:extLst>
            </p:cNvPr>
            <p:cNvSpPr/>
            <p:nvPr/>
          </p:nvSpPr>
          <p:spPr>
            <a:xfrm>
              <a:off x="5174151" y="1275885"/>
              <a:ext cx="498844" cy="5093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0,8</a:t>
              </a:r>
              <a:endParaRPr lang="es-P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7" name="36 Rectángulo">
              <a:extLst>
                <a:ext uri="{FF2B5EF4-FFF2-40B4-BE49-F238E27FC236}">
                  <a16:creationId xmlns:a16="http://schemas.microsoft.com/office/drawing/2014/main" id="{BFD627C6-FF6B-46F8-B3DC-2F2FBE02F4D7}"/>
                </a:ext>
              </a:extLst>
            </p:cNvPr>
            <p:cNvSpPr/>
            <p:nvPr/>
          </p:nvSpPr>
          <p:spPr>
            <a:xfrm>
              <a:off x="7150995" y="1275885"/>
              <a:ext cx="299714" cy="5093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  <a:endParaRPr lang="es-P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8" name="37 Rectángulo">
              <a:extLst>
                <a:ext uri="{FF2B5EF4-FFF2-40B4-BE49-F238E27FC236}">
                  <a16:creationId xmlns:a16="http://schemas.microsoft.com/office/drawing/2014/main" id="{6B57748F-B5FD-4DAF-9AB2-D7CE8AD3F0D9}"/>
                </a:ext>
              </a:extLst>
            </p:cNvPr>
            <p:cNvSpPr/>
            <p:nvPr/>
          </p:nvSpPr>
          <p:spPr>
            <a:xfrm>
              <a:off x="5795993" y="2375337"/>
              <a:ext cx="1328796" cy="5093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Aceptable</a:t>
              </a:r>
              <a:endParaRPr lang="es-P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9" name="38 Rectángulo">
            <a:extLst>
              <a:ext uri="{FF2B5EF4-FFF2-40B4-BE49-F238E27FC236}">
                <a16:creationId xmlns:a16="http://schemas.microsoft.com/office/drawing/2014/main" id="{C04BA5B7-BA9B-4FA2-BEFC-98C42F28FAD0}"/>
              </a:ext>
            </a:extLst>
          </p:cNvPr>
          <p:cNvSpPr/>
          <p:nvPr/>
        </p:nvSpPr>
        <p:spPr>
          <a:xfrm>
            <a:off x="7811717" y="2722033"/>
            <a:ext cx="3621504" cy="1053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Ho: Sin validez de criterio</a:t>
            </a:r>
          </a:p>
          <a:p>
            <a:pPr>
              <a:lnSpc>
                <a:spcPct val="150000"/>
              </a:lnSpc>
              <a:defRPr/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H1: Con validez de criterio</a:t>
            </a: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84B26F1F-C11B-F140-6869-B32649DCE1CD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3F8C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17 Rectángulo">
            <a:extLst>
              <a:ext uri="{FF2B5EF4-FFF2-40B4-BE49-F238E27FC236}">
                <a16:creationId xmlns:a16="http://schemas.microsoft.com/office/drawing/2014/main" id="{428BF84A-C812-4BD5-A598-B2CC14818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6451" y="2698751"/>
            <a:ext cx="5281083" cy="504818"/>
          </a:xfrm>
          <a:prstGeom prst="rect">
            <a:avLst/>
          </a:prstGeom>
          <a:noFill/>
          <a:ln w="57150" cap="sq" cmpd="thickThin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Índice de correlación R de Pearson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8C40962C-D782-425C-A6D4-73703B801557}"/>
              </a:ext>
            </a:extLst>
          </p:cNvPr>
          <p:cNvGrpSpPr/>
          <p:nvPr/>
        </p:nvGrpSpPr>
        <p:grpSpPr>
          <a:xfrm>
            <a:off x="992718" y="1877485"/>
            <a:ext cx="4142316" cy="4051300"/>
            <a:chOff x="992718" y="2258485"/>
            <a:chExt cx="4142316" cy="4051300"/>
          </a:xfrm>
        </p:grpSpPr>
        <p:sp>
          <p:nvSpPr>
            <p:cNvPr id="22" name="21 Rectángulo">
              <a:extLst>
                <a:ext uri="{FF2B5EF4-FFF2-40B4-BE49-F238E27FC236}">
                  <a16:creationId xmlns:a16="http://schemas.microsoft.com/office/drawing/2014/main" id="{386F1947-2740-49B2-A1DC-FE4F0D11D009}"/>
                </a:ext>
              </a:extLst>
            </p:cNvPr>
            <p:cNvSpPr/>
            <p:nvPr/>
          </p:nvSpPr>
          <p:spPr>
            <a:xfrm>
              <a:off x="992718" y="2258485"/>
              <a:ext cx="4142316" cy="4051300"/>
            </a:xfrm>
            <a:prstGeom prst="rect">
              <a:avLst/>
            </a:prstGeom>
            <a:solidFill>
              <a:srgbClr val="3F8C86">
                <a:alpha val="20000"/>
              </a:srgbClr>
            </a:solidFill>
            <a:ln w="19050">
              <a:solidFill>
                <a:srgbClr val="3F8C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n>
                  <a:solidFill>
                    <a:srgbClr val="3F8C86"/>
                  </a:solidFill>
                </a:ln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5128" name="6 Grupo">
              <a:extLst>
                <a:ext uri="{FF2B5EF4-FFF2-40B4-BE49-F238E27FC236}">
                  <a16:creationId xmlns:a16="http://schemas.microsoft.com/office/drawing/2014/main" id="{40EAA041-AA82-4217-8EEF-ED2821938B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8018" y="2967568"/>
              <a:ext cx="3077633" cy="2758017"/>
              <a:chOff x="1547663" y="3370844"/>
              <a:chExt cx="2308834" cy="2067455"/>
            </a:xfrm>
          </p:grpSpPr>
          <p:sp>
            <p:nvSpPr>
              <p:cNvPr id="24" name="23 Elipse">
                <a:extLst>
                  <a:ext uri="{FF2B5EF4-FFF2-40B4-BE49-F238E27FC236}">
                    <a16:creationId xmlns:a16="http://schemas.microsoft.com/office/drawing/2014/main" id="{CD88B9E3-A2C7-42F5-950E-202F84FEF295}"/>
                  </a:ext>
                </a:extLst>
              </p:cNvPr>
              <p:cNvSpPr/>
              <p:nvPr/>
            </p:nvSpPr>
            <p:spPr>
              <a:xfrm>
                <a:off x="1547663" y="5373244"/>
                <a:ext cx="71456" cy="65055"/>
              </a:xfrm>
              <a:prstGeom prst="ellipse">
                <a:avLst/>
              </a:prstGeom>
              <a:solidFill>
                <a:srgbClr val="1682E6">
                  <a:alpha val="20000"/>
                </a:srgbClr>
              </a:solidFill>
              <a:ln w="19050">
                <a:solidFill>
                  <a:srgbClr val="3F8C8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24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5" name="24 Elipse">
                <a:extLst>
                  <a:ext uri="{FF2B5EF4-FFF2-40B4-BE49-F238E27FC236}">
                    <a16:creationId xmlns:a16="http://schemas.microsoft.com/office/drawing/2014/main" id="{10A58700-CBBE-46CB-93F6-C831A205CD88}"/>
                  </a:ext>
                </a:extLst>
              </p:cNvPr>
              <p:cNvSpPr/>
              <p:nvPr/>
            </p:nvSpPr>
            <p:spPr>
              <a:xfrm>
                <a:off x="1835076" y="4725876"/>
                <a:ext cx="73044" cy="65055"/>
              </a:xfrm>
              <a:prstGeom prst="ellipse">
                <a:avLst/>
              </a:prstGeom>
              <a:solidFill>
                <a:srgbClr val="1682E6">
                  <a:alpha val="20000"/>
                </a:srgbClr>
              </a:solidFill>
              <a:ln w="19050">
                <a:solidFill>
                  <a:srgbClr val="3F8C8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24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8" name="27 Elipse">
                <a:extLst>
                  <a:ext uri="{FF2B5EF4-FFF2-40B4-BE49-F238E27FC236}">
                    <a16:creationId xmlns:a16="http://schemas.microsoft.com/office/drawing/2014/main" id="{988C8315-067B-42E8-9D37-0187F117A215}"/>
                  </a:ext>
                </a:extLst>
              </p:cNvPr>
              <p:cNvSpPr/>
              <p:nvPr/>
            </p:nvSpPr>
            <p:spPr>
              <a:xfrm>
                <a:off x="2451188" y="4855984"/>
                <a:ext cx="71457" cy="65055"/>
              </a:xfrm>
              <a:prstGeom prst="ellipse">
                <a:avLst/>
              </a:prstGeom>
              <a:solidFill>
                <a:srgbClr val="1682E6">
                  <a:alpha val="20000"/>
                </a:srgbClr>
              </a:solidFill>
              <a:ln w="19050">
                <a:solidFill>
                  <a:srgbClr val="3F8C8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24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0" name="29 Elipse">
                <a:extLst>
                  <a:ext uri="{FF2B5EF4-FFF2-40B4-BE49-F238E27FC236}">
                    <a16:creationId xmlns:a16="http://schemas.microsoft.com/office/drawing/2014/main" id="{90D03B81-036A-424C-A8D3-5A0BC8110E8B}"/>
                  </a:ext>
                </a:extLst>
              </p:cNvPr>
              <p:cNvSpPr/>
              <p:nvPr/>
            </p:nvSpPr>
            <p:spPr>
              <a:xfrm>
                <a:off x="2524233" y="3932532"/>
                <a:ext cx="71457" cy="65055"/>
              </a:xfrm>
              <a:prstGeom prst="ellipse">
                <a:avLst/>
              </a:prstGeom>
              <a:solidFill>
                <a:srgbClr val="1682E6">
                  <a:alpha val="20000"/>
                </a:srgbClr>
              </a:solidFill>
              <a:ln w="19050">
                <a:solidFill>
                  <a:srgbClr val="3F8C8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24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40" name="39 Elipse">
                <a:extLst>
                  <a:ext uri="{FF2B5EF4-FFF2-40B4-BE49-F238E27FC236}">
                    <a16:creationId xmlns:a16="http://schemas.microsoft.com/office/drawing/2014/main" id="{E685022C-B1D6-4C72-B5A5-1CE8A39F884F}"/>
                  </a:ext>
                </a:extLst>
              </p:cNvPr>
              <p:cNvSpPr/>
              <p:nvPr/>
            </p:nvSpPr>
            <p:spPr>
              <a:xfrm>
                <a:off x="2843405" y="4205442"/>
                <a:ext cx="73044" cy="65055"/>
              </a:xfrm>
              <a:prstGeom prst="ellipse">
                <a:avLst/>
              </a:prstGeom>
              <a:solidFill>
                <a:srgbClr val="1682E6">
                  <a:alpha val="20000"/>
                </a:srgbClr>
              </a:solidFill>
              <a:ln w="19050">
                <a:solidFill>
                  <a:srgbClr val="3F8C8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24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41" name="40 Elipse">
                <a:extLst>
                  <a:ext uri="{FF2B5EF4-FFF2-40B4-BE49-F238E27FC236}">
                    <a16:creationId xmlns:a16="http://schemas.microsoft.com/office/drawing/2014/main" id="{4B3EC7E7-E3A1-4AF2-A485-13B67F0C431D}"/>
                  </a:ext>
                </a:extLst>
              </p:cNvPr>
              <p:cNvSpPr/>
              <p:nvPr/>
            </p:nvSpPr>
            <p:spPr>
              <a:xfrm>
                <a:off x="3491276" y="3956332"/>
                <a:ext cx="73044" cy="65054"/>
              </a:xfrm>
              <a:prstGeom prst="ellipse">
                <a:avLst/>
              </a:prstGeom>
              <a:solidFill>
                <a:srgbClr val="1682E6">
                  <a:alpha val="20000"/>
                </a:srgbClr>
              </a:solidFill>
              <a:ln w="19050">
                <a:solidFill>
                  <a:srgbClr val="3F8C8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24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42" name="41 Elipse">
                <a:extLst>
                  <a:ext uri="{FF2B5EF4-FFF2-40B4-BE49-F238E27FC236}">
                    <a16:creationId xmlns:a16="http://schemas.microsoft.com/office/drawing/2014/main" id="{4DDAAED4-24FC-4154-B1EB-D10C0B411A58}"/>
                  </a:ext>
                </a:extLst>
              </p:cNvPr>
              <p:cNvSpPr/>
              <p:nvPr/>
            </p:nvSpPr>
            <p:spPr>
              <a:xfrm>
                <a:off x="2379732" y="4357764"/>
                <a:ext cx="71456" cy="65055"/>
              </a:xfrm>
              <a:prstGeom prst="ellipse">
                <a:avLst/>
              </a:prstGeom>
              <a:solidFill>
                <a:srgbClr val="1682E6">
                  <a:alpha val="20000"/>
                </a:srgbClr>
              </a:solidFill>
              <a:ln w="19050">
                <a:solidFill>
                  <a:srgbClr val="3F8C8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24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43" name="42 Elipse">
                <a:extLst>
                  <a:ext uri="{FF2B5EF4-FFF2-40B4-BE49-F238E27FC236}">
                    <a16:creationId xmlns:a16="http://schemas.microsoft.com/office/drawing/2014/main" id="{7387E211-14F7-4103-A530-39EA8B426420}"/>
                  </a:ext>
                </a:extLst>
              </p:cNvPr>
              <p:cNvSpPr/>
              <p:nvPr/>
            </p:nvSpPr>
            <p:spPr>
              <a:xfrm>
                <a:off x="3132406" y="3500952"/>
                <a:ext cx="71456" cy="65055"/>
              </a:xfrm>
              <a:prstGeom prst="ellipse">
                <a:avLst/>
              </a:prstGeom>
              <a:solidFill>
                <a:srgbClr val="1682E6">
                  <a:alpha val="20000"/>
                </a:srgbClr>
              </a:solidFill>
              <a:ln w="19050">
                <a:solidFill>
                  <a:srgbClr val="3F8C8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24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44" name="43 Elipse">
                <a:extLst>
                  <a:ext uri="{FF2B5EF4-FFF2-40B4-BE49-F238E27FC236}">
                    <a16:creationId xmlns:a16="http://schemas.microsoft.com/office/drawing/2014/main" id="{9C0BBB1A-7476-4580-B4F0-AFB36E383FE1}"/>
                  </a:ext>
                </a:extLst>
              </p:cNvPr>
              <p:cNvSpPr/>
              <p:nvPr/>
            </p:nvSpPr>
            <p:spPr>
              <a:xfrm>
                <a:off x="3785040" y="3370844"/>
                <a:ext cx="71457" cy="65055"/>
              </a:xfrm>
              <a:prstGeom prst="ellipse">
                <a:avLst/>
              </a:prstGeom>
              <a:solidFill>
                <a:srgbClr val="1682E6">
                  <a:alpha val="20000"/>
                </a:srgbClr>
              </a:solidFill>
              <a:ln w="19050">
                <a:solidFill>
                  <a:srgbClr val="3F8C8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24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45" name="44 Elipse">
                <a:extLst>
                  <a:ext uri="{FF2B5EF4-FFF2-40B4-BE49-F238E27FC236}">
                    <a16:creationId xmlns:a16="http://schemas.microsoft.com/office/drawing/2014/main" id="{663774DB-DD15-41F5-8903-95F26F6242FC}"/>
                  </a:ext>
                </a:extLst>
              </p:cNvPr>
              <p:cNvSpPr/>
              <p:nvPr/>
            </p:nvSpPr>
            <p:spPr>
              <a:xfrm>
                <a:off x="3053010" y="4595767"/>
                <a:ext cx="71456" cy="65055"/>
              </a:xfrm>
              <a:prstGeom prst="ellipse">
                <a:avLst/>
              </a:prstGeom>
              <a:solidFill>
                <a:srgbClr val="1682E6">
                  <a:alpha val="20000"/>
                </a:srgbClr>
              </a:solidFill>
              <a:ln w="19050">
                <a:solidFill>
                  <a:srgbClr val="3F8C8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24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46" name="45 Elipse">
                <a:extLst>
                  <a:ext uri="{FF2B5EF4-FFF2-40B4-BE49-F238E27FC236}">
                    <a16:creationId xmlns:a16="http://schemas.microsoft.com/office/drawing/2014/main" id="{F2C31F89-297C-47F7-8C32-1D604BA17877}"/>
                  </a:ext>
                </a:extLst>
              </p:cNvPr>
              <p:cNvSpPr/>
              <p:nvPr/>
            </p:nvSpPr>
            <p:spPr>
              <a:xfrm>
                <a:off x="1692163" y="4313337"/>
                <a:ext cx="71457" cy="65055"/>
              </a:xfrm>
              <a:prstGeom prst="ellipse">
                <a:avLst/>
              </a:prstGeom>
              <a:solidFill>
                <a:srgbClr val="1682E6">
                  <a:alpha val="20000"/>
                </a:srgbClr>
              </a:solidFill>
              <a:ln w="19050">
                <a:solidFill>
                  <a:srgbClr val="3F8C8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24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5129" name="15 Grupo">
            <a:extLst>
              <a:ext uri="{FF2B5EF4-FFF2-40B4-BE49-F238E27FC236}">
                <a16:creationId xmlns:a16="http://schemas.microsoft.com/office/drawing/2014/main" id="{749772DE-CD6D-44C7-97D0-5E91498E57F6}"/>
              </a:ext>
            </a:extLst>
          </p:cNvPr>
          <p:cNvGrpSpPr>
            <a:grpSpLocks/>
          </p:cNvGrpSpPr>
          <p:nvPr/>
        </p:nvGrpSpPr>
        <p:grpSpPr bwMode="auto">
          <a:xfrm>
            <a:off x="5425017" y="3251200"/>
            <a:ext cx="6075189" cy="1261594"/>
            <a:chOff x="1619672" y="1275885"/>
            <a:chExt cx="5508610" cy="1609093"/>
          </a:xfrm>
        </p:grpSpPr>
        <p:cxnSp>
          <p:nvCxnSpPr>
            <p:cNvPr id="48" name="47 Conector recto">
              <a:extLst>
                <a:ext uri="{FF2B5EF4-FFF2-40B4-BE49-F238E27FC236}">
                  <a16:creationId xmlns:a16="http://schemas.microsoft.com/office/drawing/2014/main" id="{7F18D9A0-C031-47A5-85EC-E4C77DBB4224}"/>
                </a:ext>
              </a:extLst>
            </p:cNvPr>
            <p:cNvCxnSpPr/>
            <p:nvPr/>
          </p:nvCxnSpPr>
          <p:spPr>
            <a:xfrm>
              <a:off x="1763616" y="2166783"/>
              <a:ext cx="5222821" cy="0"/>
            </a:xfrm>
            <a:prstGeom prst="line">
              <a:avLst/>
            </a:prstGeom>
            <a:ln w="19050">
              <a:solidFill>
                <a:srgbClr val="3F8C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48 Conector recto">
              <a:extLst>
                <a:ext uri="{FF2B5EF4-FFF2-40B4-BE49-F238E27FC236}">
                  <a16:creationId xmlns:a16="http://schemas.microsoft.com/office/drawing/2014/main" id="{6864B91F-B8C4-4642-8DA9-017DCC5A78B0}"/>
                </a:ext>
              </a:extLst>
            </p:cNvPr>
            <p:cNvCxnSpPr/>
            <p:nvPr/>
          </p:nvCxnSpPr>
          <p:spPr>
            <a:xfrm>
              <a:off x="1763616" y="1915713"/>
              <a:ext cx="0" cy="502143"/>
            </a:xfrm>
            <a:prstGeom prst="line">
              <a:avLst/>
            </a:prstGeom>
            <a:ln w="19050">
              <a:solidFill>
                <a:srgbClr val="3F8C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49 Conector recto">
              <a:extLst>
                <a:ext uri="{FF2B5EF4-FFF2-40B4-BE49-F238E27FC236}">
                  <a16:creationId xmlns:a16="http://schemas.microsoft.com/office/drawing/2014/main" id="{25343085-E36F-4478-9FC6-1A255C7C838B}"/>
                </a:ext>
              </a:extLst>
            </p:cNvPr>
            <p:cNvCxnSpPr/>
            <p:nvPr/>
          </p:nvCxnSpPr>
          <p:spPr>
            <a:xfrm>
              <a:off x="5437091" y="1915713"/>
              <a:ext cx="0" cy="502143"/>
            </a:xfrm>
            <a:prstGeom prst="line">
              <a:avLst/>
            </a:prstGeom>
            <a:ln w="19050">
              <a:solidFill>
                <a:srgbClr val="3F8C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50 Conector recto">
              <a:extLst>
                <a:ext uri="{FF2B5EF4-FFF2-40B4-BE49-F238E27FC236}">
                  <a16:creationId xmlns:a16="http://schemas.microsoft.com/office/drawing/2014/main" id="{8A60581C-3B16-4AFD-8B61-31724B3709CB}"/>
                </a:ext>
              </a:extLst>
            </p:cNvPr>
            <p:cNvCxnSpPr/>
            <p:nvPr/>
          </p:nvCxnSpPr>
          <p:spPr>
            <a:xfrm>
              <a:off x="6985936" y="1915713"/>
              <a:ext cx="0" cy="502142"/>
            </a:xfrm>
            <a:prstGeom prst="line">
              <a:avLst/>
            </a:prstGeom>
            <a:ln w="19050">
              <a:solidFill>
                <a:srgbClr val="3F8C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51 Rectángulo">
              <a:extLst>
                <a:ext uri="{FF2B5EF4-FFF2-40B4-BE49-F238E27FC236}">
                  <a16:creationId xmlns:a16="http://schemas.microsoft.com/office/drawing/2014/main" id="{4B9574D7-F8E0-4B04-8ED4-68927DEDEAD0}"/>
                </a:ext>
              </a:extLst>
            </p:cNvPr>
            <p:cNvSpPr/>
            <p:nvPr/>
          </p:nvSpPr>
          <p:spPr>
            <a:xfrm>
              <a:off x="1619672" y="1275885"/>
              <a:ext cx="299714" cy="5103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</a:t>
              </a:r>
              <a:endParaRPr lang="es-P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3" name="52 Rectángulo">
              <a:extLst>
                <a:ext uri="{FF2B5EF4-FFF2-40B4-BE49-F238E27FC236}">
                  <a16:creationId xmlns:a16="http://schemas.microsoft.com/office/drawing/2014/main" id="{70899B4E-4027-46F1-BF18-5E2C35EAA3C3}"/>
                </a:ext>
              </a:extLst>
            </p:cNvPr>
            <p:cNvSpPr/>
            <p:nvPr/>
          </p:nvSpPr>
          <p:spPr>
            <a:xfrm>
              <a:off x="5174152" y="1275885"/>
              <a:ext cx="498844" cy="5103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0,8</a:t>
              </a:r>
              <a:endParaRPr lang="es-P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4" name="53 Rectángulo">
              <a:extLst>
                <a:ext uri="{FF2B5EF4-FFF2-40B4-BE49-F238E27FC236}">
                  <a16:creationId xmlns:a16="http://schemas.microsoft.com/office/drawing/2014/main" id="{DFB749A2-CB03-4CBB-8FB6-8D99B9471C2F}"/>
                </a:ext>
              </a:extLst>
            </p:cNvPr>
            <p:cNvSpPr/>
            <p:nvPr/>
          </p:nvSpPr>
          <p:spPr>
            <a:xfrm>
              <a:off x="6828568" y="1275885"/>
              <a:ext cx="299714" cy="5103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  <a:endParaRPr lang="es-P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5" name="54 Rectángulo">
              <a:extLst>
                <a:ext uri="{FF2B5EF4-FFF2-40B4-BE49-F238E27FC236}">
                  <a16:creationId xmlns:a16="http://schemas.microsoft.com/office/drawing/2014/main" id="{DB7BEE21-4687-439F-A549-03AB9CAFA724}"/>
                </a:ext>
              </a:extLst>
            </p:cNvPr>
            <p:cNvSpPr/>
            <p:nvPr/>
          </p:nvSpPr>
          <p:spPr>
            <a:xfrm>
              <a:off x="5565683" y="2374660"/>
              <a:ext cx="1328796" cy="5103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Aceptable</a:t>
              </a:r>
              <a:endParaRPr lang="es-P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56" name="55 Rectángulo">
            <a:extLst>
              <a:ext uri="{FF2B5EF4-FFF2-40B4-BE49-F238E27FC236}">
                <a16:creationId xmlns:a16="http://schemas.microsoft.com/office/drawing/2014/main" id="{FA7C06F2-83C4-43A8-A29E-957B43013B4E}"/>
              </a:ext>
            </a:extLst>
          </p:cNvPr>
          <p:cNvSpPr/>
          <p:nvPr/>
        </p:nvSpPr>
        <p:spPr>
          <a:xfrm>
            <a:off x="6702466" y="1599752"/>
            <a:ext cx="3684022" cy="9664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Ho: No hay validez de criterio</a:t>
            </a:r>
          </a:p>
          <a:p>
            <a:pPr>
              <a:lnSpc>
                <a:spcPct val="150000"/>
              </a:lnSpc>
              <a:defRPr/>
            </a:pP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H1: Hay validez de criterio</a:t>
            </a:r>
          </a:p>
        </p:txBody>
      </p:sp>
      <p:sp>
        <p:nvSpPr>
          <p:cNvPr id="2" name="1 Rectángulo">
            <a:extLst>
              <a:ext uri="{FF2B5EF4-FFF2-40B4-BE49-F238E27FC236}">
                <a16:creationId xmlns:a16="http://schemas.microsoft.com/office/drawing/2014/main" id="{A79AB9EB-F2A3-469C-9F47-43DC1632F2D7}"/>
              </a:ext>
            </a:extLst>
          </p:cNvPr>
          <p:cNvSpPr/>
          <p:nvPr/>
        </p:nvSpPr>
        <p:spPr>
          <a:xfrm>
            <a:off x="7300898" y="4394204"/>
            <a:ext cx="248657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0990" indent="-380990">
              <a:buFont typeface="Arial" pitchFamily="34" charset="0"/>
              <a:buChar char="•"/>
              <a:defRPr/>
            </a:pPr>
            <a:r>
              <a:rPr lang="es-P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Rho de Spearman</a:t>
            </a:r>
          </a:p>
          <a:p>
            <a:pPr marL="380990" indent="-380990">
              <a:buFont typeface="Arial" pitchFamily="34" charset="0"/>
              <a:buChar char="•"/>
              <a:defRPr/>
            </a:pPr>
            <a:r>
              <a:rPr lang="es-P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tau_b de Kendall</a:t>
            </a:r>
          </a:p>
          <a:p>
            <a:pPr marL="380990" indent="-380990">
              <a:buFont typeface="Arial" pitchFamily="34" charset="0"/>
              <a:buChar char="•"/>
              <a:defRPr/>
            </a:pPr>
            <a:r>
              <a:rPr lang="es-P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Kappa de Cohen</a:t>
            </a:r>
          </a:p>
          <a:p>
            <a:pPr marL="380990" indent="-380990">
              <a:buFont typeface="Arial" pitchFamily="34" charset="0"/>
              <a:buChar char="•"/>
              <a:defRPr/>
            </a:pPr>
            <a:r>
              <a:rPr lang="es-P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 de Somers</a:t>
            </a:r>
          </a:p>
          <a:p>
            <a:pPr marL="380990" indent="-380990">
              <a:buFont typeface="Arial" pitchFamily="34" charset="0"/>
              <a:buChar char="•"/>
              <a:defRPr/>
            </a:pPr>
            <a:r>
              <a:rPr lang="es-P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Eta</a:t>
            </a:r>
          </a:p>
        </p:txBody>
      </p:sp>
      <p:sp>
        <p:nvSpPr>
          <p:cNvPr id="32" name="17 Rectángulo">
            <a:extLst>
              <a:ext uri="{FF2B5EF4-FFF2-40B4-BE49-F238E27FC236}">
                <a16:creationId xmlns:a16="http://schemas.microsoft.com/office/drawing/2014/main" id="{1723C11D-063C-48F6-B988-372A21B39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8450" y="717551"/>
            <a:ext cx="6515100" cy="546047"/>
          </a:xfrm>
          <a:prstGeom prst="rect">
            <a:avLst/>
          </a:prstGeom>
          <a:noFill/>
          <a:ln w="57150" cap="sq" cmpd="thickThin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 dos instrumentos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variable numérica</a:t>
            </a:r>
          </a:p>
        </p:txBody>
      </p:sp>
      <p:sp>
        <p:nvSpPr>
          <p:cNvPr id="4" name="Marco 3">
            <a:extLst>
              <a:ext uri="{FF2B5EF4-FFF2-40B4-BE49-F238E27FC236}">
                <a16:creationId xmlns:a16="http://schemas.microsoft.com/office/drawing/2014/main" id="{6D35D87F-A748-D821-3C4F-260237AB6781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3F8C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22 CuadroTexto">
            <a:extLst>
              <a:ext uri="{FF2B5EF4-FFF2-40B4-BE49-F238E27FC236}">
                <a16:creationId xmlns:a16="http://schemas.microsoft.com/office/drawing/2014/main" id="{FA21FD4A-4F56-4ED7-BA8B-A948A0DDA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5876" y="4818344"/>
            <a:ext cx="169309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Correlación Ítem-Total</a:t>
            </a:r>
          </a:p>
        </p:txBody>
      </p:sp>
      <p:sp>
        <p:nvSpPr>
          <p:cNvPr id="113" name="24 CuadroTexto">
            <a:extLst>
              <a:ext uri="{FF2B5EF4-FFF2-40B4-BE49-F238E27FC236}">
                <a16:creationId xmlns:a16="http://schemas.microsoft.com/office/drawing/2014/main" id="{47A285C3-BDE4-4167-BF42-CD4A3E0E2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5072" y="4236267"/>
            <a:ext cx="13436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Alfa de Cronbach</a:t>
            </a:r>
          </a:p>
        </p:txBody>
      </p:sp>
      <p:sp>
        <p:nvSpPr>
          <p:cNvPr id="114" name="25 CuadroTexto">
            <a:extLst>
              <a:ext uri="{FF2B5EF4-FFF2-40B4-BE49-F238E27FC236}">
                <a16:creationId xmlns:a16="http://schemas.microsoft.com/office/drawing/2014/main" id="{4E704439-795A-4A31-9180-E9DA440EB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9521" y="3658087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Medidas de Concordancia</a:t>
            </a:r>
          </a:p>
        </p:txBody>
      </p:sp>
      <p:sp>
        <p:nvSpPr>
          <p:cNvPr id="115" name="26 CuadroTexto">
            <a:extLst>
              <a:ext uri="{FF2B5EF4-FFF2-40B4-BE49-F238E27FC236}">
                <a16:creationId xmlns:a16="http://schemas.microsoft.com/office/drawing/2014/main" id="{A38DDD51-EC60-4B7F-91CA-D7153C32B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0846" y="3074219"/>
            <a:ext cx="21419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Coeficiente de determinación</a:t>
            </a:r>
          </a:p>
        </p:txBody>
      </p:sp>
      <p:sp>
        <p:nvSpPr>
          <p:cNvPr id="116" name="27 CuadroTexto">
            <a:extLst>
              <a:ext uri="{FF2B5EF4-FFF2-40B4-BE49-F238E27FC236}">
                <a16:creationId xmlns:a16="http://schemas.microsoft.com/office/drawing/2014/main" id="{B983C16A-FA66-4E21-8C1B-68AB58F66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0096" y="2504556"/>
            <a:ext cx="246253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Curva de rendimiento diagnóstico</a:t>
            </a:r>
          </a:p>
        </p:txBody>
      </p:sp>
      <p:sp>
        <p:nvSpPr>
          <p:cNvPr id="117" name="CuadroTexto 1">
            <a:extLst>
              <a:ext uri="{FF2B5EF4-FFF2-40B4-BE49-F238E27FC236}">
                <a16:creationId xmlns:a16="http://schemas.microsoft.com/office/drawing/2014/main" id="{D5BD48C2-5B75-426B-B7F9-916E70A72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6400" y="613495"/>
            <a:ext cx="46939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ES" altLang="es-PE" sz="2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VALIDACIÓN DE INSTRUMENTOS</a:t>
            </a:r>
          </a:p>
        </p:txBody>
      </p:sp>
      <p:sp>
        <p:nvSpPr>
          <p:cNvPr id="118" name="Flecha derecha 2">
            <a:extLst>
              <a:ext uri="{FF2B5EF4-FFF2-40B4-BE49-F238E27FC236}">
                <a16:creationId xmlns:a16="http://schemas.microsoft.com/office/drawing/2014/main" id="{85DEC95E-ECCB-4D78-8983-437354B139FE}"/>
              </a:ext>
            </a:extLst>
          </p:cNvPr>
          <p:cNvSpPr/>
          <p:nvPr/>
        </p:nvSpPr>
        <p:spPr>
          <a:xfrm rot="17659922">
            <a:off x="1594034" y="3181487"/>
            <a:ext cx="5243775" cy="905581"/>
          </a:xfrm>
          <a:prstGeom prst="rightArrow">
            <a:avLst/>
          </a:prstGeom>
          <a:solidFill>
            <a:srgbClr val="CE6C5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Línea de investigación</a:t>
            </a:r>
          </a:p>
        </p:txBody>
      </p:sp>
      <p:sp>
        <p:nvSpPr>
          <p:cNvPr id="119" name="22 CuadroTexto">
            <a:extLst>
              <a:ext uri="{FF2B5EF4-FFF2-40B4-BE49-F238E27FC236}">
                <a16:creationId xmlns:a16="http://schemas.microsoft.com/office/drawing/2014/main" id="{9173C845-93E7-40A6-9342-061C413E0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2211" y="5402212"/>
            <a:ext cx="7793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Creación</a:t>
            </a:r>
          </a:p>
        </p:txBody>
      </p:sp>
      <p:grpSp>
        <p:nvGrpSpPr>
          <p:cNvPr id="140" name="Grupo 139">
            <a:extLst>
              <a:ext uri="{FF2B5EF4-FFF2-40B4-BE49-F238E27FC236}">
                <a16:creationId xmlns:a16="http://schemas.microsoft.com/office/drawing/2014/main" id="{C1D260C0-DA9E-4005-A172-46920150C1EA}"/>
              </a:ext>
            </a:extLst>
          </p:cNvPr>
          <p:cNvGrpSpPr/>
          <p:nvPr/>
        </p:nvGrpSpPr>
        <p:grpSpPr>
          <a:xfrm>
            <a:off x="4072521" y="1411995"/>
            <a:ext cx="4046959" cy="4415843"/>
            <a:chOff x="1180012" y="1694710"/>
            <a:chExt cx="4046959" cy="4415843"/>
          </a:xfrm>
        </p:grpSpPr>
        <p:grpSp>
          <p:nvGrpSpPr>
            <p:cNvPr id="141" name="40 Grupo">
              <a:extLst>
                <a:ext uri="{FF2B5EF4-FFF2-40B4-BE49-F238E27FC236}">
                  <a16:creationId xmlns:a16="http://schemas.microsoft.com/office/drawing/2014/main" id="{4E19EABF-4EF6-4E95-A50C-AE09394C4A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5615" y="1694710"/>
              <a:ext cx="1421697" cy="1514909"/>
              <a:chOff x="1578721" y="0"/>
              <a:chExt cx="533319" cy="581159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7" name="28 Trapecio">
                <a:extLst>
                  <a:ext uri="{FF2B5EF4-FFF2-40B4-BE49-F238E27FC236}">
                    <a16:creationId xmlns:a16="http://schemas.microsoft.com/office/drawing/2014/main" id="{3949F905-ED6D-4402-BC5F-00C0B22DCE67}"/>
                  </a:ext>
                </a:extLst>
              </p:cNvPr>
              <p:cNvSpPr/>
              <p:nvPr/>
            </p:nvSpPr>
            <p:spPr>
              <a:xfrm>
                <a:off x="1584030" y="0"/>
                <a:ext cx="528010" cy="580571"/>
              </a:xfrm>
              <a:prstGeom prst="trapezoid">
                <a:avLst>
                  <a:gd name="adj" fmla="val 50000"/>
                </a:avLst>
              </a:prstGeom>
              <a:solidFill>
                <a:srgbClr val="00B4A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s-PE" dirty="0"/>
              </a:p>
            </p:txBody>
          </p:sp>
          <p:sp>
            <p:nvSpPr>
              <p:cNvPr id="158" name="Trapecio 4">
                <a:extLst>
                  <a:ext uri="{FF2B5EF4-FFF2-40B4-BE49-F238E27FC236}">
                    <a16:creationId xmlns:a16="http://schemas.microsoft.com/office/drawing/2014/main" id="{98A7A06A-F39E-4A3C-B70E-CADBE81862A0}"/>
                  </a:ext>
                </a:extLst>
              </p:cNvPr>
              <p:cNvSpPr/>
              <p:nvPr/>
            </p:nvSpPr>
            <p:spPr>
              <a:xfrm>
                <a:off x="1578721" y="364358"/>
                <a:ext cx="528010" cy="21680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5240" tIns="15240" rIns="15240" bIns="15240" spcCol="1270" anchor="ctr"/>
              <a:lstStyle/>
              <a:p>
                <a:pPr algn="ctr" defTabSz="533369">
                  <a:defRPr/>
                </a:pPr>
                <a:r>
                  <a:rPr lang="es-ES" sz="1200" b="1" dirty="0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Rendimiento</a:t>
                </a:r>
              </a:p>
            </p:txBody>
          </p:sp>
        </p:grpSp>
        <p:grpSp>
          <p:nvGrpSpPr>
            <p:cNvPr id="142" name="46 Grupo">
              <a:extLst>
                <a:ext uri="{FF2B5EF4-FFF2-40B4-BE49-F238E27FC236}">
                  <a16:creationId xmlns:a16="http://schemas.microsoft.com/office/drawing/2014/main" id="{7DC895B9-EBF3-49C9-8C94-1029C1568E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21385" y="3203809"/>
              <a:ext cx="1947280" cy="590876"/>
              <a:chOff x="1056020" y="1152427"/>
              <a:chExt cx="1584030" cy="58928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5" name="31 Trapecio">
                <a:extLst>
                  <a:ext uri="{FF2B5EF4-FFF2-40B4-BE49-F238E27FC236}">
                    <a16:creationId xmlns:a16="http://schemas.microsoft.com/office/drawing/2014/main" id="{6D56853F-665B-4BC7-8FCF-C8DC035B6E2B}"/>
                  </a:ext>
                </a:extLst>
              </p:cNvPr>
              <p:cNvSpPr/>
              <p:nvPr/>
            </p:nvSpPr>
            <p:spPr>
              <a:xfrm>
                <a:off x="1056020" y="1161142"/>
                <a:ext cx="1584030" cy="580571"/>
              </a:xfrm>
              <a:prstGeom prst="trapezoid">
                <a:avLst>
                  <a:gd name="adj" fmla="val 45473"/>
                </a:avLst>
              </a:prstGeom>
              <a:solidFill>
                <a:srgbClr val="0196FD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6" name="Trapecio 4">
                <a:extLst>
                  <a:ext uri="{FF2B5EF4-FFF2-40B4-BE49-F238E27FC236}">
                    <a16:creationId xmlns:a16="http://schemas.microsoft.com/office/drawing/2014/main" id="{920D57D4-FF0E-4E06-BD2A-92A31BADF64E}"/>
                  </a:ext>
                </a:extLst>
              </p:cNvPr>
              <p:cNvSpPr/>
              <p:nvPr/>
            </p:nvSpPr>
            <p:spPr>
              <a:xfrm>
                <a:off x="1332569" y="1152427"/>
                <a:ext cx="1028508" cy="58057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5240" tIns="15240" rIns="15240" bIns="15240" spcCol="1270" anchor="ctr"/>
              <a:lstStyle/>
              <a:p>
                <a:pPr algn="ctr" defTabSz="533369">
                  <a:defRPr/>
                </a:pPr>
                <a:r>
                  <a:rPr lang="es-ES" sz="1400" b="1" dirty="0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Criterio</a:t>
                </a:r>
              </a:p>
            </p:txBody>
          </p:sp>
        </p:grpSp>
        <p:grpSp>
          <p:nvGrpSpPr>
            <p:cNvPr id="143" name="49 Grupo">
              <a:extLst>
                <a:ext uri="{FF2B5EF4-FFF2-40B4-BE49-F238E27FC236}">
                  <a16:creationId xmlns:a16="http://schemas.microsoft.com/office/drawing/2014/main" id="{111E1E56-1254-4FB6-B6DC-08D9399757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58922" y="3788035"/>
              <a:ext cx="2472200" cy="614743"/>
              <a:chOff x="792015" y="1741713"/>
              <a:chExt cx="2112041" cy="614769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3" name="34 Trapecio">
                <a:extLst>
                  <a:ext uri="{FF2B5EF4-FFF2-40B4-BE49-F238E27FC236}">
                    <a16:creationId xmlns:a16="http://schemas.microsoft.com/office/drawing/2014/main" id="{4213F715-A035-44F5-8191-AC00D5F2F4EE}"/>
                  </a:ext>
                </a:extLst>
              </p:cNvPr>
              <p:cNvSpPr/>
              <p:nvPr/>
            </p:nvSpPr>
            <p:spPr>
              <a:xfrm>
                <a:off x="792015" y="1741713"/>
                <a:ext cx="2112041" cy="580571"/>
              </a:xfrm>
              <a:prstGeom prst="trapezoid">
                <a:avLst>
                  <a:gd name="adj" fmla="val 45473"/>
                </a:avLst>
              </a:prstGeom>
              <a:solidFill>
                <a:srgbClr val="C665C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4" name="Trapecio 4">
                <a:extLst>
                  <a:ext uri="{FF2B5EF4-FFF2-40B4-BE49-F238E27FC236}">
                    <a16:creationId xmlns:a16="http://schemas.microsoft.com/office/drawing/2014/main" id="{05AF46EB-2FA0-4DAE-86C6-691DC2309E9D}"/>
                  </a:ext>
                </a:extLst>
              </p:cNvPr>
              <p:cNvSpPr/>
              <p:nvPr/>
            </p:nvSpPr>
            <p:spPr>
              <a:xfrm>
                <a:off x="1160471" y="1775911"/>
                <a:ext cx="1372588" cy="58057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5240" tIns="15240" rIns="15240" bIns="15240" spcCol="1270" anchor="ctr"/>
              <a:lstStyle/>
              <a:p>
                <a:pPr algn="ctr" defTabSz="533369">
                  <a:defRPr/>
                </a:pPr>
                <a:r>
                  <a:rPr lang="es-ES" sz="1400" b="1" dirty="0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Estabilidad</a:t>
                </a:r>
              </a:p>
            </p:txBody>
          </p:sp>
        </p:grpSp>
        <p:grpSp>
          <p:nvGrpSpPr>
            <p:cNvPr id="144" name="52 Grupo">
              <a:extLst>
                <a:ext uri="{FF2B5EF4-FFF2-40B4-BE49-F238E27FC236}">
                  <a16:creationId xmlns:a16="http://schemas.microsoft.com/office/drawing/2014/main" id="{530F6D33-8C71-48C3-BDBE-780959458E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96463" y="4359799"/>
              <a:ext cx="3005587" cy="595091"/>
              <a:chOff x="528010" y="2307743"/>
              <a:chExt cx="2640051" cy="59511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1" name="37 Trapecio">
                <a:extLst>
                  <a:ext uri="{FF2B5EF4-FFF2-40B4-BE49-F238E27FC236}">
                    <a16:creationId xmlns:a16="http://schemas.microsoft.com/office/drawing/2014/main" id="{43AF9A4B-5AF5-455F-88F7-0F0095779746}"/>
                  </a:ext>
                </a:extLst>
              </p:cNvPr>
              <p:cNvSpPr/>
              <p:nvPr/>
            </p:nvSpPr>
            <p:spPr>
              <a:xfrm>
                <a:off x="528010" y="2322286"/>
                <a:ext cx="2640051" cy="580571"/>
              </a:xfrm>
              <a:prstGeom prst="trapezoid">
                <a:avLst>
                  <a:gd name="adj" fmla="val 45473"/>
                </a:avLst>
              </a:prstGeom>
              <a:solidFill>
                <a:srgbClr val="FE7058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2" name="Trapecio 4">
                <a:extLst>
                  <a:ext uri="{FF2B5EF4-FFF2-40B4-BE49-F238E27FC236}">
                    <a16:creationId xmlns:a16="http://schemas.microsoft.com/office/drawing/2014/main" id="{B3E333A2-E856-41ED-9C37-1A42F471CD1D}"/>
                  </a:ext>
                </a:extLst>
              </p:cNvPr>
              <p:cNvSpPr/>
              <p:nvPr/>
            </p:nvSpPr>
            <p:spPr>
              <a:xfrm>
                <a:off x="976837" y="2307743"/>
                <a:ext cx="1716112" cy="58057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5240" tIns="15240" rIns="15240" bIns="15240" spcCol="1270" anchor="ctr"/>
              <a:lstStyle/>
              <a:p>
                <a:pPr algn="ctr" defTabSz="533369">
                  <a:defRPr/>
                </a:pPr>
                <a:r>
                  <a:rPr lang="es-ES" sz="1600" b="1" dirty="0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Fiabilidad</a:t>
                </a:r>
              </a:p>
            </p:txBody>
          </p:sp>
        </p:grpSp>
        <p:grpSp>
          <p:nvGrpSpPr>
            <p:cNvPr id="145" name="55 Grupo">
              <a:extLst>
                <a:ext uri="{FF2B5EF4-FFF2-40B4-BE49-F238E27FC236}">
                  <a16:creationId xmlns:a16="http://schemas.microsoft.com/office/drawing/2014/main" id="{95DF9621-1F2B-48FA-AEC6-36311B753E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33577" y="4947928"/>
              <a:ext cx="3530935" cy="601847"/>
              <a:chOff x="264005" y="2902857"/>
              <a:chExt cx="3168061" cy="60187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9" name="40 Trapecio">
                <a:extLst>
                  <a:ext uri="{FF2B5EF4-FFF2-40B4-BE49-F238E27FC236}">
                    <a16:creationId xmlns:a16="http://schemas.microsoft.com/office/drawing/2014/main" id="{1102F0EF-43CA-42FF-8A35-A6A1EB332624}"/>
                  </a:ext>
                </a:extLst>
              </p:cNvPr>
              <p:cNvSpPr/>
              <p:nvPr/>
            </p:nvSpPr>
            <p:spPr>
              <a:xfrm>
                <a:off x="264005" y="2902857"/>
                <a:ext cx="3168061" cy="580571"/>
              </a:xfrm>
              <a:prstGeom prst="trapezoid">
                <a:avLst>
                  <a:gd name="adj" fmla="val 45473"/>
                </a:avLst>
              </a:prstGeom>
              <a:solidFill>
                <a:srgbClr val="FF9C0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0" name="Trapecio 4">
                <a:extLst>
                  <a:ext uri="{FF2B5EF4-FFF2-40B4-BE49-F238E27FC236}">
                    <a16:creationId xmlns:a16="http://schemas.microsoft.com/office/drawing/2014/main" id="{83BBEA77-D135-4D10-BBA0-15D29BBC6020}"/>
                  </a:ext>
                </a:extLst>
              </p:cNvPr>
              <p:cNvSpPr/>
              <p:nvPr/>
            </p:nvSpPr>
            <p:spPr>
              <a:xfrm>
                <a:off x="708846" y="2924161"/>
                <a:ext cx="2275482" cy="58057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5240" tIns="15240" rIns="15240" bIns="15240" spcCol="1270" anchor="ctr"/>
              <a:lstStyle/>
              <a:p>
                <a:pPr algn="ctr" defTabSz="533369">
                  <a:defRPr/>
                </a:pPr>
                <a:r>
                  <a:rPr lang="es-ES" b="1" dirty="0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Validez de constructo</a:t>
                </a:r>
              </a:p>
            </p:txBody>
          </p:sp>
        </p:grpSp>
        <p:grpSp>
          <p:nvGrpSpPr>
            <p:cNvPr id="146" name="58 Grupo">
              <a:extLst>
                <a:ext uri="{FF2B5EF4-FFF2-40B4-BE49-F238E27FC236}">
                  <a16:creationId xmlns:a16="http://schemas.microsoft.com/office/drawing/2014/main" id="{C45A1FD2-7AC2-4F06-AFD4-BE1742B70C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0012" y="5530006"/>
              <a:ext cx="4046959" cy="580547"/>
              <a:chOff x="0" y="3483428"/>
              <a:chExt cx="3696072" cy="580571"/>
            </a:xfrm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47" name="43 Trapecio">
                <a:extLst>
                  <a:ext uri="{FF2B5EF4-FFF2-40B4-BE49-F238E27FC236}">
                    <a16:creationId xmlns:a16="http://schemas.microsoft.com/office/drawing/2014/main" id="{127C9B94-4F59-4811-816E-F86CEF765D9E}"/>
                  </a:ext>
                </a:extLst>
              </p:cNvPr>
              <p:cNvSpPr/>
              <p:nvPr/>
            </p:nvSpPr>
            <p:spPr>
              <a:xfrm>
                <a:off x="0" y="3483428"/>
                <a:ext cx="3696072" cy="580571"/>
              </a:xfrm>
              <a:prstGeom prst="trapezoid">
                <a:avLst>
                  <a:gd name="adj" fmla="val 45473"/>
                </a:avLst>
              </a:prstGeom>
              <a:solidFill>
                <a:srgbClr val="8BBC00"/>
              </a:solidFill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s-PE" dirty="0"/>
              </a:p>
            </p:txBody>
          </p:sp>
          <p:sp>
            <p:nvSpPr>
              <p:cNvPr id="148" name="Trapecio 4">
                <a:extLst>
                  <a:ext uri="{FF2B5EF4-FFF2-40B4-BE49-F238E27FC236}">
                    <a16:creationId xmlns:a16="http://schemas.microsoft.com/office/drawing/2014/main" id="{1E73BC6F-4EC1-47CE-97A1-77506B34EC4C}"/>
                  </a:ext>
                </a:extLst>
              </p:cNvPr>
              <p:cNvSpPr/>
              <p:nvPr/>
            </p:nvSpPr>
            <p:spPr>
              <a:xfrm>
                <a:off x="558334" y="3483428"/>
                <a:ext cx="2569131" cy="58057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5240" tIns="15240" rIns="15240" bIns="15240" spcCol="1270" anchor="ctr"/>
              <a:lstStyle/>
              <a:p>
                <a:pPr algn="ctr" defTabSz="533369">
                  <a:defRPr/>
                </a:pPr>
                <a:r>
                  <a:rPr lang="es-ES" sz="2000" b="1" dirty="0">
                    <a:latin typeface="Open Sans" pitchFamily="2" charset="0"/>
                    <a:ea typeface="Open Sans" pitchFamily="2" charset="0"/>
                    <a:cs typeface="Open Sans" pitchFamily="2" charset="0"/>
                  </a:rPr>
                  <a:t>Validez de contenido</a:t>
                </a:r>
              </a:p>
            </p:txBody>
          </p:sp>
        </p:grpSp>
      </p:grpSp>
      <p:sp>
        <p:nvSpPr>
          <p:cNvPr id="2" name="Marco 1">
            <a:extLst>
              <a:ext uri="{FF2B5EF4-FFF2-40B4-BE49-F238E27FC236}">
                <a16:creationId xmlns:a16="http://schemas.microsoft.com/office/drawing/2014/main" id="{680BCE6C-4E8C-AE85-1BC4-02CDECEEAAE9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3F8C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818236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A2FDF103-F700-44E6-A736-CEEC52DF1C2C}"/>
              </a:ext>
            </a:extLst>
          </p:cNvPr>
          <p:cNvSpPr/>
          <p:nvPr/>
        </p:nvSpPr>
        <p:spPr>
          <a:xfrm>
            <a:off x="1895746" y="2156017"/>
            <a:ext cx="6480000" cy="720000"/>
          </a:xfrm>
          <a:custGeom>
            <a:avLst/>
            <a:gdLst>
              <a:gd name="connsiteX0" fmla="*/ 0 w 5689599"/>
              <a:gd name="connsiteY0" fmla="*/ 0 h 4876800"/>
              <a:gd name="connsiteX1" fmla="*/ 5689599 w 5689599"/>
              <a:gd name="connsiteY1" fmla="*/ 0 h 4876800"/>
              <a:gd name="connsiteX2" fmla="*/ 5689599 w 5689599"/>
              <a:gd name="connsiteY2" fmla="*/ 4876800 h 4876800"/>
              <a:gd name="connsiteX3" fmla="*/ 0 w 5689599"/>
              <a:gd name="connsiteY3" fmla="*/ 4876800 h 4876800"/>
              <a:gd name="connsiteX4" fmla="*/ 0 w 5689599"/>
              <a:gd name="connsiteY4" fmla="*/ 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9599" h="4876800">
                <a:moveTo>
                  <a:pt x="0" y="0"/>
                </a:moveTo>
                <a:lnTo>
                  <a:pt x="5689599" y="0"/>
                </a:lnTo>
                <a:lnTo>
                  <a:pt x="5689599" y="4876800"/>
                </a:lnTo>
                <a:lnTo>
                  <a:pt x="0" y="4876800"/>
                </a:lnTo>
                <a:lnTo>
                  <a:pt x="0" y="0"/>
                </a:lnTo>
                <a:close/>
              </a:path>
            </a:pathLst>
          </a:custGeom>
          <a:solidFill>
            <a:srgbClr val="566579">
              <a:alpha val="40000"/>
            </a:srgbClr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0" rIns="0" bIns="0" numCol="1" spcCol="1270" anchor="ctr" anchorCtr="0">
            <a:noAutofit/>
          </a:bodyPr>
          <a:lstStyle/>
          <a:p>
            <a:pPr marL="3771900"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PE" sz="200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 observador</a:t>
            </a:r>
          </a:p>
        </p:txBody>
      </p:sp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35B45659-B6C1-4D95-B6A3-23BE51AF5DF6}"/>
              </a:ext>
            </a:extLst>
          </p:cNvPr>
          <p:cNvSpPr/>
          <p:nvPr/>
        </p:nvSpPr>
        <p:spPr>
          <a:xfrm>
            <a:off x="1895746" y="2920553"/>
            <a:ext cx="6480000" cy="1404000"/>
          </a:xfrm>
          <a:custGeom>
            <a:avLst/>
            <a:gdLst>
              <a:gd name="connsiteX0" fmla="*/ 0 w 5689599"/>
              <a:gd name="connsiteY0" fmla="*/ 0 h 3169916"/>
              <a:gd name="connsiteX1" fmla="*/ 5689599 w 5689599"/>
              <a:gd name="connsiteY1" fmla="*/ 0 h 3169916"/>
              <a:gd name="connsiteX2" fmla="*/ 5689599 w 5689599"/>
              <a:gd name="connsiteY2" fmla="*/ 3169916 h 3169916"/>
              <a:gd name="connsiteX3" fmla="*/ 0 w 5689599"/>
              <a:gd name="connsiteY3" fmla="*/ 3169916 h 3169916"/>
              <a:gd name="connsiteX4" fmla="*/ 0 w 5689599"/>
              <a:gd name="connsiteY4" fmla="*/ 0 h 3169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9599" h="3169916">
                <a:moveTo>
                  <a:pt x="0" y="0"/>
                </a:moveTo>
                <a:lnTo>
                  <a:pt x="5689599" y="0"/>
                </a:lnTo>
                <a:lnTo>
                  <a:pt x="5689599" y="3169916"/>
                </a:lnTo>
                <a:lnTo>
                  <a:pt x="0" y="3169916"/>
                </a:lnTo>
                <a:lnTo>
                  <a:pt x="0" y="0"/>
                </a:lnTo>
                <a:close/>
              </a:path>
            </a:pathLst>
          </a:custGeom>
          <a:solidFill>
            <a:srgbClr val="566579">
              <a:alpha val="40000"/>
            </a:srgbClr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0" rIns="0" bIns="0" numCol="1" spcCol="1270" anchor="ctr" anchorCtr="0">
            <a:noAutofit/>
          </a:bodyPr>
          <a:lstStyle/>
          <a:p>
            <a:pPr marL="3771900"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PE" sz="200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 instrumento</a:t>
            </a:r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324D451E-1316-4CF2-BB72-8CFE5F66A1E6}"/>
              </a:ext>
            </a:extLst>
          </p:cNvPr>
          <p:cNvSpPr/>
          <p:nvPr/>
        </p:nvSpPr>
        <p:spPr>
          <a:xfrm>
            <a:off x="1883046" y="4408990"/>
            <a:ext cx="6480000" cy="1404000"/>
          </a:xfrm>
          <a:custGeom>
            <a:avLst/>
            <a:gdLst>
              <a:gd name="connsiteX0" fmla="*/ 0 w 5689599"/>
              <a:gd name="connsiteY0" fmla="*/ 0 h 1463038"/>
              <a:gd name="connsiteX1" fmla="*/ 5689599 w 5689599"/>
              <a:gd name="connsiteY1" fmla="*/ 0 h 1463038"/>
              <a:gd name="connsiteX2" fmla="*/ 5689599 w 5689599"/>
              <a:gd name="connsiteY2" fmla="*/ 1463038 h 1463038"/>
              <a:gd name="connsiteX3" fmla="*/ 0 w 5689599"/>
              <a:gd name="connsiteY3" fmla="*/ 1463038 h 1463038"/>
              <a:gd name="connsiteX4" fmla="*/ 0 w 5689599"/>
              <a:gd name="connsiteY4" fmla="*/ 0 h 146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9599" h="1463038">
                <a:moveTo>
                  <a:pt x="0" y="0"/>
                </a:moveTo>
                <a:lnTo>
                  <a:pt x="5689599" y="0"/>
                </a:lnTo>
                <a:lnTo>
                  <a:pt x="5689599" y="1463038"/>
                </a:lnTo>
                <a:lnTo>
                  <a:pt x="0" y="1463038"/>
                </a:lnTo>
                <a:lnTo>
                  <a:pt x="0" y="0"/>
                </a:lnTo>
                <a:close/>
              </a:path>
            </a:pathLst>
          </a:custGeom>
          <a:solidFill>
            <a:srgbClr val="566579">
              <a:alpha val="40000"/>
            </a:srgbClr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0" rIns="0" bIns="0" numCol="1" spcCol="1270" anchor="ctr" anchorCtr="0">
            <a:noAutofit/>
          </a:bodyPr>
          <a:lstStyle/>
          <a:p>
            <a:pPr marL="3771900"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PE" sz="200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 observado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A8291A8F-6DC0-465A-BA70-AF6F8D14DC11}"/>
              </a:ext>
            </a:extLst>
          </p:cNvPr>
          <p:cNvCxnSpPr>
            <a:cxnSpLocks/>
          </p:cNvCxnSpPr>
          <p:nvPr/>
        </p:nvCxnSpPr>
        <p:spPr>
          <a:xfrm flipH="1">
            <a:off x="2536897" y="1950918"/>
            <a:ext cx="9524" cy="3528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34D7464E-F749-460A-8B91-A2FDF12B6CB6}"/>
              </a:ext>
            </a:extLst>
          </p:cNvPr>
          <p:cNvSpPr/>
          <p:nvPr/>
        </p:nvSpPr>
        <p:spPr>
          <a:xfrm>
            <a:off x="2276746" y="1355265"/>
            <a:ext cx="3600000" cy="648000"/>
          </a:xfrm>
          <a:custGeom>
            <a:avLst/>
            <a:gdLst>
              <a:gd name="connsiteX0" fmla="*/ 0 w 1445040"/>
              <a:gd name="connsiteY0" fmla="*/ 72252 h 722520"/>
              <a:gd name="connsiteX1" fmla="*/ 72252 w 1445040"/>
              <a:gd name="connsiteY1" fmla="*/ 0 h 722520"/>
              <a:gd name="connsiteX2" fmla="*/ 1372788 w 1445040"/>
              <a:gd name="connsiteY2" fmla="*/ 0 h 722520"/>
              <a:gd name="connsiteX3" fmla="*/ 1445040 w 1445040"/>
              <a:gd name="connsiteY3" fmla="*/ 72252 h 722520"/>
              <a:gd name="connsiteX4" fmla="*/ 1445040 w 1445040"/>
              <a:gd name="connsiteY4" fmla="*/ 650268 h 722520"/>
              <a:gd name="connsiteX5" fmla="*/ 1372788 w 1445040"/>
              <a:gd name="connsiteY5" fmla="*/ 722520 h 722520"/>
              <a:gd name="connsiteX6" fmla="*/ 72252 w 1445040"/>
              <a:gd name="connsiteY6" fmla="*/ 722520 h 722520"/>
              <a:gd name="connsiteX7" fmla="*/ 0 w 1445040"/>
              <a:gd name="connsiteY7" fmla="*/ 650268 h 722520"/>
              <a:gd name="connsiteX8" fmla="*/ 0 w 1445040"/>
              <a:gd name="connsiteY8" fmla="*/ 72252 h 72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5040" h="722520">
                <a:moveTo>
                  <a:pt x="0" y="72252"/>
                </a:moveTo>
                <a:cubicBezTo>
                  <a:pt x="0" y="32348"/>
                  <a:pt x="32348" y="0"/>
                  <a:pt x="72252" y="0"/>
                </a:cubicBezTo>
                <a:lnTo>
                  <a:pt x="1372788" y="0"/>
                </a:lnTo>
                <a:cubicBezTo>
                  <a:pt x="1412692" y="0"/>
                  <a:pt x="1445040" y="32348"/>
                  <a:pt x="1445040" y="72252"/>
                </a:cubicBezTo>
                <a:lnTo>
                  <a:pt x="1445040" y="650268"/>
                </a:lnTo>
                <a:cubicBezTo>
                  <a:pt x="1445040" y="690172"/>
                  <a:pt x="1412692" y="722520"/>
                  <a:pt x="1372788" y="722520"/>
                </a:cubicBezTo>
                <a:lnTo>
                  <a:pt x="72252" y="722520"/>
                </a:lnTo>
                <a:cubicBezTo>
                  <a:pt x="32348" y="722520"/>
                  <a:pt x="0" y="690172"/>
                  <a:pt x="0" y="650268"/>
                </a:cubicBezTo>
                <a:lnTo>
                  <a:pt x="0" y="72252"/>
                </a:lnTo>
                <a:close/>
              </a:path>
            </a:pathLst>
          </a:custGeom>
          <a:solidFill>
            <a:srgbClr val="FE7058"/>
          </a:solidFill>
          <a:ln w="12700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72" tIns="49102" rIns="63072" bIns="49102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2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Sesgos de medición</a:t>
            </a:r>
            <a:endParaRPr lang="es-PE" sz="2200" kern="1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51E0B80D-2BBF-41A4-8D0C-0F8C56D45672}"/>
              </a:ext>
            </a:extLst>
          </p:cNvPr>
          <p:cNvSpPr/>
          <p:nvPr/>
        </p:nvSpPr>
        <p:spPr>
          <a:xfrm>
            <a:off x="2820626" y="2236954"/>
            <a:ext cx="2541950" cy="543727"/>
          </a:xfrm>
          <a:custGeom>
            <a:avLst/>
            <a:gdLst>
              <a:gd name="connsiteX0" fmla="*/ 0 w 1156032"/>
              <a:gd name="connsiteY0" fmla="*/ 72252 h 722520"/>
              <a:gd name="connsiteX1" fmla="*/ 72252 w 1156032"/>
              <a:gd name="connsiteY1" fmla="*/ 0 h 722520"/>
              <a:gd name="connsiteX2" fmla="*/ 1083780 w 1156032"/>
              <a:gd name="connsiteY2" fmla="*/ 0 h 722520"/>
              <a:gd name="connsiteX3" fmla="*/ 1156032 w 1156032"/>
              <a:gd name="connsiteY3" fmla="*/ 72252 h 722520"/>
              <a:gd name="connsiteX4" fmla="*/ 1156032 w 1156032"/>
              <a:gd name="connsiteY4" fmla="*/ 650268 h 722520"/>
              <a:gd name="connsiteX5" fmla="*/ 1083780 w 1156032"/>
              <a:gd name="connsiteY5" fmla="*/ 722520 h 722520"/>
              <a:gd name="connsiteX6" fmla="*/ 72252 w 1156032"/>
              <a:gd name="connsiteY6" fmla="*/ 722520 h 722520"/>
              <a:gd name="connsiteX7" fmla="*/ 0 w 1156032"/>
              <a:gd name="connsiteY7" fmla="*/ 650268 h 722520"/>
              <a:gd name="connsiteX8" fmla="*/ 0 w 1156032"/>
              <a:gd name="connsiteY8" fmla="*/ 72252 h 72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6032" h="722520">
                <a:moveTo>
                  <a:pt x="0" y="72252"/>
                </a:moveTo>
                <a:cubicBezTo>
                  <a:pt x="0" y="32348"/>
                  <a:pt x="32348" y="0"/>
                  <a:pt x="72252" y="0"/>
                </a:cubicBezTo>
                <a:lnTo>
                  <a:pt x="1083780" y="0"/>
                </a:lnTo>
                <a:cubicBezTo>
                  <a:pt x="1123684" y="0"/>
                  <a:pt x="1156032" y="32348"/>
                  <a:pt x="1156032" y="72252"/>
                </a:cubicBezTo>
                <a:lnTo>
                  <a:pt x="1156032" y="650268"/>
                </a:lnTo>
                <a:cubicBezTo>
                  <a:pt x="1156032" y="690172"/>
                  <a:pt x="1123684" y="722520"/>
                  <a:pt x="1083780" y="722520"/>
                </a:cubicBezTo>
                <a:lnTo>
                  <a:pt x="72252" y="722520"/>
                </a:lnTo>
                <a:cubicBezTo>
                  <a:pt x="32348" y="722520"/>
                  <a:pt x="0" y="690172"/>
                  <a:pt x="0" y="650268"/>
                </a:cubicBezTo>
                <a:lnTo>
                  <a:pt x="0" y="72252"/>
                </a:lnTo>
                <a:close/>
              </a:path>
            </a:pathLst>
          </a:custGeom>
          <a:solidFill>
            <a:srgbClr val="44546A">
              <a:alpha val="90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737" tIns="40212" rIns="49737" bIns="40212" numCol="1" spcCol="1270" anchor="ctr" anchorCtr="0">
            <a:noAutofit/>
          </a:bodyPr>
          <a:lstStyle/>
          <a:p>
            <a:pPr marL="177800" lvl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Sesgo del observador</a:t>
            </a:r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BF4F28E5-A6E8-436B-BED6-51F4CF66F7B9}"/>
              </a:ext>
            </a:extLst>
          </p:cNvPr>
          <p:cNvSpPr/>
          <p:nvPr/>
        </p:nvSpPr>
        <p:spPr>
          <a:xfrm>
            <a:off x="2820626" y="2978944"/>
            <a:ext cx="2541950" cy="543727"/>
          </a:xfrm>
          <a:custGeom>
            <a:avLst/>
            <a:gdLst>
              <a:gd name="connsiteX0" fmla="*/ 0 w 1156032"/>
              <a:gd name="connsiteY0" fmla="*/ 72252 h 722520"/>
              <a:gd name="connsiteX1" fmla="*/ 72252 w 1156032"/>
              <a:gd name="connsiteY1" fmla="*/ 0 h 722520"/>
              <a:gd name="connsiteX2" fmla="*/ 1083780 w 1156032"/>
              <a:gd name="connsiteY2" fmla="*/ 0 h 722520"/>
              <a:gd name="connsiteX3" fmla="*/ 1156032 w 1156032"/>
              <a:gd name="connsiteY3" fmla="*/ 72252 h 722520"/>
              <a:gd name="connsiteX4" fmla="*/ 1156032 w 1156032"/>
              <a:gd name="connsiteY4" fmla="*/ 650268 h 722520"/>
              <a:gd name="connsiteX5" fmla="*/ 1083780 w 1156032"/>
              <a:gd name="connsiteY5" fmla="*/ 722520 h 722520"/>
              <a:gd name="connsiteX6" fmla="*/ 72252 w 1156032"/>
              <a:gd name="connsiteY6" fmla="*/ 722520 h 722520"/>
              <a:gd name="connsiteX7" fmla="*/ 0 w 1156032"/>
              <a:gd name="connsiteY7" fmla="*/ 650268 h 722520"/>
              <a:gd name="connsiteX8" fmla="*/ 0 w 1156032"/>
              <a:gd name="connsiteY8" fmla="*/ 72252 h 72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6032" h="722520">
                <a:moveTo>
                  <a:pt x="0" y="72252"/>
                </a:moveTo>
                <a:cubicBezTo>
                  <a:pt x="0" y="32348"/>
                  <a:pt x="32348" y="0"/>
                  <a:pt x="72252" y="0"/>
                </a:cubicBezTo>
                <a:lnTo>
                  <a:pt x="1083780" y="0"/>
                </a:lnTo>
                <a:cubicBezTo>
                  <a:pt x="1123684" y="0"/>
                  <a:pt x="1156032" y="32348"/>
                  <a:pt x="1156032" y="72252"/>
                </a:cubicBezTo>
                <a:lnTo>
                  <a:pt x="1156032" y="650268"/>
                </a:lnTo>
                <a:cubicBezTo>
                  <a:pt x="1156032" y="690172"/>
                  <a:pt x="1123684" y="722520"/>
                  <a:pt x="1083780" y="722520"/>
                </a:cubicBezTo>
                <a:lnTo>
                  <a:pt x="72252" y="722520"/>
                </a:lnTo>
                <a:cubicBezTo>
                  <a:pt x="32348" y="722520"/>
                  <a:pt x="0" y="690172"/>
                  <a:pt x="0" y="650268"/>
                </a:cubicBezTo>
                <a:lnTo>
                  <a:pt x="0" y="72252"/>
                </a:lnTo>
                <a:close/>
              </a:path>
            </a:pathLst>
          </a:custGeom>
          <a:solidFill>
            <a:srgbClr val="44546A">
              <a:alpha val="90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737" tIns="40212" rIns="49737" bIns="40212" numCol="1" spcCol="1270" anchor="ctr" anchorCtr="0">
            <a:noAutofit/>
          </a:bodyPr>
          <a:lstStyle/>
          <a:p>
            <a:pPr marL="177800" lvl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Sesgo de la capacidad diagnóstica</a:t>
            </a:r>
            <a:endParaRPr lang="es-PE" sz="1400" kern="12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DE120424-F57F-4ADA-A262-09D1959997C8}"/>
              </a:ext>
            </a:extLst>
          </p:cNvPr>
          <p:cNvCxnSpPr/>
          <p:nvPr/>
        </p:nvCxnSpPr>
        <p:spPr>
          <a:xfrm flipH="1">
            <a:off x="2536896" y="2506955"/>
            <a:ext cx="28611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C9225CE8-B421-41BC-87D9-DCACCD328EE2}"/>
              </a:ext>
            </a:extLst>
          </p:cNvPr>
          <p:cNvCxnSpPr/>
          <p:nvPr/>
        </p:nvCxnSpPr>
        <p:spPr>
          <a:xfrm flipH="1">
            <a:off x="2536896" y="3248945"/>
            <a:ext cx="28611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rma libre: forma 18">
            <a:extLst>
              <a:ext uri="{FF2B5EF4-FFF2-40B4-BE49-F238E27FC236}">
                <a16:creationId xmlns:a16="http://schemas.microsoft.com/office/drawing/2014/main" id="{96BCFE9B-5C34-4F0D-9DC5-C37B1FA745BE}"/>
              </a:ext>
            </a:extLst>
          </p:cNvPr>
          <p:cNvSpPr/>
          <p:nvPr/>
        </p:nvSpPr>
        <p:spPr>
          <a:xfrm>
            <a:off x="2820626" y="3720934"/>
            <a:ext cx="2541950" cy="543727"/>
          </a:xfrm>
          <a:custGeom>
            <a:avLst/>
            <a:gdLst>
              <a:gd name="connsiteX0" fmla="*/ 0 w 1156032"/>
              <a:gd name="connsiteY0" fmla="*/ 72252 h 722520"/>
              <a:gd name="connsiteX1" fmla="*/ 72252 w 1156032"/>
              <a:gd name="connsiteY1" fmla="*/ 0 h 722520"/>
              <a:gd name="connsiteX2" fmla="*/ 1083780 w 1156032"/>
              <a:gd name="connsiteY2" fmla="*/ 0 h 722520"/>
              <a:gd name="connsiteX3" fmla="*/ 1156032 w 1156032"/>
              <a:gd name="connsiteY3" fmla="*/ 72252 h 722520"/>
              <a:gd name="connsiteX4" fmla="*/ 1156032 w 1156032"/>
              <a:gd name="connsiteY4" fmla="*/ 650268 h 722520"/>
              <a:gd name="connsiteX5" fmla="*/ 1083780 w 1156032"/>
              <a:gd name="connsiteY5" fmla="*/ 722520 h 722520"/>
              <a:gd name="connsiteX6" fmla="*/ 72252 w 1156032"/>
              <a:gd name="connsiteY6" fmla="*/ 722520 h 722520"/>
              <a:gd name="connsiteX7" fmla="*/ 0 w 1156032"/>
              <a:gd name="connsiteY7" fmla="*/ 650268 h 722520"/>
              <a:gd name="connsiteX8" fmla="*/ 0 w 1156032"/>
              <a:gd name="connsiteY8" fmla="*/ 72252 h 72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6032" h="722520">
                <a:moveTo>
                  <a:pt x="0" y="72252"/>
                </a:moveTo>
                <a:cubicBezTo>
                  <a:pt x="0" y="32348"/>
                  <a:pt x="32348" y="0"/>
                  <a:pt x="72252" y="0"/>
                </a:cubicBezTo>
                <a:lnTo>
                  <a:pt x="1083780" y="0"/>
                </a:lnTo>
                <a:cubicBezTo>
                  <a:pt x="1123684" y="0"/>
                  <a:pt x="1156032" y="32348"/>
                  <a:pt x="1156032" y="72252"/>
                </a:cubicBezTo>
                <a:lnTo>
                  <a:pt x="1156032" y="650268"/>
                </a:lnTo>
                <a:cubicBezTo>
                  <a:pt x="1156032" y="690172"/>
                  <a:pt x="1123684" y="722520"/>
                  <a:pt x="1083780" y="722520"/>
                </a:cubicBezTo>
                <a:lnTo>
                  <a:pt x="72252" y="722520"/>
                </a:lnTo>
                <a:cubicBezTo>
                  <a:pt x="32348" y="722520"/>
                  <a:pt x="0" y="690172"/>
                  <a:pt x="0" y="650268"/>
                </a:cubicBezTo>
                <a:lnTo>
                  <a:pt x="0" y="72252"/>
                </a:lnTo>
                <a:close/>
              </a:path>
            </a:pathLst>
          </a:custGeom>
          <a:solidFill>
            <a:srgbClr val="44546A">
              <a:alpha val="90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737" tIns="40212" rIns="49737" bIns="40212" numCol="1" spcCol="1270" anchor="ctr" anchorCtr="0">
            <a:noAutofit/>
          </a:bodyPr>
          <a:lstStyle/>
          <a:p>
            <a:pPr marL="177800" lvl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Sesgo de rendimiento </a:t>
            </a:r>
            <a:endParaRPr lang="es-PE" sz="1400" kern="12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0" name="Forma libre: forma 19">
            <a:extLst>
              <a:ext uri="{FF2B5EF4-FFF2-40B4-BE49-F238E27FC236}">
                <a16:creationId xmlns:a16="http://schemas.microsoft.com/office/drawing/2014/main" id="{D83465EC-C5CE-4227-8258-5FA40233157A}"/>
              </a:ext>
            </a:extLst>
          </p:cNvPr>
          <p:cNvSpPr/>
          <p:nvPr/>
        </p:nvSpPr>
        <p:spPr>
          <a:xfrm>
            <a:off x="2836142" y="5204914"/>
            <a:ext cx="2541950" cy="543727"/>
          </a:xfrm>
          <a:custGeom>
            <a:avLst/>
            <a:gdLst>
              <a:gd name="connsiteX0" fmla="*/ 0 w 1156032"/>
              <a:gd name="connsiteY0" fmla="*/ 72252 h 722520"/>
              <a:gd name="connsiteX1" fmla="*/ 72252 w 1156032"/>
              <a:gd name="connsiteY1" fmla="*/ 0 h 722520"/>
              <a:gd name="connsiteX2" fmla="*/ 1083780 w 1156032"/>
              <a:gd name="connsiteY2" fmla="*/ 0 h 722520"/>
              <a:gd name="connsiteX3" fmla="*/ 1156032 w 1156032"/>
              <a:gd name="connsiteY3" fmla="*/ 72252 h 722520"/>
              <a:gd name="connsiteX4" fmla="*/ 1156032 w 1156032"/>
              <a:gd name="connsiteY4" fmla="*/ 650268 h 722520"/>
              <a:gd name="connsiteX5" fmla="*/ 1083780 w 1156032"/>
              <a:gd name="connsiteY5" fmla="*/ 722520 h 722520"/>
              <a:gd name="connsiteX6" fmla="*/ 72252 w 1156032"/>
              <a:gd name="connsiteY6" fmla="*/ 722520 h 722520"/>
              <a:gd name="connsiteX7" fmla="*/ 0 w 1156032"/>
              <a:gd name="connsiteY7" fmla="*/ 650268 h 722520"/>
              <a:gd name="connsiteX8" fmla="*/ 0 w 1156032"/>
              <a:gd name="connsiteY8" fmla="*/ 72252 h 72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6032" h="722520">
                <a:moveTo>
                  <a:pt x="0" y="72252"/>
                </a:moveTo>
                <a:cubicBezTo>
                  <a:pt x="0" y="32348"/>
                  <a:pt x="32348" y="0"/>
                  <a:pt x="72252" y="0"/>
                </a:cubicBezTo>
                <a:lnTo>
                  <a:pt x="1083780" y="0"/>
                </a:lnTo>
                <a:cubicBezTo>
                  <a:pt x="1123684" y="0"/>
                  <a:pt x="1156032" y="32348"/>
                  <a:pt x="1156032" y="72252"/>
                </a:cubicBezTo>
                <a:lnTo>
                  <a:pt x="1156032" y="650268"/>
                </a:lnTo>
                <a:cubicBezTo>
                  <a:pt x="1156032" y="690172"/>
                  <a:pt x="1123684" y="722520"/>
                  <a:pt x="1083780" y="722520"/>
                </a:cubicBezTo>
                <a:lnTo>
                  <a:pt x="72252" y="722520"/>
                </a:lnTo>
                <a:cubicBezTo>
                  <a:pt x="32348" y="722520"/>
                  <a:pt x="0" y="690172"/>
                  <a:pt x="0" y="650268"/>
                </a:cubicBezTo>
                <a:lnTo>
                  <a:pt x="0" y="72252"/>
                </a:lnTo>
                <a:close/>
              </a:path>
            </a:pathLst>
          </a:custGeom>
          <a:solidFill>
            <a:srgbClr val="44546A">
              <a:alpha val="90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737" tIns="40212" rIns="49737" bIns="40212" numCol="1" spcCol="1270" anchor="ctr" anchorCtr="0">
            <a:noAutofit/>
          </a:bodyPr>
          <a:lstStyle/>
          <a:p>
            <a:pPr marL="177800" lvl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Sesgo de adaptación</a:t>
            </a:r>
            <a:endParaRPr lang="es-PE" sz="1400" kern="1200" dirty="0">
              <a:solidFill>
                <a:schemeClr val="bg1"/>
              </a:solidFill>
              <a:latin typeface="Open Sans "/>
            </a:endParaRPr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F4416FF5-86AA-4DAC-82EA-814075EA7F0C}"/>
              </a:ext>
            </a:extLst>
          </p:cNvPr>
          <p:cNvSpPr/>
          <p:nvPr/>
        </p:nvSpPr>
        <p:spPr>
          <a:xfrm>
            <a:off x="2836142" y="4462924"/>
            <a:ext cx="2541950" cy="543727"/>
          </a:xfrm>
          <a:custGeom>
            <a:avLst/>
            <a:gdLst>
              <a:gd name="connsiteX0" fmla="*/ 0 w 1156032"/>
              <a:gd name="connsiteY0" fmla="*/ 72252 h 722520"/>
              <a:gd name="connsiteX1" fmla="*/ 72252 w 1156032"/>
              <a:gd name="connsiteY1" fmla="*/ 0 h 722520"/>
              <a:gd name="connsiteX2" fmla="*/ 1083780 w 1156032"/>
              <a:gd name="connsiteY2" fmla="*/ 0 h 722520"/>
              <a:gd name="connsiteX3" fmla="*/ 1156032 w 1156032"/>
              <a:gd name="connsiteY3" fmla="*/ 72252 h 722520"/>
              <a:gd name="connsiteX4" fmla="*/ 1156032 w 1156032"/>
              <a:gd name="connsiteY4" fmla="*/ 650268 h 722520"/>
              <a:gd name="connsiteX5" fmla="*/ 1083780 w 1156032"/>
              <a:gd name="connsiteY5" fmla="*/ 722520 h 722520"/>
              <a:gd name="connsiteX6" fmla="*/ 72252 w 1156032"/>
              <a:gd name="connsiteY6" fmla="*/ 722520 h 722520"/>
              <a:gd name="connsiteX7" fmla="*/ 0 w 1156032"/>
              <a:gd name="connsiteY7" fmla="*/ 650268 h 722520"/>
              <a:gd name="connsiteX8" fmla="*/ 0 w 1156032"/>
              <a:gd name="connsiteY8" fmla="*/ 72252 h 72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6032" h="722520">
                <a:moveTo>
                  <a:pt x="0" y="72252"/>
                </a:moveTo>
                <a:cubicBezTo>
                  <a:pt x="0" y="32348"/>
                  <a:pt x="32348" y="0"/>
                  <a:pt x="72252" y="0"/>
                </a:cubicBezTo>
                <a:lnTo>
                  <a:pt x="1083780" y="0"/>
                </a:lnTo>
                <a:cubicBezTo>
                  <a:pt x="1123684" y="0"/>
                  <a:pt x="1156032" y="32348"/>
                  <a:pt x="1156032" y="72252"/>
                </a:cubicBezTo>
                <a:lnTo>
                  <a:pt x="1156032" y="650268"/>
                </a:lnTo>
                <a:cubicBezTo>
                  <a:pt x="1156032" y="690172"/>
                  <a:pt x="1123684" y="722520"/>
                  <a:pt x="1083780" y="722520"/>
                </a:cubicBezTo>
                <a:lnTo>
                  <a:pt x="72252" y="722520"/>
                </a:lnTo>
                <a:cubicBezTo>
                  <a:pt x="32348" y="722520"/>
                  <a:pt x="0" y="690172"/>
                  <a:pt x="0" y="650268"/>
                </a:cubicBezTo>
                <a:lnTo>
                  <a:pt x="0" y="72252"/>
                </a:lnTo>
                <a:close/>
              </a:path>
            </a:pathLst>
          </a:custGeom>
          <a:solidFill>
            <a:srgbClr val="44546A">
              <a:alpha val="90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737" tIns="40212" rIns="49737" bIns="40212" numCol="1" spcCol="1270" anchor="ctr" anchorCtr="0">
            <a:noAutofit/>
          </a:bodyPr>
          <a:lstStyle/>
          <a:p>
            <a:pPr marL="177800"/>
            <a:r>
              <a:rPr lang="es-PE" sz="1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Sesgo de memoria</a:t>
            </a:r>
            <a:endParaRPr lang="es-ES" sz="14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92FC464C-B5C5-4D59-A95E-21F2B600B61C}"/>
              </a:ext>
            </a:extLst>
          </p:cNvPr>
          <p:cNvCxnSpPr/>
          <p:nvPr/>
        </p:nvCxnSpPr>
        <p:spPr>
          <a:xfrm flipH="1">
            <a:off x="2521990" y="3990935"/>
            <a:ext cx="28611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6E547026-17A2-4CF4-A299-B24751927215}"/>
              </a:ext>
            </a:extLst>
          </p:cNvPr>
          <p:cNvCxnSpPr/>
          <p:nvPr/>
        </p:nvCxnSpPr>
        <p:spPr>
          <a:xfrm flipH="1">
            <a:off x="2544041" y="4736720"/>
            <a:ext cx="28611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FD3ECBFD-8A20-4143-9ACE-ABB23268A909}"/>
              </a:ext>
            </a:extLst>
          </p:cNvPr>
          <p:cNvCxnSpPr/>
          <p:nvPr/>
        </p:nvCxnSpPr>
        <p:spPr>
          <a:xfrm flipH="1">
            <a:off x="2546240" y="5474915"/>
            <a:ext cx="28611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arco 1">
            <a:extLst>
              <a:ext uri="{FF2B5EF4-FFF2-40B4-BE49-F238E27FC236}">
                <a16:creationId xmlns:a16="http://schemas.microsoft.com/office/drawing/2014/main" id="{A02DA945-DE86-DF3E-AD54-F93EC8FF1B3A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3F8C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90449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7166968D-6109-4989-8197-D5907830D456}"/>
              </a:ext>
            </a:extLst>
          </p:cNvPr>
          <p:cNvSpPr/>
          <p:nvPr/>
        </p:nvSpPr>
        <p:spPr>
          <a:xfrm>
            <a:off x="7274823" y="4219660"/>
            <a:ext cx="2238444" cy="540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4" name="Picture 6" descr="D:\BIOESTADISTICO\Archivos\Muñequitos\Observación.png">
            <a:extLst>
              <a:ext uri="{FF2B5EF4-FFF2-40B4-BE49-F238E27FC236}">
                <a16:creationId xmlns:a16="http://schemas.microsoft.com/office/drawing/2014/main" id="{84F98D6F-38E7-432B-B3DF-916EE8AB0B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" r="3616" b="12226"/>
          <a:stretch/>
        </p:blipFill>
        <p:spPr bwMode="auto">
          <a:xfrm>
            <a:off x="4510665" y="2580436"/>
            <a:ext cx="3165338" cy="253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5E54642C-8439-40FC-B6C7-3571EEBF1AE4}"/>
              </a:ext>
            </a:extLst>
          </p:cNvPr>
          <p:cNvSpPr/>
          <p:nvPr/>
        </p:nvSpPr>
        <p:spPr>
          <a:xfrm>
            <a:off x="1748095" y="4302176"/>
            <a:ext cx="3336262" cy="540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CDC00E49-0E06-4765-AE2D-C3BE7D61E2F8}"/>
              </a:ext>
            </a:extLst>
          </p:cNvPr>
          <p:cNvSpPr/>
          <p:nvPr/>
        </p:nvSpPr>
        <p:spPr>
          <a:xfrm>
            <a:off x="3666216" y="2898807"/>
            <a:ext cx="1800000" cy="540000"/>
          </a:xfrm>
          <a:prstGeom prst="roundRect">
            <a:avLst/>
          </a:prstGeom>
          <a:solidFill>
            <a:srgbClr val="8AAC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5" name="1 Rectángulo">
            <a:extLst>
              <a:ext uri="{FF2B5EF4-FFF2-40B4-BE49-F238E27FC236}">
                <a16:creationId xmlns:a16="http://schemas.microsoft.com/office/drawing/2014/main" id="{ED796F9E-1521-469A-8196-4597C592F056}"/>
              </a:ext>
            </a:extLst>
          </p:cNvPr>
          <p:cNvSpPr/>
          <p:nvPr/>
        </p:nvSpPr>
        <p:spPr>
          <a:xfrm>
            <a:off x="3712356" y="2967815"/>
            <a:ext cx="175240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PE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observador</a:t>
            </a:r>
            <a:endParaRPr lang="es-ES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2 Rectángulo">
            <a:extLst>
              <a:ext uri="{FF2B5EF4-FFF2-40B4-BE49-F238E27FC236}">
                <a16:creationId xmlns:a16="http://schemas.microsoft.com/office/drawing/2014/main" id="{CD29F736-9860-4B18-99B1-990E5A72332A}"/>
              </a:ext>
            </a:extLst>
          </p:cNvPr>
          <p:cNvSpPr/>
          <p:nvPr/>
        </p:nvSpPr>
        <p:spPr>
          <a:xfrm>
            <a:off x="7318660" y="4299601"/>
            <a:ext cx="211147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P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ente observado</a:t>
            </a:r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3 Rectángulo">
            <a:extLst>
              <a:ext uri="{FF2B5EF4-FFF2-40B4-BE49-F238E27FC236}">
                <a16:creationId xmlns:a16="http://schemas.microsoft.com/office/drawing/2014/main" id="{179C4F2B-D66D-46FD-BFA4-64232F768021}"/>
              </a:ext>
            </a:extLst>
          </p:cNvPr>
          <p:cNvSpPr/>
          <p:nvPr/>
        </p:nvSpPr>
        <p:spPr>
          <a:xfrm>
            <a:off x="1897265" y="4358013"/>
            <a:ext cx="310533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P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 medios de observación</a:t>
            </a:r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6 Rectángulo">
            <a:extLst>
              <a:ext uri="{FF2B5EF4-FFF2-40B4-BE49-F238E27FC236}">
                <a16:creationId xmlns:a16="http://schemas.microsoft.com/office/drawing/2014/main" id="{FD6CD6AC-E8A8-49F9-80EE-8003BBA00EEB}"/>
              </a:ext>
            </a:extLst>
          </p:cNvPr>
          <p:cNvSpPr/>
          <p:nvPr/>
        </p:nvSpPr>
        <p:spPr>
          <a:xfrm>
            <a:off x="3020523" y="2176600"/>
            <a:ext cx="249940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s-P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Sesgo del observador</a:t>
            </a:r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7B2D94F0-4D84-4ED2-B7D9-32B8E35E3F7F}"/>
              </a:ext>
            </a:extLst>
          </p:cNvPr>
          <p:cNvSpPr/>
          <p:nvPr/>
        </p:nvSpPr>
        <p:spPr>
          <a:xfrm>
            <a:off x="6697641" y="2096274"/>
            <a:ext cx="4088698" cy="540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3" name="6 Rectángulo">
            <a:extLst>
              <a:ext uri="{FF2B5EF4-FFF2-40B4-BE49-F238E27FC236}">
                <a16:creationId xmlns:a16="http://schemas.microsoft.com/office/drawing/2014/main" id="{E3EC5FCA-4B9F-47F5-AE30-6EB550010B18}"/>
              </a:ext>
            </a:extLst>
          </p:cNvPr>
          <p:cNvSpPr/>
          <p:nvPr/>
        </p:nvSpPr>
        <p:spPr>
          <a:xfrm>
            <a:off x="6724620" y="2181608"/>
            <a:ext cx="407034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P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Las circunstancias de la observación</a:t>
            </a:r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4EC12953-9391-4416-ABBE-AD35C1ECC449}"/>
              </a:ext>
            </a:extLst>
          </p:cNvPr>
          <p:cNvSpPr/>
          <p:nvPr/>
        </p:nvSpPr>
        <p:spPr>
          <a:xfrm>
            <a:off x="2276746" y="872187"/>
            <a:ext cx="3336262" cy="648000"/>
          </a:xfrm>
          <a:prstGeom prst="rect">
            <a:avLst/>
          </a:prstGeom>
          <a:solidFill>
            <a:srgbClr val="8AAC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 1. Sesgo del observador</a:t>
            </a:r>
            <a:endParaRPr lang="es-PE" dirty="0"/>
          </a:p>
        </p:txBody>
      </p:sp>
      <p:sp>
        <p:nvSpPr>
          <p:cNvPr id="25" name="6 Rectángulo">
            <a:extLst>
              <a:ext uri="{FF2B5EF4-FFF2-40B4-BE49-F238E27FC236}">
                <a16:creationId xmlns:a16="http://schemas.microsoft.com/office/drawing/2014/main" id="{B74B2225-4C7F-4D37-9DD7-23585E5F3671}"/>
              </a:ext>
            </a:extLst>
          </p:cNvPr>
          <p:cNvSpPr/>
          <p:nvPr/>
        </p:nvSpPr>
        <p:spPr>
          <a:xfrm>
            <a:off x="1577024" y="5268500"/>
            <a:ext cx="578555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P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Sesgo de la capacidad diagnóstica del instrumento </a:t>
            </a:r>
            <a:endParaRPr lang="es-E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Marco 3">
            <a:extLst>
              <a:ext uri="{FF2B5EF4-FFF2-40B4-BE49-F238E27FC236}">
                <a16:creationId xmlns:a16="http://schemas.microsoft.com/office/drawing/2014/main" id="{5CB173D8-2C9C-B637-327F-8F7925C89B35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3F8C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836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lecha: circular 68">
            <a:extLst>
              <a:ext uri="{FF2B5EF4-FFF2-40B4-BE49-F238E27FC236}">
                <a16:creationId xmlns:a16="http://schemas.microsoft.com/office/drawing/2014/main" id="{B4991230-31C6-4719-8593-ED9941D5E4FA}"/>
              </a:ext>
            </a:extLst>
          </p:cNvPr>
          <p:cNvSpPr/>
          <p:nvPr/>
        </p:nvSpPr>
        <p:spPr>
          <a:xfrm rot="10800000">
            <a:off x="3379169" y="735081"/>
            <a:ext cx="5115221" cy="5115221"/>
          </a:xfrm>
          <a:prstGeom prst="circularArrow">
            <a:avLst>
              <a:gd name="adj1" fmla="val 5085"/>
              <a:gd name="adj2" fmla="val 327528"/>
              <a:gd name="adj3" fmla="val 8671970"/>
              <a:gd name="adj4" fmla="val 1800502"/>
              <a:gd name="adj5" fmla="val 5932"/>
            </a:avLst>
          </a:prstGeom>
          <a:solidFill>
            <a:srgbClr val="4472C4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s-P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D377781D-F451-4390-8E18-0EF797D1D33D}"/>
              </a:ext>
            </a:extLst>
          </p:cNvPr>
          <p:cNvSpPr/>
          <p:nvPr/>
        </p:nvSpPr>
        <p:spPr>
          <a:xfrm>
            <a:off x="1649062" y="2028097"/>
            <a:ext cx="2976113" cy="2976113"/>
          </a:xfrm>
          <a:prstGeom prst="ellipse">
            <a:avLst/>
          </a:prstGeom>
          <a:solidFill>
            <a:srgbClr val="494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INTENCIÓN</a:t>
            </a:r>
          </a:p>
          <a:p>
            <a:pPr algn="ctr"/>
            <a:endParaRPr lang="es-PE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s-PE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IDEA DE INVESTIGACIÓN</a:t>
            </a:r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4BCA069C-8685-4B8D-B70E-CBF7D0C43F0B}"/>
              </a:ext>
            </a:extLst>
          </p:cNvPr>
          <p:cNvSpPr/>
          <p:nvPr/>
        </p:nvSpPr>
        <p:spPr>
          <a:xfrm>
            <a:off x="7253356" y="2028097"/>
            <a:ext cx="2976113" cy="2976113"/>
          </a:xfrm>
          <a:prstGeom prst="ellipse">
            <a:avLst/>
          </a:prstGeom>
          <a:solidFill>
            <a:srgbClr val="494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EXPRESIÓN</a:t>
            </a:r>
          </a:p>
          <a:p>
            <a:pPr algn="ctr"/>
            <a:endParaRPr lang="es-P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s-PE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PROPÓSITO DEL ESTUDIO</a:t>
            </a:r>
          </a:p>
        </p:txBody>
      </p:sp>
      <p:sp>
        <p:nvSpPr>
          <p:cNvPr id="10" name="Flecha: circular 9">
            <a:extLst>
              <a:ext uri="{FF2B5EF4-FFF2-40B4-BE49-F238E27FC236}">
                <a16:creationId xmlns:a16="http://schemas.microsoft.com/office/drawing/2014/main" id="{6A318262-1C47-4550-8E8D-0D82B9420627}"/>
              </a:ext>
            </a:extLst>
          </p:cNvPr>
          <p:cNvSpPr/>
          <p:nvPr/>
        </p:nvSpPr>
        <p:spPr>
          <a:xfrm>
            <a:off x="3381655" y="1175042"/>
            <a:ext cx="5115221" cy="5115221"/>
          </a:xfrm>
          <a:prstGeom prst="circularArrow">
            <a:avLst>
              <a:gd name="adj1" fmla="val 5085"/>
              <a:gd name="adj2" fmla="val 327528"/>
              <a:gd name="adj3" fmla="val 8671970"/>
              <a:gd name="adj4" fmla="val 1800502"/>
              <a:gd name="adj5" fmla="val 5932"/>
            </a:avLst>
          </a:prstGeom>
          <a:solidFill>
            <a:srgbClr val="9D9F26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s-P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714B7CC4-9A85-4F3B-AB36-2E0EA00772D0}"/>
              </a:ext>
            </a:extLst>
          </p:cNvPr>
          <p:cNvSpPr/>
          <p:nvPr/>
        </p:nvSpPr>
        <p:spPr>
          <a:xfrm>
            <a:off x="5037298" y="880813"/>
            <a:ext cx="1723549" cy="461665"/>
          </a:xfrm>
          <a:prstGeom prst="rect">
            <a:avLst/>
          </a:prstGeom>
          <a:solidFill>
            <a:srgbClr val="4472C4"/>
          </a:solidFill>
        </p:spPr>
        <p:txBody>
          <a:bodyPr wrap="none">
            <a:spAutoFit/>
          </a:bodyPr>
          <a:lstStyle/>
          <a:p>
            <a:pPr algn="ctr"/>
            <a:r>
              <a:rPr lang="es-PE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LENGUAJE</a:t>
            </a:r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3B1B7F80-FCF7-4AA3-BCA5-23967721BBC8}"/>
              </a:ext>
            </a:extLst>
          </p:cNvPr>
          <p:cNvSpPr/>
          <p:nvPr/>
        </p:nvSpPr>
        <p:spPr>
          <a:xfrm>
            <a:off x="4637149" y="5689353"/>
            <a:ext cx="2603598" cy="461665"/>
          </a:xfrm>
          <a:prstGeom prst="rect">
            <a:avLst/>
          </a:prstGeom>
          <a:solidFill>
            <a:srgbClr val="9D9F26"/>
          </a:solidFill>
        </p:spPr>
        <p:txBody>
          <a:bodyPr wrap="none">
            <a:spAutoFit/>
          </a:bodyPr>
          <a:lstStyle/>
          <a:p>
            <a:pPr algn="ctr"/>
            <a:r>
              <a:rPr lang="es-PE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HERMENÉUTICA</a:t>
            </a:r>
          </a:p>
        </p:txBody>
      </p:sp>
      <p:sp>
        <p:nvSpPr>
          <p:cNvPr id="12" name="Marco 11">
            <a:extLst>
              <a:ext uri="{FF2B5EF4-FFF2-40B4-BE49-F238E27FC236}">
                <a16:creationId xmlns:a16="http://schemas.microsoft.com/office/drawing/2014/main" id="{318AAF5B-60E2-4081-BB88-5159CEB7F791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5226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928991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6" descr="D:\BIOESTADISTICO\Archivos\Muñequitos\Observación.png">
            <a:extLst>
              <a:ext uri="{FF2B5EF4-FFF2-40B4-BE49-F238E27FC236}">
                <a16:creationId xmlns:a16="http://schemas.microsoft.com/office/drawing/2014/main" id="{1D1EE535-9D20-4AB1-8C7A-D5FA2FC624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" r="3616" b="12226"/>
          <a:stretch/>
        </p:blipFill>
        <p:spPr bwMode="auto">
          <a:xfrm>
            <a:off x="4510665" y="2580436"/>
            <a:ext cx="3165338" cy="253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67C4B451-5B95-47C3-B8EA-48CFA3628731}"/>
              </a:ext>
            </a:extLst>
          </p:cNvPr>
          <p:cNvSpPr/>
          <p:nvPr/>
        </p:nvSpPr>
        <p:spPr>
          <a:xfrm>
            <a:off x="3666216" y="2898807"/>
            <a:ext cx="1800000" cy="540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89E35785-1E32-4B1D-A725-A636234A2492}"/>
              </a:ext>
            </a:extLst>
          </p:cNvPr>
          <p:cNvSpPr/>
          <p:nvPr/>
        </p:nvSpPr>
        <p:spPr>
          <a:xfrm>
            <a:off x="1748095" y="4302176"/>
            <a:ext cx="3336262" cy="540000"/>
          </a:xfrm>
          <a:prstGeom prst="roundRect">
            <a:avLst/>
          </a:prstGeom>
          <a:solidFill>
            <a:srgbClr val="D87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4" name="1 Rectángulo">
            <a:extLst>
              <a:ext uri="{FF2B5EF4-FFF2-40B4-BE49-F238E27FC236}">
                <a16:creationId xmlns:a16="http://schemas.microsoft.com/office/drawing/2014/main" id="{70DEE6DB-281E-4E5F-897E-9BDE55DC0106}"/>
              </a:ext>
            </a:extLst>
          </p:cNvPr>
          <p:cNvSpPr/>
          <p:nvPr/>
        </p:nvSpPr>
        <p:spPr>
          <a:xfrm>
            <a:off x="3756438" y="2967815"/>
            <a:ext cx="166423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P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observador</a:t>
            </a:r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3 Rectángulo">
            <a:extLst>
              <a:ext uri="{FF2B5EF4-FFF2-40B4-BE49-F238E27FC236}">
                <a16:creationId xmlns:a16="http://schemas.microsoft.com/office/drawing/2014/main" id="{001B48DB-8FE2-4671-8D36-017399345F69}"/>
              </a:ext>
            </a:extLst>
          </p:cNvPr>
          <p:cNvSpPr/>
          <p:nvPr/>
        </p:nvSpPr>
        <p:spPr>
          <a:xfrm>
            <a:off x="1815512" y="4358013"/>
            <a:ext cx="326884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PE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 medios de observación</a:t>
            </a:r>
            <a:endParaRPr lang="es-ES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6 Rectángulo">
            <a:extLst>
              <a:ext uri="{FF2B5EF4-FFF2-40B4-BE49-F238E27FC236}">
                <a16:creationId xmlns:a16="http://schemas.microsoft.com/office/drawing/2014/main" id="{0D90D6FC-0E12-4FFD-AA55-8C2063B3FADB}"/>
              </a:ext>
            </a:extLst>
          </p:cNvPr>
          <p:cNvSpPr/>
          <p:nvPr/>
        </p:nvSpPr>
        <p:spPr>
          <a:xfrm>
            <a:off x="1577024" y="5268500"/>
            <a:ext cx="578555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P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Sesgo de la capacidad diagnóstica del instrumento </a:t>
            </a:r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AC006C1C-EDED-40E2-8B31-96D4DF985B6D}"/>
              </a:ext>
            </a:extLst>
          </p:cNvPr>
          <p:cNvSpPr/>
          <p:nvPr/>
        </p:nvSpPr>
        <p:spPr>
          <a:xfrm>
            <a:off x="6697641" y="2096274"/>
            <a:ext cx="4088698" cy="540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3" name="6 Rectángulo">
            <a:extLst>
              <a:ext uri="{FF2B5EF4-FFF2-40B4-BE49-F238E27FC236}">
                <a16:creationId xmlns:a16="http://schemas.microsoft.com/office/drawing/2014/main" id="{A28DADF3-67B6-45FF-981C-9269322D5EB1}"/>
              </a:ext>
            </a:extLst>
          </p:cNvPr>
          <p:cNvSpPr/>
          <p:nvPr/>
        </p:nvSpPr>
        <p:spPr>
          <a:xfrm>
            <a:off x="6724620" y="2181608"/>
            <a:ext cx="407034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P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Las circunstancias de la observación</a:t>
            </a:r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8398A45B-ADC3-46FE-B0B5-B0579C1CE1BF}"/>
              </a:ext>
            </a:extLst>
          </p:cNvPr>
          <p:cNvSpPr/>
          <p:nvPr/>
        </p:nvSpPr>
        <p:spPr>
          <a:xfrm>
            <a:off x="2276745" y="872187"/>
            <a:ext cx="4598507" cy="648000"/>
          </a:xfrm>
          <a:prstGeom prst="rect">
            <a:avLst/>
          </a:prstGeom>
          <a:solidFill>
            <a:srgbClr val="D87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 2. Sesgo de la capacidad diagnóstica</a:t>
            </a:r>
            <a:endParaRPr lang="es-PE" dirty="0"/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BAC4BB25-80E7-4CE8-80BA-7259148F549A}"/>
              </a:ext>
            </a:extLst>
          </p:cNvPr>
          <p:cNvSpPr/>
          <p:nvPr/>
        </p:nvSpPr>
        <p:spPr>
          <a:xfrm>
            <a:off x="7274823" y="4219660"/>
            <a:ext cx="2238444" cy="540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7" name="2 Rectángulo">
            <a:extLst>
              <a:ext uri="{FF2B5EF4-FFF2-40B4-BE49-F238E27FC236}">
                <a16:creationId xmlns:a16="http://schemas.microsoft.com/office/drawing/2014/main" id="{B9411EED-07D3-45F7-840B-B81DD8C86F3F}"/>
              </a:ext>
            </a:extLst>
          </p:cNvPr>
          <p:cNvSpPr/>
          <p:nvPr/>
        </p:nvSpPr>
        <p:spPr>
          <a:xfrm>
            <a:off x="7318660" y="4299601"/>
            <a:ext cx="211147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P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ente observado</a:t>
            </a:r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044FA596-16CE-C1CA-3040-3F07AFE6FC26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3F8C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515135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 descr="D:\BIOESTADISTICO\Archivos\Muñequitos\Observación.png">
            <a:extLst>
              <a:ext uri="{FF2B5EF4-FFF2-40B4-BE49-F238E27FC236}">
                <a16:creationId xmlns:a16="http://schemas.microsoft.com/office/drawing/2014/main" id="{2DF01E91-BBF0-4F23-97F0-B0C18D0613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" r="3616" b="12226"/>
          <a:stretch/>
        </p:blipFill>
        <p:spPr bwMode="auto">
          <a:xfrm>
            <a:off x="4510665" y="2580436"/>
            <a:ext cx="3165338" cy="253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9A517E52-9399-45B5-8C1C-7A3AC05CD27F}"/>
              </a:ext>
            </a:extLst>
          </p:cNvPr>
          <p:cNvSpPr/>
          <p:nvPr/>
        </p:nvSpPr>
        <p:spPr>
          <a:xfrm>
            <a:off x="1748095" y="4302176"/>
            <a:ext cx="3336262" cy="540000"/>
          </a:xfrm>
          <a:prstGeom prst="roundRect">
            <a:avLst/>
          </a:prstGeom>
          <a:solidFill>
            <a:srgbClr val="735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8" name="3 Rectángulo">
            <a:extLst>
              <a:ext uri="{FF2B5EF4-FFF2-40B4-BE49-F238E27FC236}">
                <a16:creationId xmlns:a16="http://schemas.microsoft.com/office/drawing/2014/main" id="{2674765A-E3E7-45DF-B545-3570EBFFEB71}"/>
              </a:ext>
            </a:extLst>
          </p:cNvPr>
          <p:cNvSpPr/>
          <p:nvPr/>
        </p:nvSpPr>
        <p:spPr>
          <a:xfrm>
            <a:off x="1815512" y="4358013"/>
            <a:ext cx="326884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PE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 medios de observación</a:t>
            </a:r>
            <a:endParaRPr lang="es-ES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6 Rectángulo">
            <a:extLst>
              <a:ext uri="{FF2B5EF4-FFF2-40B4-BE49-F238E27FC236}">
                <a16:creationId xmlns:a16="http://schemas.microsoft.com/office/drawing/2014/main" id="{601CCE97-5B22-45F0-A2C4-CF46FCD935E5}"/>
              </a:ext>
            </a:extLst>
          </p:cNvPr>
          <p:cNvSpPr/>
          <p:nvPr/>
        </p:nvSpPr>
        <p:spPr>
          <a:xfrm>
            <a:off x="1577024" y="5268500"/>
            <a:ext cx="443422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P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Sesgo del rendimiento del instrumento </a:t>
            </a:r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D7EB5E1D-707A-41DB-BE15-EC95C5F7320D}"/>
              </a:ext>
            </a:extLst>
          </p:cNvPr>
          <p:cNvSpPr/>
          <p:nvPr/>
        </p:nvSpPr>
        <p:spPr>
          <a:xfrm>
            <a:off x="3666216" y="2898807"/>
            <a:ext cx="1800000" cy="540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0" name="1 Rectángulo">
            <a:extLst>
              <a:ext uri="{FF2B5EF4-FFF2-40B4-BE49-F238E27FC236}">
                <a16:creationId xmlns:a16="http://schemas.microsoft.com/office/drawing/2014/main" id="{84EC5474-348C-4175-BBC6-1B24D336C543}"/>
              </a:ext>
            </a:extLst>
          </p:cNvPr>
          <p:cNvSpPr/>
          <p:nvPr/>
        </p:nvSpPr>
        <p:spPr>
          <a:xfrm>
            <a:off x="3756438" y="2967815"/>
            <a:ext cx="166423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P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observador</a:t>
            </a:r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8B4A8CC3-6543-470C-A4A3-A151F7CC4326}"/>
              </a:ext>
            </a:extLst>
          </p:cNvPr>
          <p:cNvSpPr/>
          <p:nvPr/>
        </p:nvSpPr>
        <p:spPr>
          <a:xfrm>
            <a:off x="6697641" y="2096274"/>
            <a:ext cx="4088698" cy="540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2" name="6 Rectángulo">
            <a:extLst>
              <a:ext uri="{FF2B5EF4-FFF2-40B4-BE49-F238E27FC236}">
                <a16:creationId xmlns:a16="http://schemas.microsoft.com/office/drawing/2014/main" id="{CD29C61D-DE30-44AE-8FBA-E6ACF2D45A79}"/>
              </a:ext>
            </a:extLst>
          </p:cNvPr>
          <p:cNvSpPr/>
          <p:nvPr/>
        </p:nvSpPr>
        <p:spPr>
          <a:xfrm>
            <a:off x="6724620" y="2181608"/>
            <a:ext cx="407034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P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Las circunstancias de la observación</a:t>
            </a:r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CB72AB5-6974-4745-B6B8-7D95585C7BA8}"/>
              </a:ext>
            </a:extLst>
          </p:cNvPr>
          <p:cNvSpPr/>
          <p:nvPr/>
        </p:nvSpPr>
        <p:spPr>
          <a:xfrm>
            <a:off x="2276746" y="872187"/>
            <a:ext cx="3189470" cy="648000"/>
          </a:xfrm>
          <a:prstGeom prst="rect">
            <a:avLst/>
          </a:prstGeom>
          <a:solidFill>
            <a:srgbClr val="735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 3. Sesgo de rendimiento</a:t>
            </a:r>
            <a:endParaRPr lang="es-PE" dirty="0"/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C608C672-7E9F-42E6-8ABF-402FE6AFB5E3}"/>
              </a:ext>
            </a:extLst>
          </p:cNvPr>
          <p:cNvSpPr/>
          <p:nvPr/>
        </p:nvSpPr>
        <p:spPr>
          <a:xfrm>
            <a:off x="7274823" y="4219660"/>
            <a:ext cx="2238444" cy="540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6" name="2 Rectángulo">
            <a:extLst>
              <a:ext uri="{FF2B5EF4-FFF2-40B4-BE49-F238E27FC236}">
                <a16:creationId xmlns:a16="http://schemas.microsoft.com/office/drawing/2014/main" id="{C0ABB646-5D5C-4D28-BA0C-B2D7D62A9C5C}"/>
              </a:ext>
            </a:extLst>
          </p:cNvPr>
          <p:cNvSpPr/>
          <p:nvPr/>
        </p:nvSpPr>
        <p:spPr>
          <a:xfrm>
            <a:off x="7318660" y="4299601"/>
            <a:ext cx="211147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P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ente observado</a:t>
            </a:r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EF4B25D5-C1E6-C6CD-6BDA-0AED823EA495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3F8C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588527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6" descr="D:\BIOESTADISTICO\Archivos\Muñequitos\Observación.png">
            <a:extLst>
              <a:ext uri="{FF2B5EF4-FFF2-40B4-BE49-F238E27FC236}">
                <a16:creationId xmlns:a16="http://schemas.microsoft.com/office/drawing/2014/main" id="{4F8ED1A5-B7BD-4A94-9445-694230D3C5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" r="3616" b="12226"/>
          <a:stretch/>
        </p:blipFill>
        <p:spPr bwMode="auto">
          <a:xfrm>
            <a:off x="4510665" y="2580436"/>
            <a:ext cx="3165338" cy="253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77838605-4282-431F-AED0-012D53067E77}"/>
              </a:ext>
            </a:extLst>
          </p:cNvPr>
          <p:cNvSpPr/>
          <p:nvPr/>
        </p:nvSpPr>
        <p:spPr>
          <a:xfrm>
            <a:off x="7199976" y="4230593"/>
            <a:ext cx="2377335" cy="540000"/>
          </a:xfrm>
          <a:prstGeom prst="roundRect">
            <a:avLst/>
          </a:prstGeom>
          <a:solidFill>
            <a:srgbClr val="E1B1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7" name="2 Rectángulo">
            <a:extLst>
              <a:ext uri="{FF2B5EF4-FFF2-40B4-BE49-F238E27FC236}">
                <a16:creationId xmlns:a16="http://schemas.microsoft.com/office/drawing/2014/main" id="{C8C82AC8-15DC-4CC5-81A0-C589FA6C380C}"/>
              </a:ext>
            </a:extLst>
          </p:cNvPr>
          <p:cNvSpPr/>
          <p:nvPr/>
        </p:nvSpPr>
        <p:spPr>
          <a:xfrm>
            <a:off x="7257746" y="4299601"/>
            <a:ext cx="22333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PE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ente observado</a:t>
            </a:r>
            <a:endParaRPr lang="es-ES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6 Rectángulo">
            <a:extLst>
              <a:ext uri="{FF2B5EF4-FFF2-40B4-BE49-F238E27FC236}">
                <a16:creationId xmlns:a16="http://schemas.microsoft.com/office/drawing/2014/main" id="{E8B45F41-45E5-460D-98F8-7BAEEE47AAF9}"/>
              </a:ext>
            </a:extLst>
          </p:cNvPr>
          <p:cNvSpPr/>
          <p:nvPr/>
        </p:nvSpPr>
        <p:spPr>
          <a:xfrm>
            <a:off x="7141055" y="5268500"/>
            <a:ext cx="361509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s-P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Sesgo de memoria del evaluado</a:t>
            </a:r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580767E9-BBE1-4713-9801-7800314C7E73}"/>
              </a:ext>
            </a:extLst>
          </p:cNvPr>
          <p:cNvSpPr/>
          <p:nvPr/>
        </p:nvSpPr>
        <p:spPr>
          <a:xfrm>
            <a:off x="3666216" y="2898807"/>
            <a:ext cx="1800000" cy="540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6" name="1 Rectángulo">
            <a:extLst>
              <a:ext uri="{FF2B5EF4-FFF2-40B4-BE49-F238E27FC236}">
                <a16:creationId xmlns:a16="http://schemas.microsoft.com/office/drawing/2014/main" id="{ED8C8E49-F612-444A-BDE0-BFE39A837802}"/>
              </a:ext>
            </a:extLst>
          </p:cNvPr>
          <p:cNvSpPr/>
          <p:nvPr/>
        </p:nvSpPr>
        <p:spPr>
          <a:xfrm>
            <a:off x="3756438" y="2967815"/>
            <a:ext cx="166423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P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observador</a:t>
            </a:r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37556188-818E-4EB6-A1AB-3B40DCB67D43}"/>
              </a:ext>
            </a:extLst>
          </p:cNvPr>
          <p:cNvSpPr/>
          <p:nvPr/>
        </p:nvSpPr>
        <p:spPr>
          <a:xfrm>
            <a:off x="1748095" y="4302176"/>
            <a:ext cx="3336262" cy="540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4" name="3 Rectángulo">
            <a:extLst>
              <a:ext uri="{FF2B5EF4-FFF2-40B4-BE49-F238E27FC236}">
                <a16:creationId xmlns:a16="http://schemas.microsoft.com/office/drawing/2014/main" id="{47CDD9D4-8C16-4891-869F-B6E1325E2767}"/>
              </a:ext>
            </a:extLst>
          </p:cNvPr>
          <p:cNvSpPr/>
          <p:nvPr/>
        </p:nvSpPr>
        <p:spPr>
          <a:xfrm>
            <a:off x="1897265" y="4358013"/>
            <a:ext cx="310533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P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 medios de observación</a:t>
            </a:r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3CB7A00E-2CC7-4460-AE21-40ADE2341B2E}"/>
              </a:ext>
            </a:extLst>
          </p:cNvPr>
          <p:cNvSpPr/>
          <p:nvPr/>
        </p:nvSpPr>
        <p:spPr>
          <a:xfrm>
            <a:off x="6697641" y="2096274"/>
            <a:ext cx="4088698" cy="540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8" name="6 Rectángulo">
            <a:extLst>
              <a:ext uri="{FF2B5EF4-FFF2-40B4-BE49-F238E27FC236}">
                <a16:creationId xmlns:a16="http://schemas.microsoft.com/office/drawing/2014/main" id="{128AE593-9BF0-4BD4-BF33-6D2947B4810B}"/>
              </a:ext>
            </a:extLst>
          </p:cNvPr>
          <p:cNvSpPr/>
          <p:nvPr/>
        </p:nvSpPr>
        <p:spPr>
          <a:xfrm>
            <a:off x="6724620" y="2181608"/>
            <a:ext cx="407034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P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Las circunstancias de la observación</a:t>
            </a:r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DC336698-AE4B-4B6B-9D91-B12844761CC8}"/>
              </a:ext>
            </a:extLst>
          </p:cNvPr>
          <p:cNvSpPr/>
          <p:nvPr/>
        </p:nvSpPr>
        <p:spPr>
          <a:xfrm>
            <a:off x="2276746" y="872187"/>
            <a:ext cx="2907729" cy="648000"/>
          </a:xfrm>
          <a:prstGeom prst="rect">
            <a:avLst/>
          </a:prstGeom>
          <a:solidFill>
            <a:srgbClr val="E1B1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 4. Sesgo de memoria</a:t>
            </a:r>
            <a:endParaRPr lang="es-PE" dirty="0"/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A0BDBBA5-4EFF-C636-5AB7-74BF72DF6BFD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3F8C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77179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6" descr="D:\BIOESTADISTICO\Archivos\Muñequitos\Observación.png">
            <a:extLst>
              <a:ext uri="{FF2B5EF4-FFF2-40B4-BE49-F238E27FC236}">
                <a16:creationId xmlns:a16="http://schemas.microsoft.com/office/drawing/2014/main" id="{D5DDA306-8E5E-4DF0-A24D-D2624CEEF5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" r="3616" b="12226"/>
          <a:stretch/>
        </p:blipFill>
        <p:spPr bwMode="auto">
          <a:xfrm>
            <a:off x="4510665" y="2580436"/>
            <a:ext cx="3165338" cy="253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B4BFB060-4C3F-45E9-AFD2-7B69382C7C7F}"/>
              </a:ext>
            </a:extLst>
          </p:cNvPr>
          <p:cNvSpPr/>
          <p:nvPr/>
        </p:nvSpPr>
        <p:spPr>
          <a:xfrm>
            <a:off x="6697641" y="2096274"/>
            <a:ext cx="4088698" cy="540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1EBBA1DE-173E-4B0A-8CEE-6E250C7F485E}"/>
              </a:ext>
            </a:extLst>
          </p:cNvPr>
          <p:cNvSpPr/>
          <p:nvPr/>
        </p:nvSpPr>
        <p:spPr>
          <a:xfrm>
            <a:off x="7199976" y="4230593"/>
            <a:ext cx="2377335" cy="540000"/>
          </a:xfrm>
          <a:prstGeom prst="roundRect">
            <a:avLst/>
          </a:prstGeom>
          <a:solidFill>
            <a:srgbClr val="7D5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5" name="6 Rectángulo">
            <a:extLst>
              <a:ext uri="{FF2B5EF4-FFF2-40B4-BE49-F238E27FC236}">
                <a16:creationId xmlns:a16="http://schemas.microsoft.com/office/drawing/2014/main" id="{EB516787-A034-4F5C-AC2A-244156B60479}"/>
              </a:ext>
            </a:extLst>
          </p:cNvPr>
          <p:cNvSpPr/>
          <p:nvPr/>
        </p:nvSpPr>
        <p:spPr>
          <a:xfrm>
            <a:off x="6724620" y="2181608"/>
            <a:ext cx="407034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P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Las circunstancias de la observación</a:t>
            </a:r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2 Rectángulo">
            <a:extLst>
              <a:ext uri="{FF2B5EF4-FFF2-40B4-BE49-F238E27FC236}">
                <a16:creationId xmlns:a16="http://schemas.microsoft.com/office/drawing/2014/main" id="{CD1B0214-9907-414E-B92F-C44F87765909}"/>
              </a:ext>
            </a:extLst>
          </p:cNvPr>
          <p:cNvSpPr/>
          <p:nvPr/>
        </p:nvSpPr>
        <p:spPr>
          <a:xfrm>
            <a:off x="7257746" y="4299601"/>
            <a:ext cx="22333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PE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ente observado</a:t>
            </a:r>
            <a:endParaRPr lang="es-ES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6 Rectángulo">
            <a:extLst>
              <a:ext uri="{FF2B5EF4-FFF2-40B4-BE49-F238E27FC236}">
                <a16:creationId xmlns:a16="http://schemas.microsoft.com/office/drawing/2014/main" id="{47F5647E-461F-4931-952E-5665BF3A269F}"/>
              </a:ext>
            </a:extLst>
          </p:cNvPr>
          <p:cNvSpPr/>
          <p:nvPr/>
        </p:nvSpPr>
        <p:spPr>
          <a:xfrm>
            <a:off x="6923046" y="5268500"/>
            <a:ext cx="383310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s-P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Sesgo de adaptación del evaluado</a:t>
            </a:r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36162782-22ED-4979-AD64-B1EEFA0CA3E3}"/>
              </a:ext>
            </a:extLst>
          </p:cNvPr>
          <p:cNvSpPr/>
          <p:nvPr/>
        </p:nvSpPr>
        <p:spPr>
          <a:xfrm>
            <a:off x="3666216" y="2898807"/>
            <a:ext cx="1800000" cy="540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0" name="1 Rectángulo">
            <a:extLst>
              <a:ext uri="{FF2B5EF4-FFF2-40B4-BE49-F238E27FC236}">
                <a16:creationId xmlns:a16="http://schemas.microsoft.com/office/drawing/2014/main" id="{AECFEEA6-D230-4048-84EC-D2CEC6FBC4B0}"/>
              </a:ext>
            </a:extLst>
          </p:cNvPr>
          <p:cNvSpPr/>
          <p:nvPr/>
        </p:nvSpPr>
        <p:spPr>
          <a:xfrm>
            <a:off x="3756438" y="2967815"/>
            <a:ext cx="166423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P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observador</a:t>
            </a:r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1D858C8B-31E4-4397-80DB-29FDFDEA501F}"/>
              </a:ext>
            </a:extLst>
          </p:cNvPr>
          <p:cNvSpPr/>
          <p:nvPr/>
        </p:nvSpPr>
        <p:spPr>
          <a:xfrm>
            <a:off x="1748095" y="4302176"/>
            <a:ext cx="3336262" cy="540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2" name="3 Rectángulo">
            <a:extLst>
              <a:ext uri="{FF2B5EF4-FFF2-40B4-BE49-F238E27FC236}">
                <a16:creationId xmlns:a16="http://schemas.microsoft.com/office/drawing/2014/main" id="{93F39A32-B44B-4A00-9D03-9F74474F0BB5}"/>
              </a:ext>
            </a:extLst>
          </p:cNvPr>
          <p:cNvSpPr/>
          <p:nvPr/>
        </p:nvSpPr>
        <p:spPr>
          <a:xfrm>
            <a:off x="1897265" y="4358013"/>
            <a:ext cx="310533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P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 medios de observación</a:t>
            </a:r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7D3CCC77-0CF0-4413-BC21-903D1FA443F6}"/>
              </a:ext>
            </a:extLst>
          </p:cNvPr>
          <p:cNvSpPr/>
          <p:nvPr/>
        </p:nvSpPr>
        <p:spPr>
          <a:xfrm>
            <a:off x="2276746" y="872187"/>
            <a:ext cx="3054379" cy="648000"/>
          </a:xfrm>
          <a:prstGeom prst="rect">
            <a:avLst/>
          </a:prstGeom>
          <a:solidFill>
            <a:srgbClr val="7D5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 5. Sesgo de adaptación</a:t>
            </a:r>
            <a:endParaRPr lang="es-PE" dirty="0"/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0ADFA318-6B9E-CE96-1EAA-2879F7B763EE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3F8C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793142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25377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27014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49097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00944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87192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16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D064796-72E3-412F-B4B4-286913E52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115813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4 Rectángulo">
            <a:extLst>
              <a:ext uri="{FF2B5EF4-FFF2-40B4-BE49-F238E27FC236}">
                <a16:creationId xmlns:a16="http://schemas.microsoft.com/office/drawing/2014/main" id="{F81B2130-3501-4CB2-9515-24DED4F7ED95}"/>
              </a:ext>
            </a:extLst>
          </p:cNvPr>
          <p:cNvSpPr/>
          <p:nvPr/>
        </p:nvSpPr>
        <p:spPr>
          <a:xfrm>
            <a:off x="1315423" y="1326168"/>
            <a:ext cx="2735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719982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s-PE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"/>
              </a:rPr>
              <a:t>Diagrama de sectores </a:t>
            </a:r>
            <a:endParaRPr lang="es-PE" dirty="0">
              <a:solidFill>
                <a:schemeClr val="tx1">
                  <a:lumMod val="75000"/>
                  <a:lumOff val="25000"/>
                </a:schemeClr>
              </a:solidFill>
              <a:latin typeface="Open Sans "/>
            </a:endParaRPr>
          </a:p>
        </p:txBody>
      </p:sp>
      <p:sp>
        <p:nvSpPr>
          <p:cNvPr id="5" name="14 Rectángulo">
            <a:extLst>
              <a:ext uri="{FF2B5EF4-FFF2-40B4-BE49-F238E27FC236}">
                <a16:creationId xmlns:a16="http://schemas.microsoft.com/office/drawing/2014/main" id="{998EE07D-30C6-4AFA-9C6D-EE9F65893F83}"/>
              </a:ext>
            </a:extLst>
          </p:cNvPr>
          <p:cNvSpPr/>
          <p:nvPr/>
        </p:nvSpPr>
        <p:spPr>
          <a:xfrm>
            <a:off x="7394245" y="1326168"/>
            <a:ext cx="2225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719982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s-PE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"/>
              </a:rPr>
              <a:t>Gráfico de barras </a:t>
            </a:r>
            <a:endParaRPr lang="es-PE" dirty="0">
              <a:solidFill>
                <a:schemeClr val="tx1">
                  <a:lumMod val="75000"/>
                  <a:lumOff val="25000"/>
                </a:schemeClr>
              </a:solidFill>
              <a:latin typeface="Open Sans "/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C9BA9F3D-343F-4FAB-9DF6-FF1FA80110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0133658"/>
              </p:ext>
            </p:extLst>
          </p:nvPr>
        </p:nvGraphicFramePr>
        <p:xfrm>
          <a:off x="6541428" y="2120102"/>
          <a:ext cx="3930925" cy="3548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DD64BE3D-A51C-4BE3-96EF-D527E88799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8241624"/>
              </p:ext>
            </p:extLst>
          </p:nvPr>
        </p:nvGraphicFramePr>
        <p:xfrm>
          <a:off x="853891" y="2122866"/>
          <a:ext cx="3658109" cy="3542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52479257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28958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A99EABB3-A39E-4793-9F1A-7E6622906861}"/>
              </a:ext>
            </a:extLst>
          </p:cNvPr>
          <p:cNvSpPr/>
          <p:nvPr/>
        </p:nvSpPr>
        <p:spPr>
          <a:xfrm>
            <a:off x="2518131" y="4553003"/>
            <a:ext cx="6840000" cy="720000"/>
          </a:xfrm>
          <a:prstGeom prst="rect">
            <a:avLst/>
          </a:prstGeom>
          <a:solidFill>
            <a:srgbClr val="489D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bg1"/>
              </a:solidFill>
            </a:endParaRPr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CE137801-7FA8-414C-867A-03C5C837FF4E}"/>
              </a:ext>
            </a:extLst>
          </p:cNvPr>
          <p:cNvSpPr/>
          <p:nvPr/>
        </p:nvSpPr>
        <p:spPr>
          <a:xfrm>
            <a:off x="3440466" y="1386215"/>
            <a:ext cx="531106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EL RITUAL DE LA SIGNIFICANCIA ESTADÍSTICA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632A125-F6E7-4413-A9E7-2A59CFC78480}"/>
              </a:ext>
            </a:extLst>
          </p:cNvPr>
          <p:cNvSpPr/>
          <p:nvPr/>
        </p:nvSpPr>
        <p:spPr>
          <a:xfrm>
            <a:off x="2518132" y="2328507"/>
            <a:ext cx="3371436" cy="369332"/>
          </a:xfrm>
          <a:prstGeom prst="rect">
            <a:avLst/>
          </a:prstGeom>
          <a:solidFill>
            <a:srgbClr val="44546A"/>
          </a:solidFill>
        </p:spPr>
        <p:txBody>
          <a:bodyPr wrap="none">
            <a:spAutoFit/>
          </a:bodyPr>
          <a:lstStyle/>
          <a:p>
            <a:pPr defTabSz="800100">
              <a:spcAft>
                <a:spcPct val="35000"/>
              </a:spcAft>
              <a:defRPr/>
            </a:pPr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Planteamiento de Hipótesis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6DC31DD-5A98-4B25-89D3-BE3233710D1C}"/>
              </a:ext>
            </a:extLst>
          </p:cNvPr>
          <p:cNvSpPr/>
          <p:nvPr/>
        </p:nvSpPr>
        <p:spPr>
          <a:xfrm>
            <a:off x="3269940" y="2926681"/>
            <a:ext cx="2619628" cy="369332"/>
          </a:xfrm>
          <a:prstGeom prst="rect">
            <a:avLst/>
          </a:prstGeom>
          <a:solidFill>
            <a:srgbClr val="44546A"/>
          </a:solidFill>
        </p:spPr>
        <p:txBody>
          <a:bodyPr wrap="none">
            <a:spAutoFit/>
          </a:bodyPr>
          <a:lstStyle/>
          <a:p>
            <a:pPr defTabSz="800100">
              <a:spcAft>
                <a:spcPct val="35000"/>
              </a:spcAft>
              <a:defRPr/>
            </a:pPr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Nivel de significancia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891A994-7FAE-4952-ADE7-C7CFE126C131}"/>
              </a:ext>
            </a:extLst>
          </p:cNvPr>
          <p:cNvSpPr/>
          <p:nvPr/>
        </p:nvSpPr>
        <p:spPr>
          <a:xfrm>
            <a:off x="3569702" y="3524855"/>
            <a:ext cx="2319866" cy="369332"/>
          </a:xfrm>
          <a:prstGeom prst="rect">
            <a:avLst/>
          </a:prstGeom>
          <a:solidFill>
            <a:srgbClr val="44546A"/>
          </a:solidFill>
        </p:spPr>
        <p:txBody>
          <a:bodyPr wrap="none">
            <a:spAutoFit/>
          </a:bodyPr>
          <a:lstStyle/>
          <a:p>
            <a:pPr defTabSz="800100">
              <a:spcAft>
                <a:spcPct val="35000"/>
              </a:spcAft>
              <a:defRPr/>
            </a:pPr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Prueba estadística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2E5C311-5883-4E57-B237-0585B4230261}"/>
              </a:ext>
            </a:extLst>
          </p:cNvPr>
          <p:cNvSpPr/>
          <p:nvPr/>
        </p:nvSpPr>
        <p:spPr>
          <a:xfrm>
            <a:off x="2968751" y="4123029"/>
            <a:ext cx="2920817" cy="369332"/>
          </a:xfrm>
          <a:prstGeom prst="rect">
            <a:avLst/>
          </a:prstGeom>
          <a:solidFill>
            <a:srgbClr val="44546A"/>
          </a:solidFill>
        </p:spPr>
        <p:txBody>
          <a:bodyPr wrap="square">
            <a:spAutoFit/>
          </a:bodyPr>
          <a:lstStyle/>
          <a:p>
            <a:pPr defTabSz="800100">
              <a:spcAft>
                <a:spcPct val="35000"/>
              </a:spcAft>
              <a:defRPr/>
            </a:pPr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Calculo del p-valor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8625AA2-5BE3-4B2D-A857-E134EF14AA34}"/>
              </a:ext>
            </a:extLst>
          </p:cNvPr>
          <p:cNvSpPr/>
          <p:nvPr/>
        </p:nvSpPr>
        <p:spPr>
          <a:xfrm>
            <a:off x="3444668" y="4721203"/>
            <a:ext cx="2444900" cy="369332"/>
          </a:xfrm>
          <a:prstGeom prst="rect">
            <a:avLst/>
          </a:prstGeom>
          <a:solidFill>
            <a:srgbClr val="44546A"/>
          </a:solidFill>
        </p:spPr>
        <p:txBody>
          <a:bodyPr wrap="none">
            <a:spAutoFit/>
          </a:bodyPr>
          <a:lstStyle/>
          <a:p>
            <a:pPr defTabSz="800100">
              <a:spcAft>
                <a:spcPct val="35000"/>
              </a:spcAft>
              <a:defRPr/>
            </a:pPr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Tomar una decisión</a:t>
            </a:r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D86AC2CE-439B-41CE-B46F-1A143313D186}"/>
              </a:ext>
            </a:extLst>
          </p:cNvPr>
          <p:cNvSpPr/>
          <p:nvPr/>
        </p:nvSpPr>
        <p:spPr>
          <a:xfrm>
            <a:off x="6024338" y="2212841"/>
            <a:ext cx="2285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>
                <a:latin typeface="Open Sans "/>
                <a:ea typeface="Open Sans bold" panose="020B0806030504020204" pitchFamily="34" charset="0"/>
                <a:cs typeface="Open Sans bold" panose="020B0806030504020204" pitchFamily="34" charset="0"/>
              </a:rPr>
              <a:t>Ho: Hipótesis Nula</a:t>
            </a:r>
          </a:p>
          <a:p>
            <a:r>
              <a:rPr lang="es-ES" sz="1600" dirty="0">
                <a:latin typeface="Open Sans "/>
                <a:ea typeface="Open Sans bold" panose="020B0806030504020204" pitchFamily="34" charset="0"/>
                <a:cs typeface="Open Sans bold" panose="020B0806030504020204" pitchFamily="34" charset="0"/>
              </a:rPr>
              <a:t>H1: Hipótesis Alterna</a:t>
            </a:r>
          </a:p>
        </p:txBody>
      </p:sp>
      <p:sp>
        <p:nvSpPr>
          <p:cNvPr id="61" name="CuadroTexto 1">
            <a:extLst>
              <a:ext uri="{FF2B5EF4-FFF2-40B4-BE49-F238E27FC236}">
                <a16:creationId xmlns:a16="http://schemas.microsoft.com/office/drawing/2014/main" id="{E10CBAE2-9F7C-4377-8D99-BBFAD297B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4338" y="2995046"/>
            <a:ext cx="1680268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sz="1600" dirty="0">
                <a:latin typeface="Open Sans "/>
                <a:ea typeface="Open Sans ExtraBold" panose="020B0906030804020204" pitchFamily="34" charset="0"/>
                <a:cs typeface="Open Sans ExtraBold" panose="020B0906030804020204" pitchFamily="34" charset="0"/>
              </a:rPr>
              <a:t>Alfa = 5% = 0,05</a:t>
            </a:r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0FD52A23-CC0D-49F5-8D99-61101C08DC11}"/>
              </a:ext>
            </a:extLst>
          </p:cNvPr>
          <p:cNvSpPr/>
          <p:nvPr/>
        </p:nvSpPr>
        <p:spPr>
          <a:xfrm>
            <a:off x="6024338" y="3531030"/>
            <a:ext cx="30292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>
                <a:latin typeface="Open Sans "/>
              </a:rPr>
              <a:t>Criterios para elegir la prueba</a:t>
            </a:r>
            <a:endParaRPr lang="es-ES" sz="1600" dirty="0">
              <a:latin typeface="Open Sans 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id="{EDB82816-5B04-4E6F-A6FB-007C1E0F414A}"/>
              </a:ext>
            </a:extLst>
          </p:cNvPr>
          <p:cNvSpPr/>
          <p:nvPr/>
        </p:nvSpPr>
        <p:spPr>
          <a:xfrm>
            <a:off x="6036102" y="4067014"/>
            <a:ext cx="33591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>
                <a:latin typeface="Open Sans "/>
                <a:ea typeface="Open Sans bold" panose="020B0806030504020204" pitchFamily="34" charset="0"/>
                <a:cs typeface="Open Sans bold" panose="020B0806030504020204" pitchFamily="34" charset="0"/>
              </a:rPr>
              <a:t>P-valor: Magnitud del error tipo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ángulo 63">
                <a:extLst>
                  <a:ext uri="{FF2B5EF4-FFF2-40B4-BE49-F238E27FC236}">
                    <a16:creationId xmlns:a16="http://schemas.microsoft.com/office/drawing/2014/main" id="{2BD0B442-9718-48FF-98B5-53684871DE1A}"/>
                  </a:ext>
                </a:extLst>
              </p:cNvPr>
              <p:cNvSpPr/>
              <p:nvPr/>
            </p:nvSpPr>
            <p:spPr>
              <a:xfrm>
                <a:off x="6024338" y="4602997"/>
                <a:ext cx="287850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sz="1600" dirty="0">
                    <a:solidFill>
                      <a:schemeClr val="bg1"/>
                    </a:solidFill>
                    <a:latin typeface="Open Sans "/>
                    <a:ea typeface="Open Sans bold" panose="020B0806030504020204" pitchFamily="34" charset="0"/>
                    <a:cs typeface="Open Sans bold" panose="020B0806030504020204" pitchFamily="34" charset="0"/>
                  </a:rPr>
                  <a:t>P-valor </a:t>
                </a:r>
                <a:r>
                  <a:rPr lang="es-PE" sz="1600" dirty="0">
                    <a:solidFill>
                      <a:schemeClr val="bg1"/>
                    </a:solidFill>
                    <a:latin typeface="Open Sans "/>
                    <a:ea typeface="Open Sans bold" panose="020B0806030504020204" pitchFamily="34" charset="0"/>
                    <a:cs typeface="Open Sans bold" panose="020B0806030504020204" pitchFamily="34" charset="0"/>
                  </a:rPr>
                  <a:t>≥ </a:t>
                </a:r>
                <a:r>
                  <a:rPr lang="es-ES" sz="1600" dirty="0">
                    <a:solidFill>
                      <a:schemeClr val="bg1"/>
                    </a:solidFill>
                    <a:latin typeface="Open Sans "/>
                    <a:ea typeface="Open Sans bold" panose="020B0806030504020204" pitchFamily="34" charset="0"/>
                    <a:cs typeface="Open Sans bold" panose="020B0806030504020204" pitchFamily="34" charset="0"/>
                  </a:rPr>
                  <a:t>Alfa </a:t>
                </a:r>
                <a14:m>
                  <m:oMath xmlns:m="http://schemas.openxmlformats.org/officeDocument/2006/math">
                    <m:r>
                      <a:rPr lang="es-PE" sz="16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s-ES" sz="1600" dirty="0">
                    <a:solidFill>
                      <a:schemeClr val="bg1"/>
                    </a:solidFill>
                    <a:latin typeface="Open Sans "/>
                    <a:ea typeface="Open Sans bold" panose="020B0806030504020204" pitchFamily="34" charset="0"/>
                    <a:cs typeface="Open Sans bold" panose="020B0806030504020204" pitchFamily="34" charset="0"/>
                  </a:rPr>
                  <a:t> </a:t>
                </a:r>
                <a:r>
                  <a:rPr lang="es-PE" sz="1600" dirty="0">
                    <a:solidFill>
                      <a:schemeClr val="bg1"/>
                    </a:solidFill>
                    <a:latin typeface="Open Sans "/>
                    <a:ea typeface="Open Sans bold" panose="020B0806030504020204" pitchFamily="34" charset="0"/>
                    <a:cs typeface="Open Sans bold" panose="020B0806030504020204" pitchFamily="34" charset="0"/>
                  </a:rPr>
                  <a:t>H</a:t>
                </a:r>
                <a:r>
                  <a:rPr lang="es-PE" sz="1600" baseline="-25000" dirty="0">
                    <a:solidFill>
                      <a:schemeClr val="bg1"/>
                    </a:solidFill>
                    <a:latin typeface="Open Sans "/>
                    <a:ea typeface="Open Sans bold" panose="020B0806030504020204" pitchFamily="34" charset="0"/>
                    <a:cs typeface="Open Sans bold" panose="020B0806030504020204" pitchFamily="34" charset="0"/>
                  </a:rPr>
                  <a:t>0</a:t>
                </a:r>
              </a:p>
              <a:p>
                <a:r>
                  <a:rPr lang="es-ES" sz="1600" dirty="0">
                    <a:solidFill>
                      <a:schemeClr val="bg1"/>
                    </a:solidFill>
                    <a:latin typeface="Open Sans "/>
                    <a:ea typeface="Open Sans bold" panose="020B0806030504020204" pitchFamily="34" charset="0"/>
                    <a:cs typeface="Open Sans bold" panose="020B0806030504020204" pitchFamily="34" charset="0"/>
                  </a:rPr>
                  <a:t>P-valor </a:t>
                </a:r>
                <a:r>
                  <a:rPr lang="es-PE" sz="1600" dirty="0">
                    <a:solidFill>
                      <a:schemeClr val="bg1"/>
                    </a:solidFill>
                    <a:latin typeface="Open Sans "/>
                    <a:ea typeface="Open Sans bold" panose="020B0806030504020204" pitchFamily="34" charset="0"/>
                    <a:cs typeface="Open Sans bold" panose="020B0806030504020204" pitchFamily="34" charset="0"/>
                  </a:rPr>
                  <a:t>&lt; </a:t>
                </a:r>
                <a:r>
                  <a:rPr lang="es-ES" sz="1600" dirty="0">
                    <a:solidFill>
                      <a:schemeClr val="bg1"/>
                    </a:solidFill>
                    <a:latin typeface="Open Sans "/>
                    <a:ea typeface="Open Sans bold" panose="020B0806030504020204" pitchFamily="34" charset="0"/>
                    <a:cs typeface="Open Sans bold" panose="020B0806030504020204" pitchFamily="34" charset="0"/>
                  </a:rPr>
                  <a:t>Alfa </a:t>
                </a:r>
                <a14:m>
                  <m:oMath xmlns:m="http://schemas.openxmlformats.org/officeDocument/2006/math">
                    <m:r>
                      <a:rPr lang="es-PE" sz="16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s-ES" sz="1600" dirty="0">
                    <a:solidFill>
                      <a:schemeClr val="bg1"/>
                    </a:solidFill>
                    <a:latin typeface="Open Sans "/>
                    <a:ea typeface="Open Sans bold" panose="020B0806030504020204" pitchFamily="34" charset="0"/>
                    <a:cs typeface="Open Sans bold" panose="020B0806030504020204" pitchFamily="34" charset="0"/>
                  </a:rPr>
                  <a:t> </a:t>
                </a:r>
                <a:r>
                  <a:rPr lang="es-PE" sz="1600" dirty="0">
                    <a:solidFill>
                      <a:schemeClr val="bg1"/>
                    </a:solidFill>
                    <a:latin typeface="Open Sans "/>
                    <a:ea typeface="Open Sans bold" panose="020B0806030504020204" pitchFamily="34" charset="0"/>
                    <a:cs typeface="Open Sans bold" panose="020B0806030504020204" pitchFamily="34" charset="0"/>
                  </a:rPr>
                  <a:t>H</a:t>
                </a:r>
                <a:r>
                  <a:rPr lang="es-PE" sz="1600" baseline="-25000" dirty="0">
                    <a:solidFill>
                      <a:schemeClr val="bg1"/>
                    </a:solidFill>
                    <a:latin typeface="Open Sans "/>
                    <a:ea typeface="Open Sans bold" panose="020B0806030504020204" pitchFamily="34" charset="0"/>
                    <a:cs typeface="Open Sans bold" panose="020B0806030504020204" pitchFamily="34" charset="0"/>
                  </a:rPr>
                  <a:t>1</a:t>
                </a:r>
                <a:endParaRPr lang="es-ES" sz="1600" dirty="0">
                  <a:solidFill>
                    <a:schemeClr val="bg1"/>
                  </a:solidFill>
                  <a:latin typeface="Open Sans "/>
                  <a:ea typeface="Open Sans bold" panose="020B0806030504020204" pitchFamily="34" charset="0"/>
                  <a:cs typeface="Open Sans bold" panose="020B0806030504020204" pitchFamily="34" charset="0"/>
                </a:endParaRPr>
              </a:p>
            </p:txBody>
          </p:sp>
        </mc:Choice>
        <mc:Fallback xmlns="">
          <p:sp>
            <p:nvSpPr>
              <p:cNvPr id="64" name="Rectángulo 63">
                <a:extLst>
                  <a:ext uri="{FF2B5EF4-FFF2-40B4-BE49-F238E27FC236}">
                    <a16:creationId xmlns:a16="http://schemas.microsoft.com/office/drawing/2014/main" id="{2BD0B442-9718-48FF-98B5-53684871DE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4338" y="4602997"/>
                <a:ext cx="2878502" cy="584775"/>
              </a:xfrm>
              <a:prstGeom prst="rect">
                <a:avLst/>
              </a:prstGeom>
              <a:blipFill>
                <a:blip r:embed="rId2"/>
                <a:stretch>
                  <a:fillRect l="-1059" t="-3125" b="-12500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Marco 13">
            <a:extLst>
              <a:ext uri="{FF2B5EF4-FFF2-40B4-BE49-F238E27FC236}">
                <a16:creationId xmlns:a16="http://schemas.microsoft.com/office/drawing/2014/main" id="{913FC12D-1D4A-4EDC-87E4-A5DE2328DE65}"/>
              </a:ext>
            </a:extLst>
          </p:cNvPr>
          <p:cNvSpPr>
            <a:spLocks/>
          </p:cNvSpPr>
          <p:nvPr/>
        </p:nvSpPr>
        <p:spPr>
          <a:xfrm>
            <a:off x="0" y="-1096"/>
            <a:ext cx="12193200" cy="6858000"/>
          </a:xfrm>
          <a:prstGeom prst="frame">
            <a:avLst>
              <a:gd name="adj1" fmla="val 226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190005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8 Conector recto">
            <a:extLst>
              <a:ext uri="{FF2B5EF4-FFF2-40B4-BE49-F238E27FC236}">
                <a16:creationId xmlns:a16="http://schemas.microsoft.com/office/drawing/2014/main" id="{5484818B-95A0-48D8-8003-47A85507A818}"/>
              </a:ext>
            </a:extLst>
          </p:cNvPr>
          <p:cNvCxnSpPr/>
          <p:nvPr/>
        </p:nvCxnSpPr>
        <p:spPr bwMode="auto">
          <a:xfrm flipH="1">
            <a:off x="3648075" y="4483600"/>
            <a:ext cx="5088467" cy="25400"/>
          </a:xfrm>
          <a:prstGeom prst="line">
            <a:avLst/>
          </a:prstGeom>
          <a:ln w="50800">
            <a:solidFill>
              <a:srgbClr val="F99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3 Flecha arriba">
            <a:extLst>
              <a:ext uri="{FF2B5EF4-FFF2-40B4-BE49-F238E27FC236}">
                <a16:creationId xmlns:a16="http://schemas.microsoft.com/office/drawing/2014/main" id="{74352748-C9B6-4064-AF2C-8CF0E8C1249B}"/>
              </a:ext>
            </a:extLst>
          </p:cNvPr>
          <p:cNvSpPr/>
          <p:nvPr/>
        </p:nvSpPr>
        <p:spPr bwMode="auto">
          <a:xfrm rot="5400000">
            <a:off x="3407086" y="4199907"/>
            <a:ext cx="385233" cy="594783"/>
          </a:xfrm>
          <a:prstGeom prst="upArrow">
            <a:avLst/>
          </a:prstGeom>
          <a:solidFill>
            <a:srgbClr val="F99D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6 Rectángulo">
            <a:extLst>
              <a:ext uri="{FF2B5EF4-FFF2-40B4-BE49-F238E27FC236}">
                <a16:creationId xmlns:a16="http://schemas.microsoft.com/office/drawing/2014/main" id="{C511F380-0DC7-411F-8011-E164515AC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4234" y="717886"/>
            <a:ext cx="729615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REGLA DE DECISIONES PARA LA</a:t>
            </a:r>
          </a:p>
          <a:p>
            <a:pPr algn="ctr" eaLnBrk="1" hangingPunct="1">
              <a:defRPr/>
            </a:pPr>
            <a:r>
              <a:rPr lang="es-PE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PRUEBA DE HIPÓTESIS </a:t>
            </a:r>
          </a:p>
        </p:txBody>
      </p:sp>
      <p:sp>
        <p:nvSpPr>
          <p:cNvPr id="5" name="6 Rectángulo">
            <a:extLst>
              <a:ext uri="{FF2B5EF4-FFF2-40B4-BE49-F238E27FC236}">
                <a16:creationId xmlns:a16="http://schemas.microsoft.com/office/drawing/2014/main" id="{09AC66FE-D231-4775-8D8C-068AD772F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5752" y="4919134"/>
            <a:ext cx="730249" cy="502766"/>
          </a:xfrm>
          <a:prstGeom prst="rect">
            <a:avLst/>
          </a:prstGeom>
          <a:solidFill>
            <a:srgbClr val="1E468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PE" sz="2667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H1</a:t>
            </a:r>
          </a:p>
        </p:txBody>
      </p:sp>
      <p:sp>
        <p:nvSpPr>
          <p:cNvPr id="6" name="6 Rectángulo">
            <a:extLst>
              <a:ext uri="{FF2B5EF4-FFF2-40B4-BE49-F238E27FC236}">
                <a16:creationId xmlns:a16="http://schemas.microsoft.com/office/drawing/2014/main" id="{2812A595-4DE7-4215-883D-628690BF9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9767" y="3621617"/>
            <a:ext cx="795867" cy="502766"/>
          </a:xfrm>
          <a:prstGeom prst="rect">
            <a:avLst/>
          </a:prstGeom>
          <a:solidFill>
            <a:srgbClr val="1E468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PE" sz="2667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</a:t>
            </a:r>
          </a:p>
        </p:txBody>
      </p:sp>
      <p:sp>
        <p:nvSpPr>
          <p:cNvPr id="7" name="6 Rectángulo">
            <a:extLst>
              <a:ext uri="{FF2B5EF4-FFF2-40B4-BE49-F238E27FC236}">
                <a16:creationId xmlns:a16="http://schemas.microsoft.com/office/drawing/2014/main" id="{3BD02B5C-38B7-4BD1-865A-C4075817A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1900" y="6282267"/>
            <a:ext cx="6985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P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0,00</a:t>
            </a:r>
          </a:p>
        </p:txBody>
      </p:sp>
      <p:sp>
        <p:nvSpPr>
          <p:cNvPr id="8" name="6 Rectángulo">
            <a:extLst>
              <a:ext uri="{FF2B5EF4-FFF2-40B4-BE49-F238E27FC236}">
                <a16:creationId xmlns:a16="http://schemas.microsoft.com/office/drawing/2014/main" id="{4C57787B-DA3E-49B1-B5D9-1A5163CAE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2375" y="5899151"/>
            <a:ext cx="7175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P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0,01</a:t>
            </a:r>
          </a:p>
        </p:txBody>
      </p:sp>
      <p:sp>
        <p:nvSpPr>
          <p:cNvPr id="9" name="6 Rectángulo">
            <a:extLst>
              <a:ext uri="{FF2B5EF4-FFF2-40B4-BE49-F238E27FC236}">
                <a16:creationId xmlns:a16="http://schemas.microsoft.com/office/drawing/2014/main" id="{B0E4BD5C-C1CE-458A-8847-79F344674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617" y="4292600"/>
            <a:ext cx="74506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P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0,05</a:t>
            </a:r>
          </a:p>
        </p:txBody>
      </p:sp>
      <p:sp>
        <p:nvSpPr>
          <p:cNvPr id="10" name="6 Rectángulo">
            <a:extLst>
              <a:ext uri="{FF2B5EF4-FFF2-40B4-BE49-F238E27FC236}">
                <a16:creationId xmlns:a16="http://schemas.microsoft.com/office/drawing/2014/main" id="{2108EF07-A70B-476F-B1BC-21D5412C0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5442" y="5513918"/>
            <a:ext cx="7514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P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0,02</a:t>
            </a:r>
          </a:p>
        </p:txBody>
      </p:sp>
      <p:sp>
        <p:nvSpPr>
          <p:cNvPr id="11" name="6 Rectángulo">
            <a:extLst>
              <a:ext uri="{FF2B5EF4-FFF2-40B4-BE49-F238E27FC236}">
                <a16:creationId xmlns:a16="http://schemas.microsoft.com/office/drawing/2014/main" id="{19027E97-3799-4588-B391-4BAE9352E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7558" y="5130800"/>
            <a:ext cx="7471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P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0,03</a:t>
            </a:r>
          </a:p>
        </p:txBody>
      </p:sp>
      <p:sp>
        <p:nvSpPr>
          <p:cNvPr id="12" name="6 Rectángulo">
            <a:extLst>
              <a:ext uri="{FF2B5EF4-FFF2-40B4-BE49-F238E27FC236}">
                <a16:creationId xmlns:a16="http://schemas.microsoft.com/office/drawing/2014/main" id="{6CF37780-BFA2-4788-9D67-7E8E953AB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4276" y="4745567"/>
            <a:ext cx="7937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P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0,04</a:t>
            </a:r>
          </a:p>
        </p:txBody>
      </p:sp>
      <p:sp>
        <p:nvSpPr>
          <p:cNvPr id="13" name="4 Rectángulo">
            <a:extLst>
              <a:ext uri="{FF2B5EF4-FFF2-40B4-BE49-F238E27FC236}">
                <a16:creationId xmlns:a16="http://schemas.microsoft.com/office/drawing/2014/main" id="{BA484CE1-4A30-40B4-991B-DC63BD60E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049" y="3780985"/>
            <a:ext cx="2601287" cy="87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Nivel de significancia 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(alfa)</a:t>
            </a:r>
          </a:p>
        </p:txBody>
      </p:sp>
      <p:sp>
        <p:nvSpPr>
          <p:cNvPr id="14" name="Llamada rectangular redondeada 1">
            <a:extLst>
              <a:ext uri="{FF2B5EF4-FFF2-40B4-BE49-F238E27FC236}">
                <a16:creationId xmlns:a16="http://schemas.microsoft.com/office/drawing/2014/main" id="{E78CBE82-7082-4589-A69A-69F7F58AC693}"/>
              </a:ext>
            </a:extLst>
          </p:cNvPr>
          <p:cNvSpPr/>
          <p:nvPr/>
        </p:nvSpPr>
        <p:spPr>
          <a:xfrm>
            <a:off x="6959600" y="4859868"/>
            <a:ext cx="1219200" cy="817033"/>
          </a:xfrm>
          <a:prstGeom prst="wedgeRoundRectCallout">
            <a:avLst>
              <a:gd name="adj1" fmla="val -64166"/>
              <a:gd name="adj2" fmla="val -22060"/>
              <a:gd name="adj3" fmla="val 16667"/>
            </a:avLst>
          </a:prstGeom>
          <a:noFill/>
          <a:ln>
            <a:solidFill>
              <a:srgbClr val="1E46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p-valor</a:t>
            </a:r>
          </a:p>
        </p:txBody>
      </p:sp>
      <p:sp>
        <p:nvSpPr>
          <p:cNvPr id="15" name="Llamada rectangular redondeada 28">
            <a:extLst>
              <a:ext uri="{FF2B5EF4-FFF2-40B4-BE49-F238E27FC236}">
                <a16:creationId xmlns:a16="http://schemas.microsoft.com/office/drawing/2014/main" id="{BE1E9233-3939-4C3C-B518-90255D8523B4}"/>
              </a:ext>
            </a:extLst>
          </p:cNvPr>
          <p:cNvSpPr/>
          <p:nvPr/>
        </p:nvSpPr>
        <p:spPr>
          <a:xfrm>
            <a:off x="6959600" y="3285068"/>
            <a:ext cx="1219200" cy="817033"/>
          </a:xfrm>
          <a:prstGeom prst="wedgeRoundRectCallout">
            <a:avLst>
              <a:gd name="adj1" fmla="val -65833"/>
              <a:gd name="adj2" fmla="val 22707"/>
              <a:gd name="adj3" fmla="val 16667"/>
            </a:avLst>
          </a:prstGeom>
          <a:noFill/>
          <a:ln>
            <a:solidFill>
              <a:srgbClr val="1E46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p-valor</a:t>
            </a:r>
          </a:p>
        </p:txBody>
      </p:sp>
      <p:sp>
        <p:nvSpPr>
          <p:cNvPr id="16" name="Rectángulo redondeado 2">
            <a:extLst>
              <a:ext uri="{FF2B5EF4-FFF2-40B4-BE49-F238E27FC236}">
                <a16:creationId xmlns:a16="http://schemas.microsoft.com/office/drawing/2014/main" id="{2D23DB5E-0311-4CD2-965E-17CEA1B0B2D0}"/>
              </a:ext>
            </a:extLst>
          </p:cNvPr>
          <p:cNvSpPr/>
          <p:nvPr/>
        </p:nvSpPr>
        <p:spPr>
          <a:xfrm>
            <a:off x="5829461" y="2076451"/>
            <a:ext cx="527049" cy="4424891"/>
          </a:xfrm>
          <a:prstGeom prst="roundRect">
            <a:avLst/>
          </a:prstGeom>
          <a:solidFill>
            <a:srgbClr val="1E4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s-PE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                                       Error tipo I   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8A135ECF-8C60-4BC1-A830-FCC0F316F3A8}"/>
              </a:ext>
            </a:extLst>
          </p:cNvPr>
          <p:cNvCxnSpPr/>
          <p:nvPr/>
        </p:nvCxnSpPr>
        <p:spPr>
          <a:xfrm>
            <a:off x="5829300" y="5323417"/>
            <a:ext cx="527051" cy="0"/>
          </a:xfrm>
          <a:prstGeom prst="line">
            <a:avLst/>
          </a:prstGeom>
          <a:ln w="50800">
            <a:solidFill>
              <a:srgbClr val="FFFFF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C9498AFB-0895-42DE-B0BF-F5C4785CC027}"/>
              </a:ext>
            </a:extLst>
          </p:cNvPr>
          <p:cNvCxnSpPr/>
          <p:nvPr/>
        </p:nvCxnSpPr>
        <p:spPr>
          <a:xfrm>
            <a:off x="5829300" y="5717117"/>
            <a:ext cx="527051" cy="0"/>
          </a:xfrm>
          <a:prstGeom prst="line">
            <a:avLst/>
          </a:prstGeom>
          <a:ln w="50800">
            <a:solidFill>
              <a:srgbClr val="FFFFF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48772C3D-03FC-449C-BB69-20E795BCFC01}"/>
              </a:ext>
            </a:extLst>
          </p:cNvPr>
          <p:cNvCxnSpPr/>
          <p:nvPr/>
        </p:nvCxnSpPr>
        <p:spPr>
          <a:xfrm>
            <a:off x="5829300" y="6117167"/>
            <a:ext cx="527051" cy="0"/>
          </a:xfrm>
          <a:prstGeom prst="line">
            <a:avLst/>
          </a:prstGeom>
          <a:ln w="50800">
            <a:solidFill>
              <a:srgbClr val="FFFFF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D0CDC6BB-0D27-40ED-8575-D74432EE5336}"/>
              </a:ext>
            </a:extLst>
          </p:cNvPr>
          <p:cNvCxnSpPr/>
          <p:nvPr/>
        </p:nvCxnSpPr>
        <p:spPr>
          <a:xfrm>
            <a:off x="5829300" y="4919133"/>
            <a:ext cx="527051" cy="0"/>
          </a:xfrm>
          <a:prstGeom prst="line">
            <a:avLst/>
          </a:prstGeom>
          <a:ln w="50800">
            <a:solidFill>
              <a:srgbClr val="FFFFF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786400F0-38AA-4B51-AFFD-48EE0F920E1F}"/>
              </a:ext>
            </a:extLst>
          </p:cNvPr>
          <p:cNvCxnSpPr/>
          <p:nvPr/>
        </p:nvCxnSpPr>
        <p:spPr>
          <a:xfrm>
            <a:off x="5829300" y="4485217"/>
            <a:ext cx="527051" cy="0"/>
          </a:xfrm>
          <a:prstGeom prst="line">
            <a:avLst/>
          </a:prstGeom>
          <a:ln w="50800">
            <a:solidFill>
              <a:srgbClr val="FFFFF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6 Rectángulo">
            <a:extLst>
              <a:ext uri="{FF2B5EF4-FFF2-40B4-BE49-F238E27FC236}">
                <a16:creationId xmlns:a16="http://schemas.microsoft.com/office/drawing/2014/main" id="{224D8A70-172E-4C25-973D-F7218AA72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7451" y="1898651"/>
            <a:ext cx="7450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P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1,00</a:t>
            </a:r>
          </a:p>
        </p:txBody>
      </p:sp>
      <p:grpSp>
        <p:nvGrpSpPr>
          <p:cNvPr id="23" name="Gráfico 1">
            <a:extLst>
              <a:ext uri="{FF2B5EF4-FFF2-40B4-BE49-F238E27FC236}">
                <a16:creationId xmlns:a16="http://schemas.microsoft.com/office/drawing/2014/main" id="{676C6125-EB10-493C-BE9C-7E3F9B69C5E4}"/>
              </a:ext>
            </a:extLst>
          </p:cNvPr>
          <p:cNvGrpSpPr/>
          <p:nvPr/>
        </p:nvGrpSpPr>
        <p:grpSpPr>
          <a:xfrm>
            <a:off x="924584" y="665315"/>
            <a:ext cx="1279604" cy="1219149"/>
            <a:chOff x="3909622" y="4024806"/>
            <a:chExt cx="4347792" cy="4142385"/>
          </a:xfrm>
          <a:solidFill>
            <a:srgbClr val="1E4682"/>
          </a:solidFill>
        </p:grpSpPr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2AC42C62-3D56-4AEA-9278-5B20620AD0E5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6456AAAF-E882-4045-9D57-2E565EB7868A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A9463FCF-9CF2-4058-AF13-FC25D5F07CF6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632D2042-9AE1-4F40-9D4D-6050D7AF7B81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F0E7F477-EB52-4632-A95D-BF5023E0E50C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728DFB48-6F52-4562-A0E9-63F0AE4A2A40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36FC2878-BC16-4C00-A506-409E3BEB5042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A24E48A4-A705-45DB-8BFD-0AFF34E50F73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346B33B0-0C6B-47A2-B5BE-AA64B8BE20A2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2E692E4B-DB4E-43E9-B406-20BA3A8AB5D6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2031833D-8E28-4DBE-A5EE-592B53A9DD60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F88F846C-9FD5-47DC-92DA-74A561495A63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A7EDA4F1-74FB-43F4-A764-41AD43FF7460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1060B0CA-15D4-47DC-A801-A96DB4DDE74D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/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5D9C2CCB-3798-4E5B-8C02-63A529C66860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B4938A1D-FA2D-4809-8F4F-CB5E648F7A19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A41702CB-4E66-49BA-A13E-1E65CD4F087F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300A818C-0C7E-4271-ADC8-D434C4F497BB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/>
            </a:p>
          </p:txBody>
        </p:sp>
      </p:grpSp>
    </p:spTree>
    <p:extLst>
      <p:ext uri="{BB962C8B-B14F-4D97-AF65-F5344CB8AC3E}">
        <p14:creationId xmlns:p14="http://schemas.microsoft.com/office/powerpoint/2010/main" val="1137834587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áfico 1">
            <a:extLst>
              <a:ext uri="{FF2B5EF4-FFF2-40B4-BE49-F238E27FC236}">
                <a16:creationId xmlns:a16="http://schemas.microsoft.com/office/drawing/2014/main" id="{D2528606-2610-413A-8AFC-2199C3133B41}"/>
              </a:ext>
            </a:extLst>
          </p:cNvPr>
          <p:cNvGrpSpPr/>
          <p:nvPr/>
        </p:nvGrpSpPr>
        <p:grpSpPr>
          <a:xfrm>
            <a:off x="924584" y="665315"/>
            <a:ext cx="1279604" cy="1219149"/>
            <a:chOff x="3909622" y="4024806"/>
            <a:chExt cx="4347792" cy="4142385"/>
          </a:xfrm>
          <a:solidFill>
            <a:srgbClr val="1E4682"/>
          </a:solidFill>
        </p:grpSpPr>
        <p:sp>
          <p:nvSpPr>
            <p:cNvPr id="73" name="Forma libre: forma 72">
              <a:extLst>
                <a:ext uri="{FF2B5EF4-FFF2-40B4-BE49-F238E27FC236}">
                  <a16:creationId xmlns:a16="http://schemas.microsoft.com/office/drawing/2014/main" id="{F67AE245-CC0D-4010-800F-55E161C57ABF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/>
            </a:p>
          </p:txBody>
        </p:sp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96F6448E-823E-4D53-B173-3929270D3FEA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/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B06231DA-C42C-4B93-A4CF-CE936F4784AA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/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B4C7FCAA-DF4C-480F-AFDD-514FFF206C5D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/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9D95D659-991C-46A9-A74C-F0DEB609F27D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/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BE54B6FA-87A7-4483-B72E-BAB4B6441EBE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/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56875A5A-7E16-43C4-B200-9EB539D4B2A5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/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8E2132D3-1CA2-439C-B94D-03462ED6B39C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/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7CA0EC65-FB68-426A-A383-DBA9E9BDAE6A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/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26447981-F8C0-4E59-8FCD-2E9E77A6EA69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/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AAEEF05B-0C37-461E-B8AF-09F77DF1800A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/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2DDE14CD-6C7C-4354-9631-588C981D92FE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/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26BBDF7F-2A50-4902-93E2-59F35EC1DF20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/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8576BED4-21BB-487D-9132-0270E029B77D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/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09D7BEB8-547C-40D7-990D-9FAD368965D8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/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7D19398B-4763-476F-A33C-D636FD749228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/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374A4B80-8929-4025-9211-1C5242A7D017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/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8E3E47D1-4E3E-4B82-9EEB-3BA553373C9B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/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19EE8F6E-A524-46BF-939C-8ECFEADCB2FB}"/>
              </a:ext>
            </a:extLst>
          </p:cNvPr>
          <p:cNvSpPr txBox="1"/>
          <p:nvPr/>
        </p:nvSpPr>
        <p:spPr>
          <a:xfrm>
            <a:off x="2352171" y="499712"/>
            <a:ext cx="8104959" cy="769441"/>
          </a:xfrm>
          <a:prstGeom prst="rect">
            <a:avLst/>
          </a:prstGeom>
          <a:solidFill>
            <a:srgbClr val="1E468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4400" dirty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CORRELACIÓN DE PEARSON </a:t>
            </a:r>
          </a:p>
        </p:txBody>
      </p:sp>
      <p:cxnSp>
        <p:nvCxnSpPr>
          <p:cNvPr id="34" name="_s7191">
            <a:extLst>
              <a:ext uri="{FF2B5EF4-FFF2-40B4-BE49-F238E27FC236}">
                <a16:creationId xmlns:a16="http://schemas.microsoft.com/office/drawing/2014/main" id="{1DE202DB-E9E9-4B8E-9D6E-49CEEF7935B4}"/>
              </a:ext>
            </a:extLst>
          </p:cNvPr>
          <p:cNvCxnSpPr>
            <a:cxnSpLocks noChangeShapeType="1"/>
            <a:stCxn id="38" idx="0"/>
            <a:endCxn id="36" idx="2"/>
          </p:cNvCxnSpPr>
          <p:nvPr/>
        </p:nvCxnSpPr>
        <p:spPr bwMode="auto">
          <a:xfrm rot="16200000" flipV="1">
            <a:off x="7288596" y="1308669"/>
            <a:ext cx="525285" cy="2886009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rgbClr val="236AA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_s7192">
            <a:extLst>
              <a:ext uri="{FF2B5EF4-FFF2-40B4-BE49-F238E27FC236}">
                <a16:creationId xmlns:a16="http://schemas.microsoft.com/office/drawing/2014/main" id="{E9141D60-A97B-45A6-80BD-3BB9BF898E47}"/>
              </a:ext>
            </a:extLst>
          </p:cNvPr>
          <p:cNvCxnSpPr>
            <a:cxnSpLocks noChangeShapeType="1"/>
            <a:stCxn id="37" idx="0"/>
            <a:endCxn id="36" idx="2"/>
          </p:cNvCxnSpPr>
          <p:nvPr/>
        </p:nvCxnSpPr>
        <p:spPr bwMode="auto">
          <a:xfrm rot="5400000" flipH="1" flipV="1">
            <a:off x="4402586" y="1308613"/>
            <a:ext cx="525285" cy="2885211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rgbClr val="236AA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" name="_s7193">
            <a:extLst>
              <a:ext uri="{FF2B5EF4-FFF2-40B4-BE49-F238E27FC236}">
                <a16:creationId xmlns:a16="http://schemas.microsoft.com/office/drawing/2014/main" id="{93D412AB-3A83-4BE5-95FE-F4121A04A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7701" y="1588217"/>
            <a:ext cx="2520267" cy="900359"/>
          </a:xfrm>
          <a:prstGeom prst="roundRect">
            <a:avLst>
              <a:gd name="adj" fmla="val 16667"/>
            </a:avLst>
          </a:prstGeom>
          <a:solidFill>
            <a:srgbClr val="236AA9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s-PE" altLang="es-PE" sz="1600" b="1" dirty="0">
                <a:solidFill>
                  <a:schemeClr val="bg1"/>
                </a:solidFill>
                <a:latin typeface="Open Sans "/>
                <a:ea typeface="Lato" panose="020F0502020204030203" pitchFamily="34" charset="0"/>
                <a:cs typeface="Lato" panose="020F0502020204030203" pitchFamily="34" charset="0"/>
              </a:rPr>
              <a:t>Inferencia</a:t>
            </a:r>
          </a:p>
          <a:p>
            <a:pPr lvl="0" algn="ctr"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s-PE" altLang="es-PE" sz="1600" dirty="0">
                <a:solidFill>
                  <a:schemeClr val="bg1"/>
                </a:solidFill>
                <a:latin typeface="Open Sans "/>
                <a:ea typeface="Lato" panose="020F0502020204030203" pitchFamily="34" charset="0"/>
                <a:cs typeface="Lato" panose="020F0502020204030203" pitchFamily="34" charset="0"/>
              </a:rPr>
              <a:t>Correlación de Pearson</a:t>
            </a:r>
            <a:endParaRPr lang="es-PE" altLang="es-PE" sz="1600" b="1" dirty="0">
              <a:solidFill>
                <a:schemeClr val="bg1"/>
              </a:solidFill>
              <a:latin typeface="Open Sans 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7" name="_s7194">
            <a:extLst>
              <a:ext uri="{FF2B5EF4-FFF2-40B4-BE49-F238E27FC236}">
                <a16:creationId xmlns:a16="http://schemas.microsoft.com/office/drawing/2014/main" id="{403D767F-42A2-460D-B9B2-C95A226D3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490" y="3013861"/>
            <a:ext cx="2520267" cy="900359"/>
          </a:xfrm>
          <a:prstGeom prst="roundRect">
            <a:avLst>
              <a:gd name="adj" fmla="val 16667"/>
            </a:avLst>
          </a:prstGeom>
          <a:solidFill>
            <a:srgbClr val="236AA9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s-PE" altLang="es-PE" sz="1600" b="1" dirty="0">
                <a:solidFill>
                  <a:schemeClr val="bg1"/>
                </a:solidFill>
                <a:latin typeface="Open Sans "/>
                <a:ea typeface="Lato" panose="020F0502020204030203" pitchFamily="34" charset="0"/>
                <a:cs typeface="Lato" panose="020F0502020204030203" pitchFamily="34" charset="0"/>
              </a:rPr>
              <a:t>Prueba de hipótesis</a:t>
            </a:r>
          </a:p>
          <a:p>
            <a:pPr lvl="0" algn="ctr"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s-PE" altLang="es-PE" sz="1600" dirty="0">
                <a:solidFill>
                  <a:schemeClr val="bg1"/>
                </a:solidFill>
                <a:latin typeface="Open Sans "/>
                <a:ea typeface="Lato" panose="020F0502020204030203" pitchFamily="34" charset="0"/>
                <a:cs typeface="Lato" panose="020F0502020204030203" pitchFamily="34" charset="0"/>
              </a:rPr>
              <a:t>p-valor</a:t>
            </a:r>
          </a:p>
        </p:txBody>
      </p:sp>
      <p:sp>
        <p:nvSpPr>
          <p:cNvPr id="38" name="_s7195">
            <a:extLst>
              <a:ext uri="{FF2B5EF4-FFF2-40B4-BE49-F238E27FC236}">
                <a16:creationId xmlns:a16="http://schemas.microsoft.com/office/drawing/2014/main" id="{F332CC12-EF58-46BB-92CD-7437CBBDB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3710" y="3013861"/>
            <a:ext cx="2520267" cy="900359"/>
          </a:xfrm>
          <a:prstGeom prst="roundRect">
            <a:avLst>
              <a:gd name="adj" fmla="val 16667"/>
            </a:avLst>
          </a:prstGeom>
          <a:solidFill>
            <a:srgbClr val="236AA9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s-PE" altLang="es-PE" sz="1600" b="1" dirty="0">
                <a:solidFill>
                  <a:schemeClr val="bg1"/>
                </a:solidFill>
                <a:latin typeface="Open Sans "/>
                <a:ea typeface="Lato" panose="020F0502020204030203" pitchFamily="34" charset="0"/>
                <a:cs typeface="Lato" panose="020F0502020204030203" pitchFamily="34" charset="0"/>
              </a:rPr>
              <a:t>Estimación puntual</a:t>
            </a:r>
          </a:p>
          <a:p>
            <a:pPr lvl="0" algn="ctr"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s-PE" altLang="es-PE" sz="1600" dirty="0">
                <a:solidFill>
                  <a:schemeClr val="bg1"/>
                </a:solidFill>
                <a:latin typeface="Open Sans "/>
                <a:ea typeface="Lato" panose="020F0502020204030203" pitchFamily="34" charset="0"/>
                <a:cs typeface="Lato" panose="020F0502020204030203" pitchFamily="34" charset="0"/>
              </a:rPr>
              <a:t>Coeficiente 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019CE16E-5146-49F2-98CD-D48CCC42F8AD}"/>
                  </a:ext>
                </a:extLst>
              </p:cNvPr>
              <p:cNvSpPr txBox="1"/>
              <p:nvPr/>
            </p:nvSpPr>
            <p:spPr>
              <a:xfrm>
                <a:off x="2260148" y="4527582"/>
                <a:ext cx="1931093" cy="615553"/>
              </a:xfrm>
              <a:prstGeom prst="rect">
                <a:avLst/>
              </a:prstGeom>
              <a:noFill/>
              <a:effectLst>
                <a:softEdge rad="0"/>
              </a:effectLst>
            </p:spPr>
            <p:txBody>
              <a:bodyPr wrap="square" lIns="0" tIns="0" rIns="0" bIns="0" rtlCol="0" anchor="b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s-ES" sz="40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s-ES" sz="4000" b="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4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s-PE" sz="40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019CE16E-5146-49F2-98CD-D48CCC42F8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0148" y="4527582"/>
                <a:ext cx="1931093" cy="6155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softEdge rad="0"/>
              </a:effectLst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99D3F594-C57D-42CA-9DE3-F211D18DF15C}"/>
                  </a:ext>
                </a:extLst>
              </p:cNvPr>
              <p:cNvSpPr txBox="1"/>
              <p:nvPr/>
            </p:nvSpPr>
            <p:spPr>
              <a:xfrm>
                <a:off x="2260148" y="5399807"/>
                <a:ext cx="1931092" cy="615553"/>
              </a:xfrm>
              <a:prstGeom prst="rect">
                <a:avLst/>
              </a:prstGeom>
              <a:noFill/>
              <a:effectLst>
                <a:softEdge rad="0"/>
              </a:effectLst>
            </p:spPr>
            <p:txBody>
              <a:bodyPr wrap="square" lIns="0" tIns="0" rIns="0" bIns="0" rtlCol="0" anchor="b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s-ES" sz="4000" i="1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s-PE" sz="4000" b="0" i="1">
                          <a:latin typeface="Cambria Math" panose="02040503050406030204" pitchFamily="18" charset="0"/>
                        </a:rPr>
                        <m:t>≠</m:t>
                      </m:r>
                      <m:r>
                        <a:rPr lang="es-ES" sz="4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s-PE" sz="40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99D3F594-C57D-42CA-9DE3-F211D18DF1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0148" y="5399807"/>
                <a:ext cx="1931092" cy="6155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softEdge rad="0"/>
              </a:effectLst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ctángulo 50">
            <a:extLst>
              <a:ext uri="{FF2B5EF4-FFF2-40B4-BE49-F238E27FC236}">
                <a16:creationId xmlns:a16="http://schemas.microsoft.com/office/drawing/2014/main" id="{2108C2B8-7D98-48CA-A31D-EE255CFAFEB0}"/>
              </a:ext>
            </a:extLst>
          </p:cNvPr>
          <p:cNvSpPr/>
          <p:nvPr/>
        </p:nvSpPr>
        <p:spPr>
          <a:xfrm>
            <a:off x="4230356" y="4650692"/>
            <a:ext cx="19310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PE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Hipótesis Nula</a:t>
            </a:r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E59C4ADC-919D-418F-A80A-8E7AC6A49487}"/>
              </a:ext>
            </a:extLst>
          </p:cNvPr>
          <p:cNvSpPr/>
          <p:nvPr/>
        </p:nvSpPr>
        <p:spPr>
          <a:xfrm>
            <a:off x="4230357" y="5522917"/>
            <a:ext cx="19310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PE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Hipótesis Alterna</a:t>
            </a:r>
          </a:p>
        </p:txBody>
      </p:sp>
      <p:sp>
        <p:nvSpPr>
          <p:cNvPr id="53" name="5 Rectángulo">
            <a:extLst>
              <a:ext uri="{FF2B5EF4-FFF2-40B4-BE49-F238E27FC236}">
                <a16:creationId xmlns:a16="http://schemas.microsoft.com/office/drawing/2014/main" id="{2B2C0478-24BC-4642-94BC-27225D445533}"/>
              </a:ext>
            </a:extLst>
          </p:cNvPr>
          <p:cNvSpPr/>
          <p:nvPr/>
        </p:nvSpPr>
        <p:spPr>
          <a:xfrm>
            <a:off x="6811498" y="5723402"/>
            <a:ext cx="36000" cy="2873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5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7 Rectángulo">
            <a:extLst>
              <a:ext uri="{FF2B5EF4-FFF2-40B4-BE49-F238E27FC236}">
                <a16:creationId xmlns:a16="http://schemas.microsoft.com/office/drawing/2014/main" id="{FA129F6A-635C-46F2-94B0-E325C00367AF}"/>
              </a:ext>
            </a:extLst>
          </p:cNvPr>
          <p:cNvSpPr/>
          <p:nvPr/>
        </p:nvSpPr>
        <p:spPr>
          <a:xfrm>
            <a:off x="7663652" y="5723402"/>
            <a:ext cx="36000" cy="288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5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5" name="8 Rectángulo">
            <a:extLst>
              <a:ext uri="{FF2B5EF4-FFF2-40B4-BE49-F238E27FC236}">
                <a16:creationId xmlns:a16="http://schemas.microsoft.com/office/drawing/2014/main" id="{1DD69F6E-6580-4A79-A495-EC0B159B07C5}"/>
              </a:ext>
            </a:extLst>
          </p:cNvPr>
          <p:cNvSpPr/>
          <p:nvPr/>
        </p:nvSpPr>
        <p:spPr>
          <a:xfrm>
            <a:off x="11138158" y="5723402"/>
            <a:ext cx="36000" cy="288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5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6 Rectángulo">
            <a:extLst>
              <a:ext uri="{FF2B5EF4-FFF2-40B4-BE49-F238E27FC236}">
                <a16:creationId xmlns:a16="http://schemas.microsoft.com/office/drawing/2014/main" id="{F1AF4D10-8AB0-4352-9770-4BAF2B1E6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5230" y="5434677"/>
            <a:ext cx="10625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PE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Muy Bajo</a:t>
            </a:r>
          </a:p>
        </p:txBody>
      </p:sp>
      <p:sp>
        <p:nvSpPr>
          <p:cNvPr id="57" name="6 Rectángulo">
            <a:extLst>
              <a:ext uri="{FF2B5EF4-FFF2-40B4-BE49-F238E27FC236}">
                <a16:creationId xmlns:a16="http://schemas.microsoft.com/office/drawing/2014/main" id="{70CD92B4-1C1B-4B51-8FEA-C954F2DE5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0524" y="5434677"/>
            <a:ext cx="8352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PE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Regular</a:t>
            </a:r>
          </a:p>
        </p:txBody>
      </p:sp>
      <p:sp>
        <p:nvSpPr>
          <p:cNvPr id="58" name="6 Rectángulo">
            <a:extLst>
              <a:ext uri="{FF2B5EF4-FFF2-40B4-BE49-F238E27FC236}">
                <a16:creationId xmlns:a16="http://schemas.microsoft.com/office/drawing/2014/main" id="{BA934506-E5C8-4E6D-A1A0-18A9E90C8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27840" y="5434677"/>
            <a:ext cx="10161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PE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Excelente</a:t>
            </a:r>
          </a:p>
        </p:txBody>
      </p:sp>
      <p:sp>
        <p:nvSpPr>
          <p:cNvPr id="59" name="6 Rectángulo">
            <a:extLst>
              <a:ext uri="{FF2B5EF4-FFF2-40B4-BE49-F238E27FC236}">
                <a16:creationId xmlns:a16="http://schemas.microsoft.com/office/drawing/2014/main" id="{3FE03EED-53E7-4479-856D-8FF44C53A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8156" y="6115152"/>
            <a:ext cx="531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PE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</a:t>
            </a:r>
          </a:p>
        </p:txBody>
      </p:sp>
      <p:sp>
        <p:nvSpPr>
          <p:cNvPr id="60" name="6 Rectángulo">
            <a:extLst>
              <a:ext uri="{FF2B5EF4-FFF2-40B4-BE49-F238E27FC236}">
                <a16:creationId xmlns:a16="http://schemas.microsoft.com/office/drawing/2014/main" id="{04C87CFD-D8DE-4DAF-ACC4-0755AEE7B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9177" y="6115152"/>
            <a:ext cx="5349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PE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0,2</a:t>
            </a:r>
          </a:p>
        </p:txBody>
      </p:sp>
      <p:sp>
        <p:nvSpPr>
          <p:cNvPr id="61" name="6 Rectángulo">
            <a:extLst>
              <a:ext uri="{FF2B5EF4-FFF2-40B4-BE49-F238E27FC236}">
                <a16:creationId xmlns:a16="http://schemas.microsoft.com/office/drawing/2014/main" id="{65E2A097-8C40-4E0A-9A0F-7F4374A03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2312" y="4201839"/>
            <a:ext cx="3520931" cy="109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es-E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Varía de cero a uno</a:t>
            </a:r>
            <a:endParaRPr lang="es-PE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es-PE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Puede ser positivo o negativo</a:t>
            </a:r>
          </a:p>
          <a:p>
            <a:pPr>
              <a:lnSpc>
                <a:spcPct val="130000"/>
              </a:lnSpc>
              <a:defRPr/>
            </a:pPr>
            <a:r>
              <a:rPr lang="es-P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R de Pearson</a:t>
            </a:r>
          </a:p>
        </p:txBody>
      </p:sp>
      <p:sp>
        <p:nvSpPr>
          <p:cNvPr id="62" name="17 Rectángulo">
            <a:extLst>
              <a:ext uri="{FF2B5EF4-FFF2-40B4-BE49-F238E27FC236}">
                <a16:creationId xmlns:a16="http://schemas.microsoft.com/office/drawing/2014/main" id="{9C48AE9A-C653-4709-9C36-267A16222A46}"/>
              </a:ext>
            </a:extLst>
          </p:cNvPr>
          <p:cNvSpPr/>
          <p:nvPr/>
        </p:nvSpPr>
        <p:spPr>
          <a:xfrm>
            <a:off x="8507898" y="5723402"/>
            <a:ext cx="36000" cy="288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5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3" name="18 Rectángulo">
            <a:extLst>
              <a:ext uri="{FF2B5EF4-FFF2-40B4-BE49-F238E27FC236}">
                <a16:creationId xmlns:a16="http://schemas.microsoft.com/office/drawing/2014/main" id="{8D2A6B6F-4BE9-4D3A-B2A2-96E01DE43329}"/>
              </a:ext>
            </a:extLst>
          </p:cNvPr>
          <p:cNvSpPr/>
          <p:nvPr/>
        </p:nvSpPr>
        <p:spPr>
          <a:xfrm>
            <a:off x="9456660" y="5721814"/>
            <a:ext cx="36000" cy="288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5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4" name="19 Rectángulo">
            <a:extLst>
              <a:ext uri="{FF2B5EF4-FFF2-40B4-BE49-F238E27FC236}">
                <a16:creationId xmlns:a16="http://schemas.microsoft.com/office/drawing/2014/main" id="{00E1D1DB-FCE8-4A7A-993B-B3D45D999785}"/>
              </a:ext>
            </a:extLst>
          </p:cNvPr>
          <p:cNvSpPr/>
          <p:nvPr/>
        </p:nvSpPr>
        <p:spPr>
          <a:xfrm>
            <a:off x="10307275" y="5721814"/>
            <a:ext cx="36000" cy="288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5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5" name="6 Rectángulo">
            <a:extLst>
              <a:ext uri="{FF2B5EF4-FFF2-40B4-BE49-F238E27FC236}">
                <a16:creationId xmlns:a16="http://schemas.microsoft.com/office/drawing/2014/main" id="{EF877C8C-D4D2-4F58-977C-E9CEA5041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4708" y="5434677"/>
            <a:ext cx="6764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PE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Bajo</a:t>
            </a:r>
          </a:p>
        </p:txBody>
      </p:sp>
      <p:sp>
        <p:nvSpPr>
          <p:cNvPr id="66" name="6 Rectángulo">
            <a:extLst>
              <a:ext uri="{FF2B5EF4-FFF2-40B4-BE49-F238E27FC236}">
                <a16:creationId xmlns:a16="http://schemas.microsoft.com/office/drawing/2014/main" id="{A3181A8F-50A4-47E2-9BFB-1FD93E85D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99879" y="5434677"/>
            <a:ext cx="8185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PE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Bueno</a:t>
            </a:r>
          </a:p>
        </p:txBody>
      </p:sp>
      <p:sp>
        <p:nvSpPr>
          <p:cNvPr id="67" name="6 Rectángulo">
            <a:extLst>
              <a:ext uri="{FF2B5EF4-FFF2-40B4-BE49-F238E27FC236}">
                <a16:creationId xmlns:a16="http://schemas.microsoft.com/office/drawing/2014/main" id="{A9B75F61-5D23-4BFB-B2E0-6FB61CCB5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3423" y="6115152"/>
            <a:ext cx="5349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PE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0,4</a:t>
            </a:r>
          </a:p>
        </p:txBody>
      </p:sp>
      <p:sp>
        <p:nvSpPr>
          <p:cNvPr id="68" name="6 Rectángulo">
            <a:extLst>
              <a:ext uri="{FF2B5EF4-FFF2-40B4-BE49-F238E27FC236}">
                <a16:creationId xmlns:a16="http://schemas.microsoft.com/office/drawing/2014/main" id="{05817AA0-6BC3-429C-AC89-C0770A03B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8312" y="6115152"/>
            <a:ext cx="5349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PE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0,6</a:t>
            </a:r>
          </a:p>
        </p:txBody>
      </p:sp>
      <p:sp>
        <p:nvSpPr>
          <p:cNvPr id="69" name="6 Rectángulo">
            <a:extLst>
              <a:ext uri="{FF2B5EF4-FFF2-40B4-BE49-F238E27FC236}">
                <a16:creationId xmlns:a16="http://schemas.microsoft.com/office/drawing/2014/main" id="{A160929E-02C0-4644-8DD1-6CB074435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9275" y="6115152"/>
            <a:ext cx="5349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PE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0,8</a:t>
            </a:r>
          </a:p>
        </p:txBody>
      </p:sp>
      <p:sp>
        <p:nvSpPr>
          <p:cNvPr id="70" name="6 Rectángulo">
            <a:extLst>
              <a:ext uri="{FF2B5EF4-FFF2-40B4-BE49-F238E27FC236}">
                <a16:creationId xmlns:a16="http://schemas.microsoft.com/office/drawing/2014/main" id="{99FBAAAB-94D1-49F5-B464-EF676B452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4884" y="6115152"/>
            <a:ext cx="5349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PE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1,0</a:t>
            </a:r>
          </a:p>
        </p:txBody>
      </p:sp>
      <p:sp>
        <p:nvSpPr>
          <p:cNvPr id="91" name="5 Rectángulo">
            <a:extLst>
              <a:ext uri="{FF2B5EF4-FFF2-40B4-BE49-F238E27FC236}">
                <a16:creationId xmlns:a16="http://schemas.microsoft.com/office/drawing/2014/main" id="{9B525936-8D73-4B2B-853F-4BB2DC369E99}"/>
              </a:ext>
            </a:extLst>
          </p:cNvPr>
          <p:cNvSpPr/>
          <p:nvPr/>
        </p:nvSpPr>
        <p:spPr>
          <a:xfrm rot="16200000">
            <a:off x="8973627" y="3695554"/>
            <a:ext cx="36000" cy="435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5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F803D06-3850-414D-9B70-3405EAB5B3A2}"/>
              </a:ext>
            </a:extLst>
          </p:cNvPr>
          <p:cNvSpPr/>
          <p:nvPr/>
        </p:nvSpPr>
        <p:spPr>
          <a:xfrm>
            <a:off x="1537699" y="4512193"/>
            <a:ext cx="8595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600" dirty="0">
                <a:latin typeface="Open Sans "/>
                <a:ea typeface="Open Sans bold" panose="020B0806030504020204" pitchFamily="34" charset="0"/>
                <a:cs typeface="Open Sans bold" panose="020B0806030504020204" pitchFamily="34" charset="0"/>
              </a:rPr>
              <a:t>H</a:t>
            </a:r>
            <a:r>
              <a:rPr lang="es-ES" dirty="0">
                <a:latin typeface="Open Sans "/>
                <a:ea typeface="Open Sans bold" panose="020B0806030504020204" pitchFamily="34" charset="0"/>
                <a:cs typeface="Open Sans bold" panose="020B0806030504020204" pitchFamily="34" charset="0"/>
              </a:rPr>
              <a:t>0 </a:t>
            </a:r>
            <a:r>
              <a:rPr lang="es-ES" sz="3600" dirty="0">
                <a:latin typeface="Open Sans 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es-PE" sz="3600" dirty="0">
              <a:latin typeface="Open Sans 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65E8A1A-04F9-49FB-A0B9-F5CADBC758E6}"/>
              </a:ext>
            </a:extLst>
          </p:cNvPr>
          <p:cNvSpPr/>
          <p:nvPr/>
        </p:nvSpPr>
        <p:spPr>
          <a:xfrm>
            <a:off x="1537699" y="5384418"/>
            <a:ext cx="8595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600" dirty="0">
                <a:latin typeface="Open Sans "/>
                <a:ea typeface="Open Sans bold" panose="020B0806030504020204" pitchFamily="34" charset="0"/>
                <a:cs typeface="Open Sans bold" panose="020B0806030504020204" pitchFamily="34" charset="0"/>
              </a:rPr>
              <a:t>H</a:t>
            </a:r>
            <a:r>
              <a:rPr lang="es-ES" dirty="0">
                <a:latin typeface="Open Sans "/>
                <a:ea typeface="Open Sans bold" panose="020B0806030504020204" pitchFamily="34" charset="0"/>
                <a:cs typeface="Open Sans bold" panose="020B0806030504020204" pitchFamily="34" charset="0"/>
              </a:rPr>
              <a:t>1 </a:t>
            </a:r>
            <a:r>
              <a:rPr lang="es-ES" sz="3600" dirty="0">
                <a:latin typeface="Open Sans "/>
                <a:ea typeface="Open Sans bold" panose="020B0806030504020204" pitchFamily="34" charset="0"/>
                <a:cs typeface="Open Sans bold" panose="020B0806030504020204" pitchFamily="34" charset="0"/>
              </a:rPr>
              <a:t>:</a:t>
            </a:r>
            <a:endParaRPr lang="es-PE" sz="3600" dirty="0">
              <a:latin typeface="Open Sans 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380262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26058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95AF7C91-5EC3-4C42-A3C9-A545777A8923}"/>
              </a:ext>
            </a:extLst>
          </p:cNvPr>
          <p:cNvSpPr/>
          <p:nvPr/>
        </p:nvSpPr>
        <p:spPr>
          <a:xfrm>
            <a:off x="3958348" y="1619072"/>
            <a:ext cx="4259788" cy="638198"/>
          </a:xfrm>
          <a:prstGeom prst="roundRect">
            <a:avLst/>
          </a:prstGeom>
          <a:solidFill>
            <a:srgbClr val="FE7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400" b="1" dirty="0">
                <a:latin typeface="Ubuntu"/>
                <a:ea typeface="Times New Roman" panose="02020603050405020304" pitchFamily="18" charset="0"/>
                <a:cs typeface="Times New Roman" panose="02020603050405020304" pitchFamily="18" charset="0"/>
              </a:rPr>
              <a:t>DISCUSIÓN DE RESULTADOS</a:t>
            </a:r>
            <a:endParaRPr lang="es-PE" sz="2400" dirty="0"/>
          </a:p>
        </p:txBody>
      </p:sp>
      <p:sp>
        <p:nvSpPr>
          <p:cNvPr id="109" name="Rectángulo 108">
            <a:extLst>
              <a:ext uri="{FF2B5EF4-FFF2-40B4-BE49-F238E27FC236}">
                <a16:creationId xmlns:a16="http://schemas.microsoft.com/office/drawing/2014/main" id="{999D457F-8FEA-435A-BCD6-1BC0B1B9707F}"/>
              </a:ext>
            </a:extLst>
          </p:cNvPr>
          <p:cNvSpPr/>
          <p:nvPr/>
        </p:nvSpPr>
        <p:spPr>
          <a:xfrm>
            <a:off x="4527270" y="4753274"/>
            <a:ext cx="3706382" cy="485654"/>
          </a:xfrm>
          <a:prstGeom prst="rect">
            <a:avLst/>
          </a:prstGeom>
          <a:solidFill>
            <a:srgbClr val="445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Aportes a la línea de investigación</a:t>
            </a:r>
            <a:endParaRPr lang="es-PE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8" name="Rectángulo 107">
            <a:extLst>
              <a:ext uri="{FF2B5EF4-FFF2-40B4-BE49-F238E27FC236}">
                <a16:creationId xmlns:a16="http://schemas.microsoft.com/office/drawing/2014/main" id="{9A62DCAB-57ED-4C41-9999-EDCD27163553}"/>
              </a:ext>
            </a:extLst>
          </p:cNvPr>
          <p:cNvSpPr/>
          <p:nvPr/>
        </p:nvSpPr>
        <p:spPr>
          <a:xfrm>
            <a:off x="4511754" y="4005048"/>
            <a:ext cx="3706382" cy="485654"/>
          </a:xfrm>
          <a:prstGeom prst="rect">
            <a:avLst/>
          </a:prstGeom>
          <a:solidFill>
            <a:srgbClr val="445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Comparación con otros estudios</a:t>
            </a:r>
            <a:endParaRPr lang="es-PE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7" name="Rectángulo 106">
            <a:extLst>
              <a:ext uri="{FF2B5EF4-FFF2-40B4-BE49-F238E27FC236}">
                <a16:creationId xmlns:a16="http://schemas.microsoft.com/office/drawing/2014/main" id="{E00C3ADC-4E39-4264-AF58-6E0B5B7A3509}"/>
              </a:ext>
            </a:extLst>
          </p:cNvPr>
          <p:cNvSpPr/>
          <p:nvPr/>
        </p:nvSpPr>
        <p:spPr>
          <a:xfrm>
            <a:off x="4527270" y="3262445"/>
            <a:ext cx="3706382" cy="485654"/>
          </a:xfrm>
          <a:prstGeom prst="rect">
            <a:avLst/>
          </a:prstGeom>
          <a:solidFill>
            <a:srgbClr val="445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P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Alcances y limitaciones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EF5B805-BA7A-4220-B609-E76C8A8990E7}"/>
              </a:ext>
            </a:extLst>
          </p:cNvPr>
          <p:cNvSpPr/>
          <p:nvPr/>
        </p:nvSpPr>
        <p:spPr>
          <a:xfrm>
            <a:off x="4511754" y="2527197"/>
            <a:ext cx="3706382" cy="485654"/>
          </a:xfrm>
          <a:prstGeom prst="rect">
            <a:avLst/>
          </a:prstGeom>
          <a:solidFill>
            <a:srgbClr val="445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P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Interpretación del propósito</a:t>
            </a:r>
          </a:p>
        </p:txBody>
      </p:sp>
      <p:cxnSp>
        <p:nvCxnSpPr>
          <p:cNvPr id="95" name="Conector recto 94">
            <a:extLst>
              <a:ext uri="{FF2B5EF4-FFF2-40B4-BE49-F238E27FC236}">
                <a16:creationId xmlns:a16="http://schemas.microsoft.com/office/drawing/2014/main" id="{4A073323-26BD-43D1-A408-19D58D59BA48}"/>
              </a:ext>
            </a:extLst>
          </p:cNvPr>
          <p:cNvCxnSpPr>
            <a:cxnSpLocks/>
          </p:cNvCxnSpPr>
          <p:nvPr/>
        </p:nvCxnSpPr>
        <p:spPr>
          <a:xfrm flipH="1">
            <a:off x="4218499" y="2262873"/>
            <a:ext cx="9524" cy="2736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ector recto 97">
            <a:extLst>
              <a:ext uri="{FF2B5EF4-FFF2-40B4-BE49-F238E27FC236}">
                <a16:creationId xmlns:a16="http://schemas.microsoft.com/office/drawing/2014/main" id="{57382114-46A3-49FE-9116-DC8DED49D21B}"/>
              </a:ext>
            </a:extLst>
          </p:cNvPr>
          <p:cNvCxnSpPr/>
          <p:nvPr/>
        </p:nvCxnSpPr>
        <p:spPr>
          <a:xfrm flipH="1">
            <a:off x="4218498" y="2770762"/>
            <a:ext cx="28611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ector recto 98">
            <a:extLst>
              <a:ext uri="{FF2B5EF4-FFF2-40B4-BE49-F238E27FC236}">
                <a16:creationId xmlns:a16="http://schemas.microsoft.com/office/drawing/2014/main" id="{3B68A37C-FA00-4E80-9CCE-AAA2691125A1}"/>
              </a:ext>
            </a:extLst>
          </p:cNvPr>
          <p:cNvCxnSpPr/>
          <p:nvPr/>
        </p:nvCxnSpPr>
        <p:spPr>
          <a:xfrm flipH="1">
            <a:off x="4218498" y="3512752"/>
            <a:ext cx="28611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ector recto 102">
            <a:extLst>
              <a:ext uri="{FF2B5EF4-FFF2-40B4-BE49-F238E27FC236}">
                <a16:creationId xmlns:a16="http://schemas.microsoft.com/office/drawing/2014/main" id="{350F788B-FC86-477C-B897-B637CB495EA4}"/>
              </a:ext>
            </a:extLst>
          </p:cNvPr>
          <p:cNvCxnSpPr/>
          <p:nvPr/>
        </p:nvCxnSpPr>
        <p:spPr>
          <a:xfrm flipH="1">
            <a:off x="4203592" y="4254742"/>
            <a:ext cx="28611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ector recto 103">
            <a:extLst>
              <a:ext uri="{FF2B5EF4-FFF2-40B4-BE49-F238E27FC236}">
                <a16:creationId xmlns:a16="http://schemas.microsoft.com/office/drawing/2014/main" id="{50D18B9E-A7F0-4389-9434-6484CADE0CBE}"/>
              </a:ext>
            </a:extLst>
          </p:cNvPr>
          <p:cNvCxnSpPr/>
          <p:nvPr/>
        </p:nvCxnSpPr>
        <p:spPr>
          <a:xfrm flipH="1">
            <a:off x="4225643" y="5000527"/>
            <a:ext cx="28611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9264573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A0F743F0-38DA-41BD-B339-CDE75216E018}"/>
              </a:ext>
            </a:extLst>
          </p:cNvPr>
          <p:cNvSpPr/>
          <p:nvPr/>
        </p:nvSpPr>
        <p:spPr>
          <a:xfrm>
            <a:off x="1757745" y="2801834"/>
            <a:ext cx="2700000" cy="1080000"/>
          </a:xfrm>
          <a:prstGeom prst="round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P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Propósito del estudio</a:t>
            </a:r>
            <a:endParaRPr lang="es-PE" sz="1600" dirty="0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91AB18CF-3E91-4FAF-A6AA-8781628E9AD8}"/>
              </a:ext>
            </a:extLst>
          </p:cNvPr>
          <p:cNvSpPr/>
          <p:nvPr/>
        </p:nvSpPr>
        <p:spPr>
          <a:xfrm>
            <a:off x="7665690" y="2801834"/>
            <a:ext cx="2700000" cy="1080000"/>
          </a:xfrm>
          <a:prstGeom prst="round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P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Objetivo del estudio</a:t>
            </a:r>
            <a:endParaRPr lang="es-PE" sz="1600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77B754A-1D4C-4805-ABE2-20385AC9CA70}"/>
              </a:ext>
            </a:extLst>
          </p:cNvPr>
          <p:cNvSpPr/>
          <p:nvPr/>
        </p:nvSpPr>
        <p:spPr>
          <a:xfrm>
            <a:off x="7979989" y="2351931"/>
            <a:ext cx="2071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Versión operativa</a:t>
            </a:r>
            <a:endParaRPr lang="es-PE" dirty="0"/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30E6D25E-6A02-4ACD-BB4D-D7FA81DEF8D6}"/>
              </a:ext>
            </a:extLst>
          </p:cNvPr>
          <p:cNvSpPr/>
          <p:nvPr/>
        </p:nvSpPr>
        <p:spPr>
          <a:xfrm>
            <a:off x="4927718" y="2999834"/>
            <a:ext cx="2268000" cy="684000"/>
          </a:xfrm>
          <a:prstGeom prst="rightArrow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Operativizar </a:t>
            </a:r>
            <a:endParaRPr lang="es-PE" dirty="0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7B18DCCA-688E-4212-B54E-7A67493A7F46}"/>
              </a:ext>
            </a:extLst>
          </p:cNvPr>
          <p:cNvSpPr/>
          <p:nvPr/>
        </p:nvSpPr>
        <p:spPr>
          <a:xfrm>
            <a:off x="1626409" y="2351931"/>
            <a:ext cx="2962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Intención del investigador</a:t>
            </a:r>
            <a:endParaRPr lang="es-PE" dirty="0"/>
          </a:p>
        </p:txBody>
      </p:sp>
      <p:sp>
        <p:nvSpPr>
          <p:cNvPr id="7" name="Marco 6">
            <a:extLst>
              <a:ext uri="{FF2B5EF4-FFF2-40B4-BE49-F238E27FC236}">
                <a16:creationId xmlns:a16="http://schemas.microsoft.com/office/drawing/2014/main" id="{C42D97A3-8B79-48D9-97BD-DABA607B86B4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295848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EEC5925E-3E83-429D-9712-6D1C2C778078}"/>
              </a:ext>
            </a:extLst>
          </p:cNvPr>
          <p:cNvSpPr/>
          <p:nvPr/>
        </p:nvSpPr>
        <p:spPr>
          <a:xfrm>
            <a:off x="5861843" y="2908800"/>
            <a:ext cx="468312" cy="91924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234156" y="0"/>
                </a:lnTo>
                <a:lnTo>
                  <a:pt x="234156" y="919248"/>
                </a:lnTo>
                <a:lnTo>
                  <a:pt x="468312" y="919248"/>
                </a:lnTo>
              </a:path>
            </a:pathLst>
          </a:custGeom>
          <a:noFill/>
          <a:ln w="19050">
            <a:solidFill>
              <a:srgbClr val="566579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5943A089-D40E-4A85-8EB1-C90590A72346}"/>
              </a:ext>
            </a:extLst>
          </p:cNvPr>
          <p:cNvSpPr/>
          <p:nvPr/>
        </p:nvSpPr>
        <p:spPr>
          <a:xfrm>
            <a:off x="5861843" y="2908800"/>
            <a:ext cx="468312" cy="30641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234156" y="0"/>
                </a:lnTo>
                <a:lnTo>
                  <a:pt x="234156" y="306416"/>
                </a:lnTo>
                <a:lnTo>
                  <a:pt x="468312" y="306416"/>
                </a:lnTo>
              </a:path>
            </a:pathLst>
          </a:custGeom>
          <a:noFill/>
          <a:ln w="19050">
            <a:solidFill>
              <a:srgbClr val="566579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37FAB539-A74A-43FC-B7D6-A02D6FD9DFAD}"/>
              </a:ext>
            </a:extLst>
          </p:cNvPr>
          <p:cNvSpPr/>
          <p:nvPr/>
        </p:nvSpPr>
        <p:spPr>
          <a:xfrm>
            <a:off x="5861843" y="2602383"/>
            <a:ext cx="468312" cy="30641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306416"/>
                </a:moveTo>
                <a:lnTo>
                  <a:pt x="234156" y="306416"/>
                </a:lnTo>
                <a:lnTo>
                  <a:pt x="234156" y="0"/>
                </a:lnTo>
                <a:lnTo>
                  <a:pt x="468312" y="0"/>
                </a:lnTo>
              </a:path>
            </a:pathLst>
          </a:custGeom>
          <a:noFill/>
          <a:ln w="19050">
            <a:solidFill>
              <a:srgbClr val="566579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orma libre: forma 11">
            <a:extLst>
              <a:ext uri="{FF2B5EF4-FFF2-40B4-BE49-F238E27FC236}">
                <a16:creationId xmlns:a16="http://schemas.microsoft.com/office/drawing/2014/main" id="{0DE33E00-7DB9-4B4C-B514-F278389284A5}"/>
              </a:ext>
            </a:extLst>
          </p:cNvPr>
          <p:cNvSpPr/>
          <p:nvPr/>
        </p:nvSpPr>
        <p:spPr>
          <a:xfrm>
            <a:off x="5861843" y="1989551"/>
            <a:ext cx="468312" cy="91924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919248"/>
                </a:moveTo>
                <a:lnTo>
                  <a:pt x="234156" y="919248"/>
                </a:lnTo>
                <a:lnTo>
                  <a:pt x="234156" y="0"/>
                </a:lnTo>
                <a:lnTo>
                  <a:pt x="468312" y="0"/>
                </a:lnTo>
              </a:path>
            </a:pathLst>
          </a:custGeom>
          <a:noFill/>
          <a:ln w="19050">
            <a:solidFill>
              <a:srgbClr val="566579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ED3A3237-66A1-4DD1-988E-F28B3C3603E9}"/>
              </a:ext>
            </a:extLst>
          </p:cNvPr>
          <p:cNvSpPr/>
          <p:nvPr/>
        </p:nvSpPr>
        <p:spPr>
          <a:xfrm>
            <a:off x="3108293" y="2688443"/>
            <a:ext cx="2736000" cy="432000"/>
          </a:xfrm>
          <a:custGeom>
            <a:avLst/>
            <a:gdLst>
              <a:gd name="connsiteX0" fmla="*/ 0 w 2341562"/>
              <a:gd name="connsiteY0" fmla="*/ 0 h 320136"/>
              <a:gd name="connsiteX1" fmla="*/ 2341562 w 2341562"/>
              <a:gd name="connsiteY1" fmla="*/ 0 h 320136"/>
              <a:gd name="connsiteX2" fmla="*/ 2341562 w 2341562"/>
              <a:gd name="connsiteY2" fmla="*/ 320136 h 320136"/>
              <a:gd name="connsiteX3" fmla="*/ 0 w 2341562"/>
              <a:gd name="connsiteY3" fmla="*/ 320136 h 320136"/>
              <a:gd name="connsiteX4" fmla="*/ 0 w 2341562"/>
              <a:gd name="connsiteY4" fmla="*/ 0 h 32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1562" h="320136">
                <a:moveTo>
                  <a:pt x="0" y="0"/>
                </a:moveTo>
                <a:lnTo>
                  <a:pt x="2341562" y="0"/>
                </a:lnTo>
                <a:lnTo>
                  <a:pt x="2341562" y="320136"/>
                </a:lnTo>
                <a:lnTo>
                  <a:pt x="0" y="320136"/>
                </a:lnTo>
                <a:lnTo>
                  <a:pt x="0" y="0"/>
                </a:lnTo>
                <a:close/>
              </a:path>
            </a:pathLst>
          </a:custGeom>
          <a:solidFill>
            <a:srgbClr val="44546A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PE" sz="1600" kern="1200" dirty="0">
                <a:latin typeface="Open Sans "/>
                <a:ea typeface="Calibri" panose="020F0502020204030204" pitchFamily="34" charset="0"/>
                <a:cs typeface="Times New Roman" panose="02020603050405020304" pitchFamily="18" charset="0"/>
              </a:rPr>
              <a:t>Diseño de incidencia</a:t>
            </a:r>
            <a:endParaRPr lang="es-PE" sz="1600" kern="1200" dirty="0">
              <a:latin typeface="Open Sans "/>
            </a:endParaRPr>
          </a:p>
        </p:txBody>
      </p: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859B2A3A-B018-4BA0-A824-1E30A4FB422F}"/>
              </a:ext>
            </a:extLst>
          </p:cNvPr>
          <p:cNvSpPr/>
          <p:nvPr/>
        </p:nvSpPr>
        <p:spPr>
          <a:xfrm>
            <a:off x="6330156" y="1779243"/>
            <a:ext cx="2736000" cy="432000"/>
          </a:xfrm>
          <a:custGeom>
            <a:avLst/>
            <a:gdLst>
              <a:gd name="connsiteX0" fmla="*/ 0 w 2341562"/>
              <a:gd name="connsiteY0" fmla="*/ 0 h 320136"/>
              <a:gd name="connsiteX1" fmla="*/ 2341562 w 2341562"/>
              <a:gd name="connsiteY1" fmla="*/ 0 h 320136"/>
              <a:gd name="connsiteX2" fmla="*/ 2341562 w 2341562"/>
              <a:gd name="connsiteY2" fmla="*/ 320136 h 320136"/>
              <a:gd name="connsiteX3" fmla="*/ 0 w 2341562"/>
              <a:gd name="connsiteY3" fmla="*/ 320136 h 320136"/>
              <a:gd name="connsiteX4" fmla="*/ 0 w 2341562"/>
              <a:gd name="connsiteY4" fmla="*/ 0 h 32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1562" h="320136">
                <a:moveTo>
                  <a:pt x="0" y="0"/>
                </a:moveTo>
                <a:lnTo>
                  <a:pt x="2341562" y="0"/>
                </a:lnTo>
                <a:lnTo>
                  <a:pt x="2341562" y="320136"/>
                </a:lnTo>
                <a:lnTo>
                  <a:pt x="0" y="320136"/>
                </a:lnTo>
                <a:lnTo>
                  <a:pt x="0" y="0"/>
                </a:lnTo>
                <a:close/>
              </a:path>
            </a:pathLst>
          </a:custGeom>
          <a:solidFill>
            <a:srgbClr val="44546A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PE" sz="1600" kern="1200" dirty="0">
                <a:latin typeface="Open Sans "/>
                <a:ea typeface="Calibri" panose="020F0502020204030204" pitchFamily="34" charset="0"/>
                <a:cs typeface="Times New Roman" panose="02020603050405020304" pitchFamily="18" charset="0"/>
              </a:rPr>
              <a:t>Observacional</a:t>
            </a:r>
            <a:endParaRPr lang="es-PE" sz="1600" kern="1200" dirty="0">
              <a:latin typeface="Open Sans "/>
            </a:endParaRPr>
          </a:p>
        </p:txBody>
      </p:sp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112BF517-ECA0-4A35-8289-B9734D900DBF}"/>
              </a:ext>
            </a:extLst>
          </p:cNvPr>
          <p:cNvSpPr/>
          <p:nvPr/>
        </p:nvSpPr>
        <p:spPr>
          <a:xfrm>
            <a:off x="6330156" y="2392075"/>
            <a:ext cx="2736000" cy="432000"/>
          </a:xfrm>
          <a:custGeom>
            <a:avLst/>
            <a:gdLst>
              <a:gd name="connsiteX0" fmla="*/ 0 w 2341562"/>
              <a:gd name="connsiteY0" fmla="*/ 0 h 320136"/>
              <a:gd name="connsiteX1" fmla="*/ 2341562 w 2341562"/>
              <a:gd name="connsiteY1" fmla="*/ 0 h 320136"/>
              <a:gd name="connsiteX2" fmla="*/ 2341562 w 2341562"/>
              <a:gd name="connsiteY2" fmla="*/ 320136 h 320136"/>
              <a:gd name="connsiteX3" fmla="*/ 0 w 2341562"/>
              <a:gd name="connsiteY3" fmla="*/ 320136 h 320136"/>
              <a:gd name="connsiteX4" fmla="*/ 0 w 2341562"/>
              <a:gd name="connsiteY4" fmla="*/ 0 h 32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1562" h="320136">
                <a:moveTo>
                  <a:pt x="0" y="0"/>
                </a:moveTo>
                <a:lnTo>
                  <a:pt x="2341562" y="0"/>
                </a:lnTo>
                <a:lnTo>
                  <a:pt x="2341562" y="320136"/>
                </a:lnTo>
                <a:lnTo>
                  <a:pt x="0" y="320136"/>
                </a:lnTo>
                <a:lnTo>
                  <a:pt x="0" y="0"/>
                </a:lnTo>
                <a:close/>
              </a:path>
            </a:pathLst>
          </a:custGeom>
          <a:solidFill>
            <a:srgbClr val="44546A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PE" sz="1600" kern="1200" dirty="0">
                <a:latin typeface="Open Sans "/>
                <a:ea typeface="Calibri" panose="020F0502020204030204" pitchFamily="34" charset="0"/>
                <a:cs typeface="Times New Roman" panose="02020603050405020304" pitchFamily="18" charset="0"/>
              </a:rPr>
              <a:t>Prospectivo</a:t>
            </a:r>
            <a:endParaRPr lang="es-PE" sz="1600" kern="1200" dirty="0">
              <a:latin typeface="Open Sans "/>
            </a:endParaRPr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450BA2D7-C67D-4CB7-A8DD-4076492A1151}"/>
              </a:ext>
            </a:extLst>
          </p:cNvPr>
          <p:cNvSpPr/>
          <p:nvPr/>
        </p:nvSpPr>
        <p:spPr>
          <a:xfrm>
            <a:off x="6330156" y="3004907"/>
            <a:ext cx="2736000" cy="432000"/>
          </a:xfrm>
          <a:custGeom>
            <a:avLst/>
            <a:gdLst>
              <a:gd name="connsiteX0" fmla="*/ 0 w 2341562"/>
              <a:gd name="connsiteY0" fmla="*/ 0 h 320136"/>
              <a:gd name="connsiteX1" fmla="*/ 2341562 w 2341562"/>
              <a:gd name="connsiteY1" fmla="*/ 0 h 320136"/>
              <a:gd name="connsiteX2" fmla="*/ 2341562 w 2341562"/>
              <a:gd name="connsiteY2" fmla="*/ 320136 h 320136"/>
              <a:gd name="connsiteX3" fmla="*/ 0 w 2341562"/>
              <a:gd name="connsiteY3" fmla="*/ 320136 h 320136"/>
              <a:gd name="connsiteX4" fmla="*/ 0 w 2341562"/>
              <a:gd name="connsiteY4" fmla="*/ 0 h 32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1562" h="320136">
                <a:moveTo>
                  <a:pt x="0" y="0"/>
                </a:moveTo>
                <a:lnTo>
                  <a:pt x="2341562" y="0"/>
                </a:lnTo>
                <a:lnTo>
                  <a:pt x="2341562" y="320136"/>
                </a:lnTo>
                <a:lnTo>
                  <a:pt x="0" y="320136"/>
                </a:lnTo>
                <a:lnTo>
                  <a:pt x="0" y="0"/>
                </a:lnTo>
                <a:close/>
              </a:path>
            </a:pathLst>
          </a:custGeom>
          <a:solidFill>
            <a:srgbClr val="44546A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PE" sz="1600" kern="1200" dirty="0">
                <a:latin typeface="Open Sans "/>
                <a:ea typeface="Calibri" panose="020F0502020204030204" pitchFamily="34" charset="0"/>
                <a:cs typeface="Times New Roman" panose="02020603050405020304" pitchFamily="18" charset="0"/>
              </a:rPr>
              <a:t>Longitudinal </a:t>
            </a:r>
            <a:endParaRPr lang="es-PE" sz="1600" kern="1200" dirty="0">
              <a:latin typeface="Open Sans "/>
            </a:endParaRPr>
          </a:p>
        </p:txBody>
      </p:sp>
      <p:sp>
        <p:nvSpPr>
          <p:cNvPr id="19" name="Forma libre: forma 18">
            <a:extLst>
              <a:ext uri="{FF2B5EF4-FFF2-40B4-BE49-F238E27FC236}">
                <a16:creationId xmlns:a16="http://schemas.microsoft.com/office/drawing/2014/main" id="{17BC77E5-DBC5-4B5A-83D8-F9917C510A2E}"/>
              </a:ext>
            </a:extLst>
          </p:cNvPr>
          <p:cNvSpPr/>
          <p:nvPr/>
        </p:nvSpPr>
        <p:spPr>
          <a:xfrm>
            <a:off x="6330156" y="3607691"/>
            <a:ext cx="2736000" cy="432000"/>
          </a:xfrm>
          <a:custGeom>
            <a:avLst/>
            <a:gdLst>
              <a:gd name="connsiteX0" fmla="*/ 0 w 2341562"/>
              <a:gd name="connsiteY0" fmla="*/ 0 h 320136"/>
              <a:gd name="connsiteX1" fmla="*/ 2341562 w 2341562"/>
              <a:gd name="connsiteY1" fmla="*/ 0 h 320136"/>
              <a:gd name="connsiteX2" fmla="*/ 2341562 w 2341562"/>
              <a:gd name="connsiteY2" fmla="*/ 320136 h 320136"/>
              <a:gd name="connsiteX3" fmla="*/ 0 w 2341562"/>
              <a:gd name="connsiteY3" fmla="*/ 320136 h 320136"/>
              <a:gd name="connsiteX4" fmla="*/ 0 w 2341562"/>
              <a:gd name="connsiteY4" fmla="*/ 0 h 32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1562" h="320136">
                <a:moveTo>
                  <a:pt x="0" y="0"/>
                </a:moveTo>
                <a:lnTo>
                  <a:pt x="2341562" y="0"/>
                </a:lnTo>
                <a:lnTo>
                  <a:pt x="2341562" y="320136"/>
                </a:lnTo>
                <a:lnTo>
                  <a:pt x="0" y="320136"/>
                </a:lnTo>
                <a:lnTo>
                  <a:pt x="0" y="0"/>
                </a:lnTo>
                <a:close/>
              </a:path>
            </a:pathLst>
          </a:custGeom>
          <a:solidFill>
            <a:srgbClr val="44546A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PE" sz="1600" kern="1200" dirty="0">
                <a:latin typeface="Open Sans "/>
                <a:ea typeface="Calibri" panose="020F0502020204030204" pitchFamily="34" charset="0"/>
                <a:cs typeface="Times New Roman" panose="02020603050405020304" pitchFamily="18" charset="0"/>
              </a:rPr>
              <a:t>Descriptivo</a:t>
            </a:r>
            <a:endParaRPr lang="es-PE" sz="1600" kern="1200" dirty="0">
              <a:latin typeface="Open Sans "/>
            </a:endParaRPr>
          </a:p>
        </p:txBody>
      </p:sp>
    </p:spTree>
    <p:extLst>
      <p:ext uri="{BB962C8B-B14F-4D97-AF65-F5344CB8AC3E}">
        <p14:creationId xmlns:p14="http://schemas.microsoft.com/office/powerpoint/2010/main" val="1806827918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6ADDA82A-701C-420C-BDF8-E3358D129372}"/>
              </a:ext>
            </a:extLst>
          </p:cNvPr>
          <p:cNvCxnSpPr/>
          <p:nvPr/>
        </p:nvCxnSpPr>
        <p:spPr>
          <a:xfrm>
            <a:off x="4330652" y="3429000"/>
            <a:ext cx="3707726" cy="0"/>
          </a:xfrm>
          <a:prstGeom prst="line">
            <a:avLst/>
          </a:prstGeom>
          <a:ln w="19050">
            <a:solidFill>
              <a:srgbClr val="5665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ED3A3237-66A1-4DD1-988E-F28B3C3603E9}"/>
              </a:ext>
            </a:extLst>
          </p:cNvPr>
          <p:cNvSpPr/>
          <p:nvPr/>
        </p:nvSpPr>
        <p:spPr>
          <a:xfrm>
            <a:off x="4816515" y="3213000"/>
            <a:ext cx="2736000" cy="432000"/>
          </a:xfrm>
          <a:custGeom>
            <a:avLst/>
            <a:gdLst>
              <a:gd name="connsiteX0" fmla="*/ 0 w 2341562"/>
              <a:gd name="connsiteY0" fmla="*/ 0 h 320136"/>
              <a:gd name="connsiteX1" fmla="*/ 2341562 w 2341562"/>
              <a:gd name="connsiteY1" fmla="*/ 0 h 320136"/>
              <a:gd name="connsiteX2" fmla="*/ 2341562 w 2341562"/>
              <a:gd name="connsiteY2" fmla="*/ 320136 h 320136"/>
              <a:gd name="connsiteX3" fmla="*/ 0 w 2341562"/>
              <a:gd name="connsiteY3" fmla="*/ 320136 h 320136"/>
              <a:gd name="connsiteX4" fmla="*/ 0 w 2341562"/>
              <a:gd name="connsiteY4" fmla="*/ 0 h 32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1562" h="320136">
                <a:moveTo>
                  <a:pt x="0" y="0"/>
                </a:moveTo>
                <a:lnTo>
                  <a:pt x="2341562" y="0"/>
                </a:lnTo>
                <a:lnTo>
                  <a:pt x="2341562" y="320136"/>
                </a:lnTo>
                <a:lnTo>
                  <a:pt x="0" y="320136"/>
                </a:lnTo>
                <a:lnTo>
                  <a:pt x="0" y="0"/>
                </a:lnTo>
                <a:close/>
              </a:path>
            </a:pathLst>
          </a:custGeom>
          <a:solidFill>
            <a:srgbClr val="44546A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PE" sz="1600" kern="1200" dirty="0">
                <a:latin typeface="Open Sans "/>
                <a:ea typeface="Calibri" panose="020F0502020204030204" pitchFamily="34" charset="0"/>
                <a:cs typeface="Times New Roman" panose="02020603050405020304" pitchFamily="18" charset="0"/>
              </a:rPr>
              <a:t>Prueba estadística</a:t>
            </a:r>
            <a:endParaRPr lang="es-PE" sz="1600" kern="1200" dirty="0">
              <a:latin typeface="Open Sans 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539B086D-F014-4819-B0C3-F100112134C4}"/>
              </a:ext>
            </a:extLst>
          </p:cNvPr>
          <p:cNvGrpSpPr/>
          <p:nvPr/>
        </p:nvGrpSpPr>
        <p:grpSpPr>
          <a:xfrm>
            <a:off x="8038378" y="2600168"/>
            <a:ext cx="2736000" cy="1657664"/>
            <a:chOff x="6330156" y="1779243"/>
            <a:chExt cx="2736000" cy="1657664"/>
          </a:xfrm>
          <a:solidFill>
            <a:srgbClr val="44546A"/>
          </a:solidFill>
        </p:grpSpPr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859B2A3A-B018-4BA0-A824-1E30A4FB422F}"/>
                </a:ext>
              </a:extLst>
            </p:cNvPr>
            <p:cNvSpPr/>
            <p:nvPr/>
          </p:nvSpPr>
          <p:spPr>
            <a:xfrm>
              <a:off x="6330156" y="1779243"/>
              <a:ext cx="2736000" cy="432000"/>
            </a:xfrm>
            <a:custGeom>
              <a:avLst/>
              <a:gdLst>
                <a:gd name="connsiteX0" fmla="*/ 0 w 2341562"/>
                <a:gd name="connsiteY0" fmla="*/ 0 h 320136"/>
                <a:gd name="connsiteX1" fmla="*/ 2341562 w 2341562"/>
                <a:gd name="connsiteY1" fmla="*/ 0 h 320136"/>
                <a:gd name="connsiteX2" fmla="*/ 2341562 w 2341562"/>
                <a:gd name="connsiteY2" fmla="*/ 320136 h 320136"/>
                <a:gd name="connsiteX3" fmla="*/ 0 w 2341562"/>
                <a:gd name="connsiteY3" fmla="*/ 320136 h 320136"/>
                <a:gd name="connsiteX4" fmla="*/ 0 w 2341562"/>
                <a:gd name="connsiteY4" fmla="*/ 0 h 320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1562" h="320136">
                  <a:moveTo>
                    <a:pt x="0" y="0"/>
                  </a:moveTo>
                  <a:lnTo>
                    <a:pt x="2341562" y="0"/>
                  </a:lnTo>
                  <a:lnTo>
                    <a:pt x="2341562" y="320136"/>
                  </a:lnTo>
                  <a:lnTo>
                    <a:pt x="0" y="320136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PE" sz="1600" kern="1200" dirty="0">
                  <a:latin typeface="Open Sans "/>
                  <a:ea typeface="Calibri" panose="020F0502020204030204" pitchFamily="34" charset="0"/>
                  <a:cs typeface="Times New Roman" panose="02020603050405020304" pitchFamily="18" charset="0"/>
                </a:rPr>
                <a:t>Tipo de estudio</a:t>
              </a:r>
              <a:endParaRPr lang="es-PE" sz="1600" kern="1200" dirty="0">
                <a:latin typeface="Open Sans "/>
              </a:endParaRPr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112BF517-ECA0-4A35-8289-B9734D900DBF}"/>
                </a:ext>
              </a:extLst>
            </p:cNvPr>
            <p:cNvSpPr/>
            <p:nvPr/>
          </p:nvSpPr>
          <p:spPr>
            <a:xfrm>
              <a:off x="6330156" y="2392075"/>
              <a:ext cx="2736000" cy="432000"/>
            </a:xfrm>
            <a:custGeom>
              <a:avLst/>
              <a:gdLst>
                <a:gd name="connsiteX0" fmla="*/ 0 w 2341562"/>
                <a:gd name="connsiteY0" fmla="*/ 0 h 320136"/>
                <a:gd name="connsiteX1" fmla="*/ 2341562 w 2341562"/>
                <a:gd name="connsiteY1" fmla="*/ 0 h 320136"/>
                <a:gd name="connsiteX2" fmla="*/ 2341562 w 2341562"/>
                <a:gd name="connsiteY2" fmla="*/ 320136 h 320136"/>
                <a:gd name="connsiteX3" fmla="*/ 0 w 2341562"/>
                <a:gd name="connsiteY3" fmla="*/ 320136 h 320136"/>
                <a:gd name="connsiteX4" fmla="*/ 0 w 2341562"/>
                <a:gd name="connsiteY4" fmla="*/ 0 h 320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1562" h="320136">
                  <a:moveTo>
                    <a:pt x="0" y="0"/>
                  </a:moveTo>
                  <a:lnTo>
                    <a:pt x="2341562" y="0"/>
                  </a:lnTo>
                  <a:lnTo>
                    <a:pt x="2341562" y="320136"/>
                  </a:lnTo>
                  <a:lnTo>
                    <a:pt x="0" y="3201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46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PE" sz="1600" kern="1200" dirty="0">
                  <a:latin typeface="Open Sans "/>
                  <a:ea typeface="Calibri" panose="020F0502020204030204" pitchFamily="34" charset="0"/>
                  <a:cs typeface="Times New Roman" panose="02020603050405020304" pitchFamily="18" charset="0"/>
                </a:rPr>
                <a:t>Diseño del estudio</a:t>
              </a:r>
              <a:endParaRPr lang="es-PE" sz="1600" kern="1200" dirty="0">
                <a:latin typeface="Open Sans "/>
              </a:endParaRPr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450BA2D7-C67D-4CB7-A8DD-4076492A1151}"/>
                </a:ext>
              </a:extLst>
            </p:cNvPr>
            <p:cNvSpPr/>
            <p:nvPr/>
          </p:nvSpPr>
          <p:spPr>
            <a:xfrm>
              <a:off x="6330156" y="3004907"/>
              <a:ext cx="2736000" cy="432000"/>
            </a:xfrm>
            <a:custGeom>
              <a:avLst/>
              <a:gdLst>
                <a:gd name="connsiteX0" fmla="*/ 0 w 2341562"/>
                <a:gd name="connsiteY0" fmla="*/ 0 h 320136"/>
                <a:gd name="connsiteX1" fmla="*/ 2341562 w 2341562"/>
                <a:gd name="connsiteY1" fmla="*/ 0 h 320136"/>
                <a:gd name="connsiteX2" fmla="*/ 2341562 w 2341562"/>
                <a:gd name="connsiteY2" fmla="*/ 320136 h 320136"/>
                <a:gd name="connsiteX3" fmla="*/ 0 w 2341562"/>
                <a:gd name="connsiteY3" fmla="*/ 320136 h 320136"/>
                <a:gd name="connsiteX4" fmla="*/ 0 w 2341562"/>
                <a:gd name="connsiteY4" fmla="*/ 0 h 320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1562" h="320136">
                  <a:moveTo>
                    <a:pt x="0" y="0"/>
                  </a:moveTo>
                  <a:lnTo>
                    <a:pt x="2341562" y="0"/>
                  </a:lnTo>
                  <a:lnTo>
                    <a:pt x="2341562" y="320136"/>
                  </a:lnTo>
                  <a:lnTo>
                    <a:pt x="0" y="3201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46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PE" sz="1600" kern="1200" dirty="0">
                  <a:latin typeface="Open Sans "/>
                  <a:ea typeface="Calibri" panose="020F0502020204030204" pitchFamily="34" charset="0"/>
                  <a:cs typeface="Times New Roman" panose="02020603050405020304" pitchFamily="18" charset="0"/>
                </a:rPr>
                <a:t>Distribución de los datos</a:t>
              </a:r>
              <a:endParaRPr lang="es-PE" sz="1600" kern="1200" dirty="0">
                <a:latin typeface="Open Sans "/>
              </a:endParaRP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61FBA766-586A-468D-AC86-755CD984F9F6}"/>
              </a:ext>
            </a:extLst>
          </p:cNvPr>
          <p:cNvGrpSpPr/>
          <p:nvPr/>
        </p:nvGrpSpPr>
        <p:grpSpPr>
          <a:xfrm>
            <a:off x="1594652" y="2600168"/>
            <a:ext cx="2736000" cy="1657664"/>
            <a:chOff x="6330156" y="1779243"/>
            <a:chExt cx="2736000" cy="1657664"/>
          </a:xfrm>
          <a:solidFill>
            <a:srgbClr val="44546A"/>
          </a:solidFill>
        </p:grpSpPr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19206222-9B8A-4684-866A-D0DEB295062A}"/>
                </a:ext>
              </a:extLst>
            </p:cNvPr>
            <p:cNvSpPr/>
            <p:nvPr/>
          </p:nvSpPr>
          <p:spPr>
            <a:xfrm>
              <a:off x="6330156" y="1779243"/>
              <a:ext cx="2736000" cy="432000"/>
            </a:xfrm>
            <a:custGeom>
              <a:avLst/>
              <a:gdLst>
                <a:gd name="connsiteX0" fmla="*/ 0 w 2341562"/>
                <a:gd name="connsiteY0" fmla="*/ 0 h 320136"/>
                <a:gd name="connsiteX1" fmla="*/ 2341562 w 2341562"/>
                <a:gd name="connsiteY1" fmla="*/ 0 h 320136"/>
                <a:gd name="connsiteX2" fmla="*/ 2341562 w 2341562"/>
                <a:gd name="connsiteY2" fmla="*/ 320136 h 320136"/>
                <a:gd name="connsiteX3" fmla="*/ 0 w 2341562"/>
                <a:gd name="connsiteY3" fmla="*/ 320136 h 320136"/>
                <a:gd name="connsiteX4" fmla="*/ 0 w 2341562"/>
                <a:gd name="connsiteY4" fmla="*/ 0 h 320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1562" h="320136">
                  <a:moveTo>
                    <a:pt x="0" y="0"/>
                  </a:moveTo>
                  <a:lnTo>
                    <a:pt x="2341562" y="0"/>
                  </a:lnTo>
                  <a:lnTo>
                    <a:pt x="2341562" y="320136"/>
                  </a:lnTo>
                  <a:lnTo>
                    <a:pt x="0" y="320136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PE" sz="1600" kern="1200" dirty="0">
                  <a:latin typeface="Open Sans "/>
                  <a:ea typeface="Calibri" panose="020F0502020204030204" pitchFamily="34" charset="0"/>
                  <a:cs typeface="Times New Roman" panose="02020603050405020304" pitchFamily="18" charset="0"/>
                </a:rPr>
                <a:t>Nivel investigativo</a:t>
              </a:r>
              <a:endParaRPr lang="es-PE" sz="1600" kern="1200" dirty="0">
                <a:latin typeface="Open Sans "/>
              </a:endParaRPr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18C21150-7F33-4CB8-87DE-2E3691B49F96}"/>
                </a:ext>
              </a:extLst>
            </p:cNvPr>
            <p:cNvSpPr/>
            <p:nvPr/>
          </p:nvSpPr>
          <p:spPr>
            <a:xfrm>
              <a:off x="6330156" y="2392075"/>
              <a:ext cx="2736000" cy="432000"/>
            </a:xfrm>
            <a:custGeom>
              <a:avLst/>
              <a:gdLst>
                <a:gd name="connsiteX0" fmla="*/ 0 w 2341562"/>
                <a:gd name="connsiteY0" fmla="*/ 0 h 320136"/>
                <a:gd name="connsiteX1" fmla="*/ 2341562 w 2341562"/>
                <a:gd name="connsiteY1" fmla="*/ 0 h 320136"/>
                <a:gd name="connsiteX2" fmla="*/ 2341562 w 2341562"/>
                <a:gd name="connsiteY2" fmla="*/ 320136 h 320136"/>
                <a:gd name="connsiteX3" fmla="*/ 0 w 2341562"/>
                <a:gd name="connsiteY3" fmla="*/ 320136 h 320136"/>
                <a:gd name="connsiteX4" fmla="*/ 0 w 2341562"/>
                <a:gd name="connsiteY4" fmla="*/ 0 h 320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1562" h="320136">
                  <a:moveTo>
                    <a:pt x="0" y="0"/>
                  </a:moveTo>
                  <a:lnTo>
                    <a:pt x="2341562" y="0"/>
                  </a:lnTo>
                  <a:lnTo>
                    <a:pt x="2341562" y="320136"/>
                  </a:lnTo>
                  <a:lnTo>
                    <a:pt x="0" y="3201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46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PE" sz="1600" kern="1200" dirty="0">
                  <a:latin typeface="Open Sans "/>
                  <a:ea typeface="Calibri" panose="020F0502020204030204" pitchFamily="34" charset="0"/>
                  <a:cs typeface="Times New Roman" panose="02020603050405020304" pitchFamily="18" charset="0"/>
                </a:rPr>
                <a:t>Objetivo del estudio</a:t>
              </a:r>
              <a:endParaRPr lang="es-PE" sz="1600" kern="1200" dirty="0">
                <a:latin typeface="Open Sans "/>
              </a:endParaRPr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7F331007-ADB6-4473-B17C-1A3A8D84E4D3}"/>
                </a:ext>
              </a:extLst>
            </p:cNvPr>
            <p:cNvSpPr/>
            <p:nvPr/>
          </p:nvSpPr>
          <p:spPr>
            <a:xfrm>
              <a:off x="6330156" y="3004907"/>
              <a:ext cx="2736000" cy="432000"/>
            </a:xfrm>
            <a:custGeom>
              <a:avLst/>
              <a:gdLst>
                <a:gd name="connsiteX0" fmla="*/ 0 w 2341562"/>
                <a:gd name="connsiteY0" fmla="*/ 0 h 320136"/>
                <a:gd name="connsiteX1" fmla="*/ 2341562 w 2341562"/>
                <a:gd name="connsiteY1" fmla="*/ 0 h 320136"/>
                <a:gd name="connsiteX2" fmla="*/ 2341562 w 2341562"/>
                <a:gd name="connsiteY2" fmla="*/ 320136 h 320136"/>
                <a:gd name="connsiteX3" fmla="*/ 0 w 2341562"/>
                <a:gd name="connsiteY3" fmla="*/ 320136 h 320136"/>
                <a:gd name="connsiteX4" fmla="*/ 0 w 2341562"/>
                <a:gd name="connsiteY4" fmla="*/ 0 h 320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1562" h="320136">
                  <a:moveTo>
                    <a:pt x="0" y="0"/>
                  </a:moveTo>
                  <a:lnTo>
                    <a:pt x="2341562" y="0"/>
                  </a:lnTo>
                  <a:lnTo>
                    <a:pt x="2341562" y="320136"/>
                  </a:lnTo>
                  <a:lnTo>
                    <a:pt x="0" y="3201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46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PE" sz="1600" kern="1200" dirty="0">
                  <a:latin typeface="Open Sans "/>
                  <a:ea typeface="Calibri" panose="020F0502020204030204" pitchFamily="34" charset="0"/>
                  <a:cs typeface="Times New Roman" panose="02020603050405020304" pitchFamily="18" charset="0"/>
                </a:rPr>
                <a:t>Tipo de variable</a:t>
              </a:r>
              <a:endParaRPr lang="es-PE" sz="1600" kern="1200" dirty="0">
                <a:latin typeface="Open Sans "/>
              </a:endParaRPr>
            </a:p>
          </p:txBody>
        </p:sp>
      </p:grp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412DD578-2567-4B36-9400-9222418628A4}"/>
              </a:ext>
            </a:extLst>
          </p:cNvPr>
          <p:cNvCxnSpPr/>
          <p:nvPr/>
        </p:nvCxnSpPr>
        <p:spPr>
          <a:xfrm>
            <a:off x="4592097" y="2816168"/>
            <a:ext cx="0" cy="1225664"/>
          </a:xfrm>
          <a:prstGeom prst="line">
            <a:avLst/>
          </a:prstGeom>
          <a:ln w="19050">
            <a:solidFill>
              <a:srgbClr val="5665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0629D66F-C741-4B41-8B7A-B311558B2F0F}"/>
              </a:ext>
            </a:extLst>
          </p:cNvPr>
          <p:cNvCxnSpPr/>
          <p:nvPr/>
        </p:nvCxnSpPr>
        <p:spPr>
          <a:xfrm>
            <a:off x="7819293" y="2816168"/>
            <a:ext cx="0" cy="1225664"/>
          </a:xfrm>
          <a:prstGeom prst="line">
            <a:avLst/>
          </a:prstGeom>
          <a:ln w="19050">
            <a:solidFill>
              <a:srgbClr val="5665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F28F9854-5BCC-46F0-824D-F8F64BCBCD11}"/>
              </a:ext>
            </a:extLst>
          </p:cNvPr>
          <p:cNvCxnSpPr/>
          <p:nvPr/>
        </p:nvCxnSpPr>
        <p:spPr>
          <a:xfrm>
            <a:off x="4330652" y="2816168"/>
            <a:ext cx="261445" cy="0"/>
          </a:xfrm>
          <a:prstGeom prst="line">
            <a:avLst/>
          </a:prstGeom>
          <a:ln w="19050">
            <a:solidFill>
              <a:srgbClr val="5665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AC978A4D-C383-4C10-B531-E172E4C88B9B}"/>
              </a:ext>
            </a:extLst>
          </p:cNvPr>
          <p:cNvCxnSpPr/>
          <p:nvPr/>
        </p:nvCxnSpPr>
        <p:spPr>
          <a:xfrm>
            <a:off x="4330652" y="4041832"/>
            <a:ext cx="261445" cy="0"/>
          </a:xfrm>
          <a:prstGeom prst="line">
            <a:avLst/>
          </a:prstGeom>
          <a:ln w="19050">
            <a:solidFill>
              <a:srgbClr val="5665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42583D17-4EB7-4AEE-87CD-87C225F91573}"/>
              </a:ext>
            </a:extLst>
          </p:cNvPr>
          <p:cNvCxnSpPr/>
          <p:nvPr/>
        </p:nvCxnSpPr>
        <p:spPr>
          <a:xfrm>
            <a:off x="7819293" y="2816168"/>
            <a:ext cx="261445" cy="0"/>
          </a:xfrm>
          <a:prstGeom prst="line">
            <a:avLst/>
          </a:prstGeom>
          <a:ln w="19050">
            <a:solidFill>
              <a:srgbClr val="5665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DAEC6550-2148-45D2-9FBE-6C9DBCE5B4FD}"/>
              </a:ext>
            </a:extLst>
          </p:cNvPr>
          <p:cNvCxnSpPr/>
          <p:nvPr/>
        </p:nvCxnSpPr>
        <p:spPr>
          <a:xfrm>
            <a:off x="7819293" y="4041832"/>
            <a:ext cx="261445" cy="0"/>
          </a:xfrm>
          <a:prstGeom prst="line">
            <a:avLst/>
          </a:prstGeom>
          <a:ln w="19050">
            <a:solidFill>
              <a:srgbClr val="5665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2640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949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A05A2986-84AA-4494-832B-64765FF08155}"/>
              </a:ext>
            </a:extLst>
          </p:cNvPr>
          <p:cNvSpPr/>
          <p:nvPr/>
        </p:nvSpPr>
        <p:spPr>
          <a:xfrm>
            <a:off x="2496000" y="1161101"/>
            <a:ext cx="7200000" cy="332398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7000" dirty="0">
                <a:solidFill>
                  <a:srgbClr val="231F1F"/>
                </a:solidFill>
                <a:latin typeface="Open Sans bold" panose="020B0502040204020203" pitchFamily="34" charset="0"/>
                <a:ea typeface="Open Sans bold" panose="020B0502040204020203" pitchFamily="34" charset="0"/>
                <a:cs typeface="Open Sans bold" panose="020B0502040204020203" pitchFamily="34" charset="0"/>
              </a:rPr>
              <a:t>POBLACIÓN</a:t>
            </a:r>
          </a:p>
          <a:p>
            <a:pPr algn="ctr"/>
            <a:r>
              <a:rPr lang="es-ES" sz="7000" dirty="0">
                <a:solidFill>
                  <a:srgbClr val="231F1F"/>
                </a:solidFill>
                <a:latin typeface="Open Sans bold" panose="020B0502040204020203" pitchFamily="34" charset="0"/>
                <a:ea typeface="Open Sans bold" panose="020B0502040204020203" pitchFamily="34" charset="0"/>
                <a:cs typeface="Open Sans bold" panose="020B0502040204020203" pitchFamily="34" charset="0"/>
              </a:rPr>
              <a:t>OBJETO DE </a:t>
            </a:r>
          </a:p>
          <a:p>
            <a:pPr algn="ctr"/>
            <a:r>
              <a:rPr lang="es-ES" sz="7000" dirty="0">
                <a:solidFill>
                  <a:srgbClr val="231F1F"/>
                </a:solidFill>
                <a:latin typeface="Open Sans bold" panose="020B0502040204020203" pitchFamily="34" charset="0"/>
                <a:ea typeface="Open Sans bold" panose="020B0502040204020203" pitchFamily="34" charset="0"/>
                <a:cs typeface="Open Sans bold" panose="020B0502040204020203" pitchFamily="34" charset="0"/>
              </a:rPr>
              <a:t>ESTUDIO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B129350-0AA7-4AA9-9549-4CC7F484884B}"/>
              </a:ext>
            </a:extLst>
          </p:cNvPr>
          <p:cNvSpPr/>
          <p:nvPr/>
        </p:nvSpPr>
        <p:spPr>
          <a:xfrm>
            <a:off x="4173039" y="4712307"/>
            <a:ext cx="3845925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ES" sz="60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José Supo</a:t>
            </a:r>
          </a:p>
        </p:txBody>
      </p:sp>
      <p:grpSp>
        <p:nvGrpSpPr>
          <p:cNvPr id="6" name="Gráfico 1">
            <a:extLst>
              <a:ext uri="{FF2B5EF4-FFF2-40B4-BE49-F238E27FC236}">
                <a16:creationId xmlns:a16="http://schemas.microsoft.com/office/drawing/2014/main" id="{2E649D5C-2909-4D02-AC2A-B408B122B268}"/>
              </a:ext>
            </a:extLst>
          </p:cNvPr>
          <p:cNvGrpSpPr/>
          <p:nvPr/>
        </p:nvGrpSpPr>
        <p:grpSpPr>
          <a:xfrm>
            <a:off x="773327" y="671723"/>
            <a:ext cx="1279604" cy="1219149"/>
            <a:chOff x="3909622" y="4024806"/>
            <a:chExt cx="4347792" cy="4142385"/>
          </a:xfrm>
        </p:grpSpPr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A459E978-F590-4535-8CA1-B42A662E725D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9462113F-9660-44AB-A2B3-9660EFAE965D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6EE6F6BE-D82B-47AD-A538-020ED244B1AC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45A673AB-3DC3-480B-81E7-13A004B1F010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471B1633-497E-4465-A183-F34B0883FBC1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6C33F3B8-7715-4604-B8F1-DD0955A77F46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BCDB90C8-8426-4071-A8B8-0716AAD82356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2174A151-BDE5-43C9-999E-3B0FB21DAF5C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BDB7948A-E329-4C0A-B013-28590DD78ED2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6648659C-F880-4A77-82FA-93F13FE45BAE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16E5EBC5-5D0D-47D3-8BA5-DE6B7527B2C4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5DD14A92-2A8A-42BE-80B7-DE28680BAC94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7784040F-432D-490A-B574-3965A916EE70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9269FD46-DC3F-46D9-9FA2-252F20E16092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1D235885-AC53-4C4F-9ABF-C93CF5307BB1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45A00FFF-77D4-430E-8FAD-18BC27ACD3F2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E5A41145-6611-4420-B805-C2C3CF1DB2D7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FF3C4E18-5E19-4155-BC08-87D650F8740A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</p:grpSp>
      <p:sp>
        <p:nvSpPr>
          <p:cNvPr id="26" name="Marco 25">
            <a:extLst>
              <a:ext uri="{FF2B5EF4-FFF2-40B4-BE49-F238E27FC236}">
                <a16:creationId xmlns:a16="http://schemas.microsoft.com/office/drawing/2014/main" id="{FC6151ED-3B90-4EF8-B880-7379560DA82F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5297"/>
            </a:avLst>
          </a:prstGeom>
          <a:solidFill>
            <a:srgbClr val="494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s-PE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188369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upo 218">
            <a:extLst>
              <a:ext uri="{FF2B5EF4-FFF2-40B4-BE49-F238E27FC236}">
                <a16:creationId xmlns:a16="http://schemas.microsoft.com/office/drawing/2014/main" id="{52BDED1B-6CA5-4775-8084-023B8CB6B33B}"/>
              </a:ext>
            </a:extLst>
          </p:cNvPr>
          <p:cNvGrpSpPr/>
          <p:nvPr/>
        </p:nvGrpSpPr>
        <p:grpSpPr>
          <a:xfrm>
            <a:off x="2709829" y="1968500"/>
            <a:ext cx="6772343" cy="2884184"/>
            <a:chOff x="3280317" y="1382184"/>
            <a:chExt cx="6772343" cy="3487432"/>
          </a:xfrm>
        </p:grpSpPr>
        <p:sp>
          <p:nvSpPr>
            <p:cNvPr id="197" name="Rectángulo 196">
              <a:extLst>
                <a:ext uri="{FF2B5EF4-FFF2-40B4-BE49-F238E27FC236}">
                  <a16:creationId xmlns:a16="http://schemas.microsoft.com/office/drawing/2014/main" id="{E0D2953F-394D-49DD-9F59-90977DAF17C5}"/>
                </a:ext>
              </a:extLst>
            </p:cNvPr>
            <p:cNvSpPr/>
            <p:nvPr/>
          </p:nvSpPr>
          <p:spPr>
            <a:xfrm>
              <a:off x="5895671" y="1507402"/>
              <a:ext cx="4130393" cy="2676106"/>
            </a:xfrm>
            <a:custGeom>
              <a:avLst/>
              <a:gdLst>
                <a:gd name="connsiteX0" fmla="*/ 0 w 4130393"/>
                <a:gd name="connsiteY0" fmla="*/ 0 h 3415421"/>
                <a:gd name="connsiteX1" fmla="*/ 4130393 w 4130393"/>
                <a:gd name="connsiteY1" fmla="*/ 0 h 3415421"/>
                <a:gd name="connsiteX2" fmla="*/ 4130393 w 4130393"/>
                <a:gd name="connsiteY2" fmla="*/ 3415421 h 3415421"/>
                <a:gd name="connsiteX3" fmla="*/ 0 w 4130393"/>
                <a:gd name="connsiteY3" fmla="*/ 3415421 h 3415421"/>
                <a:gd name="connsiteX4" fmla="*/ 0 w 4130393"/>
                <a:gd name="connsiteY4" fmla="*/ 0 h 3415421"/>
                <a:gd name="connsiteX0" fmla="*/ 4130393 w 4221833"/>
                <a:gd name="connsiteY0" fmla="*/ 0 h 3415421"/>
                <a:gd name="connsiteX1" fmla="*/ 4130393 w 4221833"/>
                <a:gd name="connsiteY1" fmla="*/ 3415421 h 3415421"/>
                <a:gd name="connsiteX2" fmla="*/ 0 w 4221833"/>
                <a:gd name="connsiteY2" fmla="*/ 3415421 h 3415421"/>
                <a:gd name="connsiteX3" fmla="*/ 0 w 4221833"/>
                <a:gd name="connsiteY3" fmla="*/ 0 h 3415421"/>
                <a:gd name="connsiteX4" fmla="*/ 4221833 w 4221833"/>
                <a:gd name="connsiteY4" fmla="*/ 91440 h 3415421"/>
                <a:gd name="connsiteX0" fmla="*/ 4130393 w 4221833"/>
                <a:gd name="connsiteY0" fmla="*/ 3415421 h 3415421"/>
                <a:gd name="connsiteX1" fmla="*/ 0 w 4221833"/>
                <a:gd name="connsiteY1" fmla="*/ 3415421 h 3415421"/>
                <a:gd name="connsiteX2" fmla="*/ 0 w 4221833"/>
                <a:gd name="connsiteY2" fmla="*/ 0 h 3415421"/>
                <a:gd name="connsiteX3" fmla="*/ 4221833 w 4221833"/>
                <a:gd name="connsiteY3" fmla="*/ 91440 h 3415421"/>
                <a:gd name="connsiteX0" fmla="*/ 4130393 w 4221833"/>
                <a:gd name="connsiteY0" fmla="*/ 3454610 h 3454610"/>
                <a:gd name="connsiteX1" fmla="*/ 0 w 4221833"/>
                <a:gd name="connsiteY1" fmla="*/ 3454610 h 3454610"/>
                <a:gd name="connsiteX2" fmla="*/ 0 w 4221833"/>
                <a:gd name="connsiteY2" fmla="*/ 39189 h 3454610"/>
                <a:gd name="connsiteX3" fmla="*/ 4221833 w 4221833"/>
                <a:gd name="connsiteY3" fmla="*/ 0 h 3454610"/>
                <a:gd name="connsiteX0" fmla="*/ 4130393 w 4221833"/>
                <a:gd name="connsiteY0" fmla="*/ 3415421 h 3415421"/>
                <a:gd name="connsiteX1" fmla="*/ 0 w 4221833"/>
                <a:gd name="connsiteY1" fmla="*/ 3415421 h 3415421"/>
                <a:gd name="connsiteX2" fmla="*/ 0 w 4221833"/>
                <a:gd name="connsiteY2" fmla="*/ 0 h 3415421"/>
                <a:gd name="connsiteX3" fmla="*/ 4221833 w 4221833"/>
                <a:gd name="connsiteY3" fmla="*/ 1005 h 3415421"/>
                <a:gd name="connsiteX0" fmla="*/ 4130393 w 4231881"/>
                <a:gd name="connsiteY0" fmla="*/ 3415421 h 3415421"/>
                <a:gd name="connsiteX1" fmla="*/ 0 w 4231881"/>
                <a:gd name="connsiteY1" fmla="*/ 3415421 h 3415421"/>
                <a:gd name="connsiteX2" fmla="*/ 0 w 4231881"/>
                <a:gd name="connsiteY2" fmla="*/ 0 h 3415421"/>
                <a:gd name="connsiteX3" fmla="*/ 4231881 w 4231881"/>
                <a:gd name="connsiteY3" fmla="*/ 21102 h 3415421"/>
                <a:gd name="connsiteX0" fmla="*/ 4130393 w 4141446"/>
                <a:gd name="connsiteY0" fmla="*/ 3415421 h 3415421"/>
                <a:gd name="connsiteX1" fmla="*/ 0 w 4141446"/>
                <a:gd name="connsiteY1" fmla="*/ 3415421 h 3415421"/>
                <a:gd name="connsiteX2" fmla="*/ 0 w 4141446"/>
                <a:gd name="connsiteY2" fmla="*/ 0 h 3415421"/>
                <a:gd name="connsiteX3" fmla="*/ 4141446 w 4141446"/>
                <a:gd name="connsiteY3" fmla="*/ 31150 h 3415421"/>
                <a:gd name="connsiteX0" fmla="*/ 4130393 w 4130393"/>
                <a:gd name="connsiteY0" fmla="*/ 3415421 h 3415421"/>
                <a:gd name="connsiteX1" fmla="*/ 0 w 4130393"/>
                <a:gd name="connsiteY1" fmla="*/ 3415421 h 3415421"/>
                <a:gd name="connsiteX2" fmla="*/ 0 w 4130393"/>
                <a:gd name="connsiteY2" fmla="*/ 0 h 3415421"/>
                <a:gd name="connsiteX3" fmla="*/ 4121349 w 4130393"/>
                <a:gd name="connsiteY3" fmla="*/ 21102 h 3415421"/>
                <a:gd name="connsiteX0" fmla="*/ 4130393 w 4130393"/>
                <a:gd name="connsiteY0" fmla="*/ 3424464 h 3424464"/>
                <a:gd name="connsiteX1" fmla="*/ 0 w 4130393"/>
                <a:gd name="connsiteY1" fmla="*/ 3424464 h 3424464"/>
                <a:gd name="connsiteX2" fmla="*/ 0 w 4130393"/>
                <a:gd name="connsiteY2" fmla="*/ 9043 h 3424464"/>
                <a:gd name="connsiteX3" fmla="*/ 4121349 w 4130393"/>
                <a:gd name="connsiteY3" fmla="*/ 0 h 3424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30393" h="3424464">
                  <a:moveTo>
                    <a:pt x="4130393" y="3424464"/>
                  </a:moveTo>
                  <a:lnTo>
                    <a:pt x="0" y="3424464"/>
                  </a:lnTo>
                  <a:lnTo>
                    <a:pt x="0" y="9043"/>
                  </a:lnTo>
                  <a:lnTo>
                    <a:pt x="4121349" y="0"/>
                  </a:lnTo>
                </a:path>
              </a:pathLst>
            </a:custGeom>
            <a:noFill/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noFill/>
              </a:endParaRPr>
            </a:p>
          </p:txBody>
        </p:sp>
        <p:sp>
          <p:nvSpPr>
            <p:cNvPr id="184" name="CuadroTexto 183">
              <a:extLst>
                <a:ext uri="{FF2B5EF4-FFF2-40B4-BE49-F238E27FC236}">
                  <a16:creationId xmlns:a16="http://schemas.microsoft.com/office/drawing/2014/main" id="{42F76FF4-0EB2-4A10-A2F0-99AE21FE55CC}"/>
                </a:ext>
              </a:extLst>
            </p:cNvPr>
            <p:cNvSpPr txBox="1"/>
            <p:nvPr/>
          </p:nvSpPr>
          <p:spPr>
            <a:xfrm>
              <a:off x="5615571" y="4059724"/>
              <a:ext cx="301686" cy="264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>
                  <a:latin typeface="Open Sans "/>
                </a:rPr>
                <a:t>0</a:t>
              </a:r>
              <a:endParaRPr lang="es-PE" sz="1600" dirty="0">
                <a:latin typeface="Open Sans "/>
              </a:endParaRPr>
            </a:p>
          </p:txBody>
        </p:sp>
        <p:sp>
          <p:nvSpPr>
            <p:cNvPr id="185" name="CuadroTexto 184">
              <a:extLst>
                <a:ext uri="{FF2B5EF4-FFF2-40B4-BE49-F238E27FC236}">
                  <a16:creationId xmlns:a16="http://schemas.microsoft.com/office/drawing/2014/main" id="{E8014DA0-528F-428E-975F-66068B6C45B6}"/>
                </a:ext>
              </a:extLst>
            </p:cNvPr>
            <p:cNvSpPr txBox="1"/>
            <p:nvPr/>
          </p:nvSpPr>
          <p:spPr>
            <a:xfrm>
              <a:off x="5498553" y="3524217"/>
              <a:ext cx="418704" cy="264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>
                  <a:latin typeface="Open Sans "/>
                </a:rPr>
                <a:t>20</a:t>
              </a:r>
              <a:endParaRPr lang="es-PE" sz="1600" dirty="0">
                <a:latin typeface="Open Sans "/>
              </a:endParaRPr>
            </a:p>
          </p:txBody>
        </p:sp>
        <p:sp>
          <p:nvSpPr>
            <p:cNvPr id="186" name="CuadroTexto 185">
              <a:extLst>
                <a:ext uri="{FF2B5EF4-FFF2-40B4-BE49-F238E27FC236}">
                  <a16:creationId xmlns:a16="http://schemas.microsoft.com/office/drawing/2014/main" id="{73C7320D-5398-4721-8DC3-B16C210CC8BC}"/>
                </a:ext>
              </a:extLst>
            </p:cNvPr>
            <p:cNvSpPr txBox="1"/>
            <p:nvPr/>
          </p:nvSpPr>
          <p:spPr>
            <a:xfrm>
              <a:off x="5498553" y="2988709"/>
              <a:ext cx="418704" cy="264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>
                  <a:latin typeface="Open Sans "/>
                </a:rPr>
                <a:t>40</a:t>
              </a:r>
              <a:endParaRPr lang="es-PE" sz="1600" dirty="0">
                <a:latin typeface="Open Sans "/>
              </a:endParaRPr>
            </a:p>
          </p:txBody>
        </p:sp>
        <p:sp>
          <p:nvSpPr>
            <p:cNvPr id="187" name="CuadroTexto 186">
              <a:extLst>
                <a:ext uri="{FF2B5EF4-FFF2-40B4-BE49-F238E27FC236}">
                  <a16:creationId xmlns:a16="http://schemas.microsoft.com/office/drawing/2014/main" id="{72A9ADFA-FC4E-42B7-A7C8-007A6F256D5F}"/>
                </a:ext>
              </a:extLst>
            </p:cNvPr>
            <p:cNvSpPr txBox="1"/>
            <p:nvPr/>
          </p:nvSpPr>
          <p:spPr>
            <a:xfrm>
              <a:off x="5498553" y="2453201"/>
              <a:ext cx="418704" cy="264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>
                  <a:latin typeface="Open Sans "/>
                </a:rPr>
                <a:t>60</a:t>
              </a:r>
              <a:endParaRPr lang="es-PE" sz="1600" dirty="0">
                <a:latin typeface="Open Sans "/>
              </a:endParaRPr>
            </a:p>
          </p:txBody>
        </p:sp>
        <p:sp>
          <p:nvSpPr>
            <p:cNvPr id="188" name="CuadroTexto 187">
              <a:extLst>
                <a:ext uri="{FF2B5EF4-FFF2-40B4-BE49-F238E27FC236}">
                  <a16:creationId xmlns:a16="http://schemas.microsoft.com/office/drawing/2014/main" id="{98008506-5C53-40CA-BA03-C9DEA0CF0699}"/>
                </a:ext>
              </a:extLst>
            </p:cNvPr>
            <p:cNvSpPr txBox="1"/>
            <p:nvPr/>
          </p:nvSpPr>
          <p:spPr>
            <a:xfrm>
              <a:off x="5498553" y="1917692"/>
              <a:ext cx="418704" cy="264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>
                  <a:latin typeface="Open Sans "/>
                </a:rPr>
                <a:t>80</a:t>
              </a:r>
              <a:endParaRPr lang="es-PE" sz="1600" dirty="0">
                <a:latin typeface="Open Sans "/>
              </a:endParaRPr>
            </a:p>
          </p:txBody>
        </p:sp>
        <p:sp>
          <p:nvSpPr>
            <p:cNvPr id="189" name="CuadroTexto 188">
              <a:extLst>
                <a:ext uri="{FF2B5EF4-FFF2-40B4-BE49-F238E27FC236}">
                  <a16:creationId xmlns:a16="http://schemas.microsoft.com/office/drawing/2014/main" id="{66B07C42-9CC1-4C19-82B1-2D8776A7FFCA}"/>
                </a:ext>
              </a:extLst>
            </p:cNvPr>
            <p:cNvSpPr txBox="1"/>
            <p:nvPr/>
          </p:nvSpPr>
          <p:spPr>
            <a:xfrm>
              <a:off x="5381533" y="1382184"/>
              <a:ext cx="535724" cy="264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>
                  <a:latin typeface="Open Sans "/>
                </a:rPr>
                <a:t>100</a:t>
              </a:r>
              <a:endParaRPr lang="es-PE" sz="1600" dirty="0">
                <a:latin typeface="Open Sans "/>
              </a:endParaRPr>
            </a:p>
          </p:txBody>
        </p:sp>
        <p:sp>
          <p:nvSpPr>
            <p:cNvPr id="190" name="CuadroTexto 189">
              <a:extLst>
                <a:ext uri="{FF2B5EF4-FFF2-40B4-BE49-F238E27FC236}">
                  <a16:creationId xmlns:a16="http://schemas.microsoft.com/office/drawing/2014/main" id="{2ECF90C0-DEC1-463E-87EE-44F40F83903C}"/>
                </a:ext>
              </a:extLst>
            </p:cNvPr>
            <p:cNvSpPr txBox="1"/>
            <p:nvPr/>
          </p:nvSpPr>
          <p:spPr>
            <a:xfrm>
              <a:off x="6099789" y="4235124"/>
              <a:ext cx="418704" cy="264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>
                  <a:latin typeface="Open Sans "/>
                </a:rPr>
                <a:t>25</a:t>
              </a:r>
              <a:endParaRPr lang="es-PE" sz="1600" dirty="0">
                <a:latin typeface="Open Sans "/>
              </a:endParaRPr>
            </a:p>
          </p:txBody>
        </p:sp>
        <p:sp>
          <p:nvSpPr>
            <p:cNvPr id="191" name="CuadroTexto 190">
              <a:extLst>
                <a:ext uri="{FF2B5EF4-FFF2-40B4-BE49-F238E27FC236}">
                  <a16:creationId xmlns:a16="http://schemas.microsoft.com/office/drawing/2014/main" id="{B3460AB2-4364-415E-A2D4-58FD6696CEF2}"/>
                </a:ext>
              </a:extLst>
            </p:cNvPr>
            <p:cNvSpPr txBox="1"/>
            <p:nvPr/>
          </p:nvSpPr>
          <p:spPr>
            <a:xfrm>
              <a:off x="6607172" y="4235124"/>
              <a:ext cx="418704" cy="264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>
                  <a:latin typeface="Open Sans "/>
                </a:rPr>
                <a:t>50</a:t>
              </a:r>
              <a:endParaRPr lang="es-PE" sz="1600" dirty="0">
                <a:latin typeface="Open Sans "/>
              </a:endParaRPr>
            </a:p>
          </p:txBody>
        </p:sp>
        <p:sp>
          <p:nvSpPr>
            <p:cNvPr id="192" name="CuadroTexto 191">
              <a:extLst>
                <a:ext uri="{FF2B5EF4-FFF2-40B4-BE49-F238E27FC236}">
                  <a16:creationId xmlns:a16="http://schemas.microsoft.com/office/drawing/2014/main" id="{D2D84CAC-A568-4425-BE4F-02B4858FD6E6}"/>
                </a:ext>
              </a:extLst>
            </p:cNvPr>
            <p:cNvSpPr txBox="1"/>
            <p:nvPr/>
          </p:nvSpPr>
          <p:spPr>
            <a:xfrm>
              <a:off x="7114555" y="4235124"/>
              <a:ext cx="418704" cy="264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>
                  <a:latin typeface="Open Sans "/>
                </a:rPr>
                <a:t>75</a:t>
              </a:r>
              <a:endParaRPr lang="es-PE" sz="1600" dirty="0">
                <a:latin typeface="Open Sans "/>
              </a:endParaRPr>
            </a:p>
          </p:txBody>
        </p:sp>
        <p:sp>
          <p:nvSpPr>
            <p:cNvPr id="193" name="CuadroTexto 192">
              <a:extLst>
                <a:ext uri="{FF2B5EF4-FFF2-40B4-BE49-F238E27FC236}">
                  <a16:creationId xmlns:a16="http://schemas.microsoft.com/office/drawing/2014/main" id="{6DF9DAD6-5DEF-484F-A945-821A98DDED0B}"/>
                </a:ext>
              </a:extLst>
            </p:cNvPr>
            <p:cNvSpPr txBox="1"/>
            <p:nvPr/>
          </p:nvSpPr>
          <p:spPr>
            <a:xfrm>
              <a:off x="7621938" y="4235124"/>
              <a:ext cx="535724" cy="264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>
                  <a:latin typeface="Open Sans "/>
                </a:rPr>
                <a:t>100</a:t>
              </a:r>
              <a:endParaRPr lang="es-PE" sz="1600" dirty="0">
                <a:latin typeface="Open Sans "/>
              </a:endParaRPr>
            </a:p>
          </p:txBody>
        </p:sp>
        <p:sp>
          <p:nvSpPr>
            <p:cNvPr id="194" name="CuadroTexto 193">
              <a:extLst>
                <a:ext uri="{FF2B5EF4-FFF2-40B4-BE49-F238E27FC236}">
                  <a16:creationId xmlns:a16="http://schemas.microsoft.com/office/drawing/2014/main" id="{12A7D875-0477-42D5-AA6B-B16F0E67D551}"/>
                </a:ext>
              </a:extLst>
            </p:cNvPr>
            <p:cNvSpPr txBox="1"/>
            <p:nvPr/>
          </p:nvSpPr>
          <p:spPr>
            <a:xfrm>
              <a:off x="8246341" y="4235124"/>
              <a:ext cx="535724" cy="264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>
                  <a:latin typeface="Open Sans "/>
                </a:rPr>
                <a:t>125</a:t>
              </a:r>
              <a:endParaRPr lang="es-PE" sz="1600" dirty="0">
                <a:latin typeface="Open Sans "/>
              </a:endParaRPr>
            </a:p>
          </p:txBody>
        </p:sp>
        <p:sp>
          <p:nvSpPr>
            <p:cNvPr id="195" name="CuadroTexto 194">
              <a:extLst>
                <a:ext uri="{FF2B5EF4-FFF2-40B4-BE49-F238E27FC236}">
                  <a16:creationId xmlns:a16="http://schemas.microsoft.com/office/drawing/2014/main" id="{9B6F5B74-AAFF-4E19-ABDF-8D74D1A9CD13}"/>
                </a:ext>
              </a:extLst>
            </p:cNvPr>
            <p:cNvSpPr txBox="1"/>
            <p:nvPr/>
          </p:nvSpPr>
          <p:spPr>
            <a:xfrm>
              <a:off x="8870744" y="4235124"/>
              <a:ext cx="535724" cy="264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>
                  <a:latin typeface="Open Sans "/>
                </a:rPr>
                <a:t>150</a:t>
              </a:r>
              <a:endParaRPr lang="es-PE" sz="1600" dirty="0">
                <a:latin typeface="Open Sans "/>
              </a:endParaRPr>
            </a:p>
          </p:txBody>
        </p:sp>
        <p:sp>
          <p:nvSpPr>
            <p:cNvPr id="196" name="CuadroTexto 195">
              <a:extLst>
                <a:ext uri="{FF2B5EF4-FFF2-40B4-BE49-F238E27FC236}">
                  <a16:creationId xmlns:a16="http://schemas.microsoft.com/office/drawing/2014/main" id="{E9A91ACD-00E6-4E4E-BF0C-F9E983FA0ABD}"/>
                </a:ext>
              </a:extLst>
            </p:cNvPr>
            <p:cNvSpPr txBox="1"/>
            <p:nvPr/>
          </p:nvSpPr>
          <p:spPr>
            <a:xfrm>
              <a:off x="9495149" y="4235124"/>
              <a:ext cx="535724" cy="264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>
                  <a:latin typeface="Open Sans "/>
                </a:rPr>
                <a:t>175</a:t>
              </a:r>
              <a:endParaRPr lang="es-PE" sz="1600" dirty="0">
                <a:latin typeface="Open Sans "/>
              </a:endParaRPr>
            </a:p>
          </p:txBody>
        </p:sp>
        <p:cxnSp>
          <p:nvCxnSpPr>
            <p:cNvPr id="199" name="Conector recto 198">
              <a:extLst>
                <a:ext uri="{FF2B5EF4-FFF2-40B4-BE49-F238E27FC236}">
                  <a16:creationId xmlns:a16="http://schemas.microsoft.com/office/drawing/2014/main" id="{6DA40139-3DAC-446E-822A-1C1A9C567C1C}"/>
                </a:ext>
              </a:extLst>
            </p:cNvPr>
            <p:cNvCxnSpPr>
              <a:stCxn id="185" idx="3"/>
            </p:cNvCxnSpPr>
            <p:nvPr/>
          </p:nvCxnSpPr>
          <p:spPr>
            <a:xfrm flipV="1">
              <a:off x="5917257" y="3653243"/>
              <a:ext cx="4120988" cy="3259"/>
            </a:xfrm>
            <a:prstGeom prst="line">
              <a:avLst/>
            </a:prstGeom>
            <a:ln w="25400">
              <a:solidFill>
                <a:srgbClr val="AFAB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ector recto 199">
              <a:extLst>
                <a:ext uri="{FF2B5EF4-FFF2-40B4-BE49-F238E27FC236}">
                  <a16:creationId xmlns:a16="http://schemas.microsoft.com/office/drawing/2014/main" id="{ED36C4A7-EBC2-47E0-8A96-B40B3D908ACB}"/>
                </a:ext>
              </a:extLst>
            </p:cNvPr>
            <p:cNvCxnSpPr/>
            <p:nvPr/>
          </p:nvCxnSpPr>
          <p:spPr>
            <a:xfrm>
              <a:off x="5883492" y="3108411"/>
              <a:ext cx="4142573" cy="0"/>
            </a:xfrm>
            <a:prstGeom prst="line">
              <a:avLst/>
            </a:prstGeom>
            <a:ln w="25400">
              <a:solidFill>
                <a:srgbClr val="AFAB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ector recto 200">
              <a:extLst>
                <a:ext uri="{FF2B5EF4-FFF2-40B4-BE49-F238E27FC236}">
                  <a16:creationId xmlns:a16="http://schemas.microsoft.com/office/drawing/2014/main" id="{6CD1FA9D-D486-4CCC-A899-F86C2412C6F2}"/>
                </a:ext>
              </a:extLst>
            </p:cNvPr>
            <p:cNvCxnSpPr/>
            <p:nvPr/>
          </p:nvCxnSpPr>
          <p:spPr>
            <a:xfrm>
              <a:off x="5910087" y="2571995"/>
              <a:ext cx="4142573" cy="0"/>
            </a:xfrm>
            <a:prstGeom prst="line">
              <a:avLst/>
            </a:prstGeom>
            <a:ln w="25400">
              <a:solidFill>
                <a:srgbClr val="AFAB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ector recto 201">
              <a:extLst>
                <a:ext uri="{FF2B5EF4-FFF2-40B4-BE49-F238E27FC236}">
                  <a16:creationId xmlns:a16="http://schemas.microsoft.com/office/drawing/2014/main" id="{585BA90B-E366-4D30-9CF4-F0554915D0B1}"/>
                </a:ext>
              </a:extLst>
            </p:cNvPr>
            <p:cNvCxnSpPr/>
            <p:nvPr/>
          </p:nvCxnSpPr>
          <p:spPr>
            <a:xfrm>
              <a:off x="5895672" y="2031479"/>
              <a:ext cx="4142573" cy="0"/>
            </a:xfrm>
            <a:prstGeom prst="line">
              <a:avLst/>
            </a:prstGeom>
            <a:ln w="25400">
              <a:solidFill>
                <a:srgbClr val="AFAB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912DFF8-5592-4061-BCDA-D659D523E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6218" y="1532390"/>
              <a:ext cx="3317875" cy="2312994"/>
            </a:xfrm>
            <a:custGeom>
              <a:avLst/>
              <a:gdLst>
                <a:gd name="T0" fmla="*/ 106 w 9199"/>
                <a:gd name="T1" fmla="*/ 0 h 7032"/>
                <a:gd name="T2" fmla="*/ 0 w 9199"/>
                <a:gd name="T3" fmla="*/ 3 h 7032"/>
                <a:gd name="T4" fmla="*/ 0 w 9199"/>
                <a:gd name="T5" fmla="*/ 1045 h 7032"/>
                <a:gd name="T6" fmla="*/ 1090 w 9199"/>
                <a:gd name="T7" fmla="*/ 1053 h 7032"/>
                <a:gd name="T8" fmla="*/ 1097 w 9199"/>
                <a:gd name="T9" fmla="*/ 2100 h 7032"/>
                <a:gd name="T10" fmla="*/ 2392 w 9199"/>
                <a:gd name="T11" fmla="*/ 2100 h 7032"/>
                <a:gd name="T12" fmla="*/ 2382 w 9199"/>
                <a:gd name="T13" fmla="*/ 3321 h 7032"/>
                <a:gd name="T14" fmla="*/ 3538 w 9199"/>
                <a:gd name="T15" fmla="*/ 3327 h 7032"/>
                <a:gd name="T16" fmla="*/ 3539 w 9199"/>
                <a:gd name="T17" fmla="*/ 4559 h 7032"/>
                <a:gd name="T18" fmla="*/ 4238 w 9199"/>
                <a:gd name="T19" fmla="*/ 4559 h 7032"/>
                <a:gd name="T20" fmla="*/ 4239 w 9199"/>
                <a:gd name="T21" fmla="*/ 5792 h 7032"/>
                <a:gd name="T22" fmla="*/ 5848 w 9199"/>
                <a:gd name="T23" fmla="*/ 5784 h 7032"/>
                <a:gd name="T24" fmla="*/ 5856 w 9199"/>
                <a:gd name="T25" fmla="*/ 7004 h 7032"/>
                <a:gd name="T26" fmla="*/ 8940 w 9199"/>
                <a:gd name="T27" fmla="*/ 7011 h 7032"/>
                <a:gd name="T28" fmla="*/ 9164 w 9199"/>
                <a:gd name="T29" fmla="*/ 6808 h 7032"/>
                <a:gd name="T30" fmla="*/ 9069 w 9199"/>
                <a:gd name="T31" fmla="*/ 6909 h 7032"/>
                <a:gd name="T32" fmla="*/ 7783 w 9199"/>
                <a:gd name="T33" fmla="*/ 6909 h 7032"/>
                <a:gd name="T34" fmla="*/ 5957 w 9199"/>
                <a:gd name="T35" fmla="*/ 6909 h 7032"/>
                <a:gd name="T36" fmla="*/ 5957 w 9199"/>
                <a:gd name="T37" fmla="*/ 5681 h 7032"/>
                <a:gd name="T38" fmla="*/ 4353 w 9199"/>
                <a:gd name="T39" fmla="*/ 5681 h 7032"/>
                <a:gd name="T40" fmla="*/ 4348 w 9199"/>
                <a:gd name="T41" fmla="*/ 4455 h 7032"/>
                <a:gd name="T42" fmla="*/ 3647 w 9199"/>
                <a:gd name="T43" fmla="*/ 4455 h 7032"/>
                <a:gd name="T44" fmla="*/ 3640 w 9199"/>
                <a:gd name="T45" fmla="*/ 3231 h 7032"/>
                <a:gd name="T46" fmla="*/ 2489 w 9199"/>
                <a:gd name="T47" fmla="*/ 3223 h 7032"/>
                <a:gd name="T48" fmla="*/ 2484 w 9199"/>
                <a:gd name="T49" fmla="*/ 1998 h 7032"/>
                <a:gd name="T50" fmla="*/ 2290 w 9199"/>
                <a:gd name="T51" fmla="*/ 1992 h 7032"/>
                <a:gd name="T52" fmla="*/ 1198 w 9199"/>
                <a:gd name="T53" fmla="*/ 1998 h 7032"/>
                <a:gd name="T54" fmla="*/ 1197 w 9199"/>
                <a:gd name="T55" fmla="*/ 952 h 7032"/>
                <a:gd name="T56" fmla="*/ 102 w 9199"/>
                <a:gd name="T57" fmla="*/ 949 h 7032"/>
                <a:gd name="T58" fmla="*/ 106 w 9199"/>
                <a:gd name="T59" fmla="*/ 0 h 7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199" h="7032">
                  <a:moveTo>
                    <a:pt x="106" y="0"/>
                  </a:moveTo>
                  <a:lnTo>
                    <a:pt x="0" y="3"/>
                  </a:lnTo>
                  <a:lnTo>
                    <a:pt x="0" y="1045"/>
                  </a:lnTo>
                  <a:lnTo>
                    <a:pt x="1090" y="1053"/>
                  </a:lnTo>
                  <a:lnTo>
                    <a:pt x="1097" y="2100"/>
                  </a:lnTo>
                  <a:lnTo>
                    <a:pt x="2392" y="2100"/>
                  </a:lnTo>
                  <a:lnTo>
                    <a:pt x="2382" y="3321"/>
                  </a:lnTo>
                  <a:lnTo>
                    <a:pt x="3538" y="3327"/>
                  </a:lnTo>
                  <a:lnTo>
                    <a:pt x="3539" y="4559"/>
                  </a:lnTo>
                  <a:lnTo>
                    <a:pt x="4238" y="4559"/>
                  </a:lnTo>
                  <a:cubicBezTo>
                    <a:pt x="4235" y="4950"/>
                    <a:pt x="4236" y="5443"/>
                    <a:pt x="4239" y="5792"/>
                  </a:cubicBezTo>
                  <a:lnTo>
                    <a:pt x="5848" y="5784"/>
                  </a:lnTo>
                  <a:lnTo>
                    <a:pt x="5856" y="7004"/>
                  </a:lnTo>
                  <a:cubicBezTo>
                    <a:pt x="6103" y="7031"/>
                    <a:pt x="8416" y="7005"/>
                    <a:pt x="8940" y="7011"/>
                  </a:cubicBezTo>
                  <a:cubicBezTo>
                    <a:pt x="9137" y="7013"/>
                    <a:pt x="9199" y="7032"/>
                    <a:pt x="9164" y="6808"/>
                  </a:cubicBezTo>
                  <a:cubicBezTo>
                    <a:pt x="9050" y="6800"/>
                    <a:pt x="9072" y="6792"/>
                    <a:pt x="9069" y="6909"/>
                  </a:cubicBezTo>
                  <a:cubicBezTo>
                    <a:pt x="8849" y="6907"/>
                    <a:pt x="8187" y="6910"/>
                    <a:pt x="7783" y="6909"/>
                  </a:cubicBezTo>
                  <a:lnTo>
                    <a:pt x="5957" y="6909"/>
                  </a:lnTo>
                  <a:lnTo>
                    <a:pt x="5957" y="5681"/>
                  </a:lnTo>
                  <a:lnTo>
                    <a:pt x="4353" y="5681"/>
                  </a:lnTo>
                  <a:lnTo>
                    <a:pt x="4348" y="4455"/>
                  </a:lnTo>
                  <a:lnTo>
                    <a:pt x="3647" y="4455"/>
                  </a:lnTo>
                  <a:lnTo>
                    <a:pt x="3640" y="3231"/>
                  </a:lnTo>
                  <a:lnTo>
                    <a:pt x="2489" y="3223"/>
                  </a:lnTo>
                  <a:lnTo>
                    <a:pt x="2484" y="1998"/>
                  </a:lnTo>
                  <a:lnTo>
                    <a:pt x="2290" y="1992"/>
                  </a:lnTo>
                  <a:cubicBezTo>
                    <a:pt x="1930" y="1999"/>
                    <a:pt x="1555" y="1999"/>
                    <a:pt x="1198" y="1998"/>
                  </a:cubicBezTo>
                  <a:lnTo>
                    <a:pt x="1197" y="952"/>
                  </a:lnTo>
                  <a:lnTo>
                    <a:pt x="102" y="949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2960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92746749-7591-4295-B277-DDAFE9DC76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1431" y="1502616"/>
              <a:ext cx="3511550" cy="1515011"/>
            </a:xfrm>
            <a:custGeom>
              <a:avLst/>
              <a:gdLst>
                <a:gd name="T0" fmla="*/ 0 w 9735"/>
                <a:gd name="T1" fmla="*/ 90 h 4606"/>
                <a:gd name="T2" fmla="*/ 72 w 9735"/>
                <a:gd name="T3" fmla="*/ 113 h 4606"/>
                <a:gd name="T4" fmla="*/ 564 w 9735"/>
                <a:gd name="T5" fmla="*/ 111 h 4606"/>
                <a:gd name="T6" fmla="*/ 670 w 9735"/>
                <a:gd name="T7" fmla="*/ 108 h 4606"/>
                <a:gd name="T8" fmla="*/ 2941 w 9735"/>
                <a:gd name="T9" fmla="*/ 108 h 4606"/>
                <a:gd name="T10" fmla="*/ 2945 w 9735"/>
                <a:gd name="T11" fmla="*/ 1003 h 4606"/>
                <a:gd name="T12" fmla="*/ 2943 w 9735"/>
                <a:gd name="T13" fmla="*/ 1282 h 4606"/>
                <a:gd name="T14" fmla="*/ 4999 w 9735"/>
                <a:gd name="T15" fmla="*/ 1295 h 4606"/>
                <a:gd name="T16" fmla="*/ 5004 w 9735"/>
                <a:gd name="T17" fmla="*/ 2959 h 4606"/>
                <a:gd name="T18" fmla="*/ 7964 w 9735"/>
                <a:gd name="T19" fmla="*/ 2948 h 4606"/>
                <a:gd name="T20" fmla="*/ 7964 w 9735"/>
                <a:gd name="T21" fmla="*/ 4606 h 4606"/>
                <a:gd name="T22" fmla="*/ 9725 w 9735"/>
                <a:gd name="T23" fmla="*/ 4605 h 4606"/>
                <a:gd name="T24" fmla="*/ 9735 w 9735"/>
                <a:gd name="T25" fmla="*/ 4407 h 4606"/>
                <a:gd name="T26" fmla="*/ 9633 w 9735"/>
                <a:gd name="T27" fmla="*/ 4504 h 4606"/>
                <a:gd name="T28" fmla="*/ 8450 w 9735"/>
                <a:gd name="T29" fmla="*/ 4499 h 4606"/>
                <a:gd name="T30" fmla="*/ 8067 w 9735"/>
                <a:gd name="T31" fmla="*/ 4504 h 4606"/>
                <a:gd name="T32" fmla="*/ 8067 w 9735"/>
                <a:gd name="T33" fmla="*/ 2854 h 4606"/>
                <a:gd name="T34" fmla="*/ 5107 w 9735"/>
                <a:gd name="T35" fmla="*/ 2846 h 4606"/>
                <a:gd name="T36" fmla="*/ 5108 w 9735"/>
                <a:gd name="T37" fmla="*/ 1183 h 4606"/>
                <a:gd name="T38" fmla="*/ 4858 w 9735"/>
                <a:gd name="T39" fmla="*/ 1187 h 4606"/>
                <a:gd name="T40" fmla="*/ 4102 w 9735"/>
                <a:gd name="T41" fmla="*/ 1187 h 4606"/>
                <a:gd name="T42" fmla="*/ 3050 w 9735"/>
                <a:gd name="T43" fmla="*/ 1189 h 4606"/>
                <a:gd name="T44" fmla="*/ 3048 w 9735"/>
                <a:gd name="T45" fmla="*/ 918 h 4606"/>
                <a:gd name="T46" fmla="*/ 3048 w 9735"/>
                <a:gd name="T47" fmla="*/ 615 h 4606"/>
                <a:gd name="T48" fmla="*/ 3049 w 9735"/>
                <a:gd name="T49" fmla="*/ 2 h 4606"/>
                <a:gd name="T50" fmla="*/ 0 w 9735"/>
                <a:gd name="T51" fmla="*/ 0 h 4606"/>
                <a:gd name="T52" fmla="*/ 0 w 9735"/>
                <a:gd name="T53" fmla="*/ 90 h 4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735" h="4606">
                  <a:moveTo>
                    <a:pt x="0" y="90"/>
                  </a:moveTo>
                  <a:lnTo>
                    <a:pt x="72" y="113"/>
                  </a:lnTo>
                  <a:lnTo>
                    <a:pt x="564" y="111"/>
                  </a:lnTo>
                  <a:lnTo>
                    <a:pt x="670" y="108"/>
                  </a:lnTo>
                  <a:lnTo>
                    <a:pt x="2941" y="108"/>
                  </a:lnTo>
                  <a:lnTo>
                    <a:pt x="2945" y="1003"/>
                  </a:lnTo>
                  <a:cubicBezTo>
                    <a:pt x="2940" y="1173"/>
                    <a:pt x="2942" y="1170"/>
                    <a:pt x="2943" y="1282"/>
                  </a:cubicBezTo>
                  <a:cubicBezTo>
                    <a:pt x="3638" y="1288"/>
                    <a:pt x="4339" y="1287"/>
                    <a:pt x="4999" y="1295"/>
                  </a:cubicBezTo>
                  <a:lnTo>
                    <a:pt x="5004" y="2959"/>
                  </a:lnTo>
                  <a:lnTo>
                    <a:pt x="7964" y="2948"/>
                  </a:lnTo>
                  <a:lnTo>
                    <a:pt x="7964" y="4606"/>
                  </a:lnTo>
                  <a:lnTo>
                    <a:pt x="9725" y="4605"/>
                  </a:lnTo>
                  <a:lnTo>
                    <a:pt x="9735" y="4407"/>
                  </a:lnTo>
                  <a:cubicBezTo>
                    <a:pt x="9612" y="4396"/>
                    <a:pt x="9635" y="4385"/>
                    <a:pt x="9633" y="4504"/>
                  </a:cubicBezTo>
                  <a:lnTo>
                    <a:pt x="8450" y="4499"/>
                  </a:lnTo>
                  <a:cubicBezTo>
                    <a:pt x="8333" y="4502"/>
                    <a:pt x="8308" y="4503"/>
                    <a:pt x="8067" y="4504"/>
                  </a:cubicBezTo>
                  <a:lnTo>
                    <a:pt x="8067" y="2854"/>
                  </a:lnTo>
                  <a:lnTo>
                    <a:pt x="5107" y="2846"/>
                  </a:lnTo>
                  <a:lnTo>
                    <a:pt x="5108" y="1183"/>
                  </a:lnTo>
                  <a:cubicBezTo>
                    <a:pt x="5011" y="1184"/>
                    <a:pt x="4970" y="1186"/>
                    <a:pt x="4858" y="1187"/>
                  </a:cubicBezTo>
                  <a:cubicBezTo>
                    <a:pt x="4635" y="1188"/>
                    <a:pt x="4458" y="1187"/>
                    <a:pt x="4102" y="1187"/>
                  </a:cubicBezTo>
                  <a:cubicBezTo>
                    <a:pt x="3947" y="1187"/>
                    <a:pt x="3215" y="1192"/>
                    <a:pt x="3050" y="1189"/>
                  </a:cubicBezTo>
                  <a:cubicBezTo>
                    <a:pt x="3048" y="1091"/>
                    <a:pt x="3048" y="1038"/>
                    <a:pt x="3048" y="918"/>
                  </a:cubicBezTo>
                  <a:cubicBezTo>
                    <a:pt x="3048" y="817"/>
                    <a:pt x="3048" y="716"/>
                    <a:pt x="3048" y="615"/>
                  </a:cubicBezTo>
                  <a:cubicBezTo>
                    <a:pt x="3048" y="411"/>
                    <a:pt x="3047" y="206"/>
                    <a:pt x="3049" y="2"/>
                  </a:cubicBez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F1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cxnSp>
          <p:nvCxnSpPr>
            <p:cNvPr id="205" name="Conector recto 204">
              <a:extLst>
                <a:ext uri="{FF2B5EF4-FFF2-40B4-BE49-F238E27FC236}">
                  <a16:creationId xmlns:a16="http://schemas.microsoft.com/office/drawing/2014/main" id="{6CD603D1-65BC-4309-B18D-66CDC64988FC}"/>
                </a:ext>
              </a:extLst>
            </p:cNvPr>
            <p:cNvCxnSpPr>
              <a:endCxn id="190" idx="0"/>
            </p:cNvCxnSpPr>
            <p:nvPr/>
          </p:nvCxnSpPr>
          <p:spPr>
            <a:xfrm>
              <a:off x="6309141" y="4183508"/>
              <a:ext cx="0" cy="51616"/>
            </a:xfrm>
            <a:prstGeom prst="line">
              <a:avLst/>
            </a:prstGeom>
            <a:ln w="25400">
              <a:solidFill>
                <a:srgbClr val="AFAB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ector recto 205">
              <a:extLst>
                <a:ext uri="{FF2B5EF4-FFF2-40B4-BE49-F238E27FC236}">
                  <a16:creationId xmlns:a16="http://schemas.microsoft.com/office/drawing/2014/main" id="{92B677A9-1C1C-4224-B090-3F130C3AFE84}"/>
                </a:ext>
              </a:extLst>
            </p:cNvPr>
            <p:cNvCxnSpPr/>
            <p:nvPr/>
          </p:nvCxnSpPr>
          <p:spPr>
            <a:xfrm>
              <a:off x="6818728" y="4189358"/>
              <a:ext cx="0" cy="51616"/>
            </a:xfrm>
            <a:prstGeom prst="line">
              <a:avLst/>
            </a:prstGeom>
            <a:ln w="25400">
              <a:solidFill>
                <a:srgbClr val="AFAB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ector recto 206">
              <a:extLst>
                <a:ext uri="{FF2B5EF4-FFF2-40B4-BE49-F238E27FC236}">
                  <a16:creationId xmlns:a16="http://schemas.microsoft.com/office/drawing/2014/main" id="{F8F6F99F-CB5A-4F53-9AF5-2E3FF38E1397}"/>
                </a:ext>
              </a:extLst>
            </p:cNvPr>
            <p:cNvCxnSpPr/>
            <p:nvPr/>
          </p:nvCxnSpPr>
          <p:spPr>
            <a:xfrm>
              <a:off x="7323566" y="4187221"/>
              <a:ext cx="0" cy="51616"/>
            </a:xfrm>
            <a:prstGeom prst="line">
              <a:avLst/>
            </a:prstGeom>
            <a:ln w="25400">
              <a:solidFill>
                <a:srgbClr val="AFAB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ector recto 207">
              <a:extLst>
                <a:ext uri="{FF2B5EF4-FFF2-40B4-BE49-F238E27FC236}">
                  <a16:creationId xmlns:a16="http://schemas.microsoft.com/office/drawing/2014/main" id="{8016EB66-901C-471B-BF47-BC18AF8FD3F2}"/>
                </a:ext>
              </a:extLst>
            </p:cNvPr>
            <p:cNvCxnSpPr/>
            <p:nvPr/>
          </p:nvCxnSpPr>
          <p:spPr>
            <a:xfrm>
              <a:off x="7889800" y="4178790"/>
              <a:ext cx="0" cy="51616"/>
            </a:xfrm>
            <a:prstGeom prst="line">
              <a:avLst/>
            </a:prstGeom>
            <a:ln w="25400">
              <a:solidFill>
                <a:srgbClr val="AFAB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ector recto 208">
              <a:extLst>
                <a:ext uri="{FF2B5EF4-FFF2-40B4-BE49-F238E27FC236}">
                  <a16:creationId xmlns:a16="http://schemas.microsoft.com/office/drawing/2014/main" id="{22B4FFAB-D882-4F2A-BE61-95A297F2E230}"/>
                </a:ext>
              </a:extLst>
            </p:cNvPr>
            <p:cNvCxnSpPr/>
            <p:nvPr/>
          </p:nvCxnSpPr>
          <p:spPr>
            <a:xfrm>
              <a:off x="8514203" y="4185989"/>
              <a:ext cx="0" cy="51616"/>
            </a:xfrm>
            <a:prstGeom prst="line">
              <a:avLst/>
            </a:prstGeom>
            <a:ln w="25400">
              <a:solidFill>
                <a:srgbClr val="AFAB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ector recto 209">
              <a:extLst>
                <a:ext uri="{FF2B5EF4-FFF2-40B4-BE49-F238E27FC236}">
                  <a16:creationId xmlns:a16="http://schemas.microsoft.com/office/drawing/2014/main" id="{BC628FB0-026B-45A0-999E-0C1326DB6172}"/>
                </a:ext>
              </a:extLst>
            </p:cNvPr>
            <p:cNvCxnSpPr/>
            <p:nvPr/>
          </p:nvCxnSpPr>
          <p:spPr>
            <a:xfrm>
              <a:off x="9123779" y="4192680"/>
              <a:ext cx="0" cy="51616"/>
            </a:xfrm>
            <a:prstGeom prst="line">
              <a:avLst/>
            </a:prstGeom>
            <a:ln w="25400">
              <a:solidFill>
                <a:srgbClr val="AFAB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ector recto 210">
              <a:extLst>
                <a:ext uri="{FF2B5EF4-FFF2-40B4-BE49-F238E27FC236}">
                  <a16:creationId xmlns:a16="http://schemas.microsoft.com/office/drawing/2014/main" id="{A996F041-EA5E-4EF8-8F1B-9EDFB4A5127E}"/>
                </a:ext>
              </a:extLst>
            </p:cNvPr>
            <p:cNvCxnSpPr/>
            <p:nvPr/>
          </p:nvCxnSpPr>
          <p:spPr>
            <a:xfrm>
              <a:off x="9761954" y="4180274"/>
              <a:ext cx="0" cy="51616"/>
            </a:xfrm>
            <a:prstGeom prst="line">
              <a:avLst/>
            </a:prstGeom>
            <a:ln w="25400">
              <a:solidFill>
                <a:srgbClr val="AFAB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Rectángulo 211">
              <a:extLst>
                <a:ext uri="{FF2B5EF4-FFF2-40B4-BE49-F238E27FC236}">
                  <a16:creationId xmlns:a16="http://schemas.microsoft.com/office/drawing/2014/main" id="{A83D7A53-068C-4CDA-8E75-ADC914E0A11B}"/>
                </a:ext>
              </a:extLst>
            </p:cNvPr>
            <p:cNvSpPr/>
            <p:nvPr/>
          </p:nvSpPr>
          <p:spPr>
            <a:xfrm rot="16200000">
              <a:off x="4867493" y="2877879"/>
              <a:ext cx="94352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PE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Porcentaje</a:t>
              </a:r>
              <a:endParaRPr lang="es-PE" sz="1600" dirty="0"/>
            </a:p>
          </p:txBody>
        </p:sp>
        <p:sp>
          <p:nvSpPr>
            <p:cNvPr id="213" name="Rectángulo 212">
              <a:extLst>
                <a:ext uri="{FF2B5EF4-FFF2-40B4-BE49-F238E27FC236}">
                  <a16:creationId xmlns:a16="http://schemas.microsoft.com/office/drawing/2014/main" id="{0D32809C-C4BF-4F2F-99B9-975F2F2B3626}"/>
                </a:ext>
              </a:extLst>
            </p:cNvPr>
            <p:cNvSpPr/>
            <p:nvPr/>
          </p:nvSpPr>
          <p:spPr>
            <a:xfrm>
              <a:off x="6734172" y="4605048"/>
              <a:ext cx="2351926" cy="2645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PE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Días después del inicio</a:t>
              </a:r>
              <a:endParaRPr lang="es-PE" sz="1600" dirty="0"/>
            </a:p>
          </p:txBody>
        </p:sp>
        <p:sp>
          <p:nvSpPr>
            <p:cNvPr id="214" name="Rectángulo 213">
              <a:extLst>
                <a:ext uri="{FF2B5EF4-FFF2-40B4-BE49-F238E27FC236}">
                  <a16:creationId xmlns:a16="http://schemas.microsoft.com/office/drawing/2014/main" id="{07915739-579A-4D98-99D0-1C15EDA5C2E2}"/>
                </a:ext>
              </a:extLst>
            </p:cNvPr>
            <p:cNvSpPr/>
            <p:nvPr/>
          </p:nvSpPr>
          <p:spPr>
            <a:xfrm>
              <a:off x="3742956" y="2411998"/>
              <a:ext cx="97494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PE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Grupo A</a:t>
              </a:r>
              <a:endParaRPr lang="es-PE" sz="1600" dirty="0"/>
            </a:p>
          </p:txBody>
        </p:sp>
        <p:sp>
          <p:nvSpPr>
            <p:cNvPr id="215" name="Rectángulo 214">
              <a:extLst>
                <a:ext uri="{FF2B5EF4-FFF2-40B4-BE49-F238E27FC236}">
                  <a16:creationId xmlns:a16="http://schemas.microsoft.com/office/drawing/2014/main" id="{3218D8E7-5328-4BE9-AF1E-49C8F593127D}"/>
                </a:ext>
              </a:extLst>
            </p:cNvPr>
            <p:cNvSpPr/>
            <p:nvPr/>
          </p:nvSpPr>
          <p:spPr>
            <a:xfrm>
              <a:off x="3742956" y="3076945"/>
              <a:ext cx="97815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PE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Grupo B</a:t>
              </a:r>
              <a:endParaRPr lang="es-PE" sz="1600" dirty="0"/>
            </a:p>
          </p:txBody>
        </p:sp>
        <p:sp>
          <p:nvSpPr>
            <p:cNvPr id="216" name="Rectángulo 215">
              <a:extLst>
                <a:ext uri="{FF2B5EF4-FFF2-40B4-BE49-F238E27FC236}">
                  <a16:creationId xmlns:a16="http://schemas.microsoft.com/office/drawing/2014/main" id="{F804BDCA-361E-4812-A6ED-09420F79F0BB}"/>
                </a:ext>
              </a:extLst>
            </p:cNvPr>
            <p:cNvSpPr/>
            <p:nvPr/>
          </p:nvSpPr>
          <p:spPr>
            <a:xfrm>
              <a:off x="3290878" y="2525226"/>
              <a:ext cx="452078" cy="120651"/>
            </a:xfrm>
            <a:prstGeom prst="rect">
              <a:avLst/>
            </a:prstGeom>
            <a:solidFill>
              <a:srgbClr val="2960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217" name="Rectángulo 216">
              <a:extLst>
                <a:ext uri="{FF2B5EF4-FFF2-40B4-BE49-F238E27FC236}">
                  <a16:creationId xmlns:a16="http://schemas.microsoft.com/office/drawing/2014/main" id="{D3A8EAEF-A6EF-43F0-A505-1E2D1703B7FF}"/>
                </a:ext>
              </a:extLst>
            </p:cNvPr>
            <p:cNvSpPr/>
            <p:nvPr/>
          </p:nvSpPr>
          <p:spPr>
            <a:xfrm>
              <a:off x="3280317" y="3216113"/>
              <a:ext cx="452078" cy="120651"/>
            </a:xfrm>
            <a:prstGeom prst="rect">
              <a:avLst/>
            </a:prstGeom>
            <a:solidFill>
              <a:srgbClr val="BF1F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643251633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A0F743F0-38DA-41BD-B339-CDE75216E018}"/>
              </a:ext>
            </a:extLst>
          </p:cNvPr>
          <p:cNvSpPr/>
          <p:nvPr/>
        </p:nvSpPr>
        <p:spPr>
          <a:xfrm>
            <a:off x="1757745" y="2801834"/>
            <a:ext cx="1512000" cy="1080000"/>
          </a:xfrm>
          <a:prstGeom prst="round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P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Propósito del estudio</a:t>
            </a:r>
            <a:endParaRPr lang="es-PE" sz="1600" dirty="0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91AB18CF-3E91-4FAF-A6AA-8781628E9AD8}"/>
              </a:ext>
            </a:extLst>
          </p:cNvPr>
          <p:cNvSpPr/>
          <p:nvPr/>
        </p:nvSpPr>
        <p:spPr>
          <a:xfrm>
            <a:off x="3967906" y="2801834"/>
            <a:ext cx="1512000" cy="1080000"/>
          </a:xfrm>
          <a:prstGeom prst="round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P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Objetivo del estudio</a:t>
            </a:r>
            <a:endParaRPr lang="es-PE" sz="1600" dirty="0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07B49D25-D5E5-4FE1-9629-4FD47B50C60B}"/>
              </a:ext>
            </a:extLst>
          </p:cNvPr>
          <p:cNvSpPr/>
          <p:nvPr/>
        </p:nvSpPr>
        <p:spPr>
          <a:xfrm>
            <a:off x="6178067" y="2801834"/>
            <a:ext cx="1512000" cy="1080000"/>
          </a:xfrm>
          <a:prstGeom prst="round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P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Prueba de hipótesis </a:t>
            </a:r>
            <a:endParaRPr lang="es-PE" sz="1600" dirty="0"/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226BD4AF-5250-40DB-A583-4AD39AD11365}"/>
              </a:ext>
            </a:extLst>
          </p:cNvPr>
          <p:cNvSpPr/>
          <p:nvPr/>
        </p:nvSpPr>
        <p:spPr>
          <a:xfrm>
            <a:off x="8388226" y="2801834"/>
            <a:ext cx="1512000" cy="1080000"/>
          </a:xfrm>
          <a:prstGeom prst="round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P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Interpretación del propósito</a:t>
            </a:r>
            <a:endParaRPr lang="es-PE" sz="1600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77B754A-1D4C-4805-ABE2-20385AC9CA70}"/>
              </a:ext>
            </a:extLst>
          </p:cNvPr>
          <p:cNvSpPr/>
          <p:nvPr/>
        </p:nvSpPr>
        <p:spPr>
          <a:xfrm>
            <a:off x="4211353" y="1863542"/>
            <a:ext cx="3212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Interpretación del propósito</a:t>
            </a:r>
            <a:endParaRPr lang="es-PE" dirty="0"/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30E6D25E-6A02-4ACD-BB4D-D7FA81DEF8D6}"/>
              </a:ext>
            </a:extLst>
          </p:cNvPr>
          <p:cNvSpPr/>
          <p:nvPr/>
        </p:nvSpPr>
        <p:spPr>
          <a:xfrm>
            <a:off x="3382689" y="3130819"/>
            <a:ext cx="472273" cy="422031"/>
          </a:xfrm>
          <a:prstGeom prst="rightArrow">
            <a:avLst/>
          </a:prstGeom>
          <a:solidFill>
            <a:srgbClr val="566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3" name="Flecha: a la derecha 22">
            <a:extLst>
              <a:ext uri="{FF2B5EF4-FFF2-40B4-BE49-F238E27FC236}">
                <a16:creationId xmlns:a16="http://schemas.microsoft.com/office/drawing/2014/main" id="{1F3246FD-4987-422A-BAE4-98410531A658}"/>
              </a:ext>
            </a:extLst>
          </p:cNvPr>
          <p:cNvSpPr/>
          <p:nvPr/>
        </p:nvSpPr>
        <p:spPr>
          <a:xfrm>
            <a:off x="5592850" y="3130819"/>
            <a:ext cx="472273" cy="422031"/>
          </a:xfrm>
          <a:prstGeom prst="rightArrow">
            <a:avLst/>
          </a:prstGeom>
          <a:solidFill>
            <a:srgbClr val="566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4" name="Flecha: a la derecha 23">
            <a:extLst>
              <a:ext uri="{FF2B5EF4-FFF2-40B4-BE49-F238E27FC236}">
                <a16:creationId xmlns:a16="http://schemas.microsoft.com/office/drawing/2014/main" id="{AD1ED603-E941-43BE-BDB9-FA0BE76D78C1}"/>
              </a:ext>
            </a:extLst>
          </p:cNvPr>
          <p:cNvSpPr/>
          <p:nvPr/>
        </p:nvSpPr>
        <p:spPr>
          <a:xfrm>
            <a:off x="7803011" y="3130819"/>
            <a:ext cx="472273" cy="422031"/>
          </a:xfrm>
          <a:prstGeom prst="rightArrow">
            <a:avLst/>
          </a:prstGeom>
          <a:solidFill>
            <a:srgbClr val="566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46" name="Grupo 45">
            <a:extLst>
              <a:ext uri="{FF2B5EF4-FFF2-40B4-BE49-F238E27FC236}">
                <a16:creationId xmlns:a16="http://schemas.microsoft.com/office/drawing/2014/main" id="{26F47C5B-7AFE-4663-ACD0-60534D606D1F}"/>
              </a:ext>
            </a:extLst>
          </p:cNvPr>
          <p:cNvGrpSpPr/>
          <p:nvPr/>
        </p:nvGrpSpPr>
        <p:grpSpPr>
          <a:xfrm>
            <a:off x="2453473" y="3881834"/>
            <a:ext cx="6670430" cy="1296000"/>
            <a:chOff x="2453473" y="3881834"/>
            <a:chExt cx="6670430" cy="1296000"/>
          </a:xfrm>
        </p:grpSpPr>
        <p:cxnSp>
          <p:nvCxnSpPr>
            <p:cNvPr id="43" name="Conector recto 42">
              <a:extLst>
                <a:ext uri="{FF2B5EF4-FFF2-40B4-BE49-F238E27FC236}">
                  <a16:creationId xmlns:a16="http://schemas.microsoft.com/office/drawing/2014/main" id="{D008A436-3BFB-48D2-A09D-E0C141C0B9C8}"/>
                </a:ext>
              </a:extLst>
            </p:cNvPr>
            <p:cNvCxnSpPr>
              <a:stCxn id="20" idx="2"/>
            </p:cNvCxnSpPr>
            <p:nvPr/>
          </p:nvCxnSpPr>
          <p:spPr>
            <a:xfrm flipH="1">
              <a:off x="9123903" y="3881834"/>
              <a:ext cx="0" cy="1296000"/>
            </a:xfrm>
            <a:prstGeom prst="line">
              <a:avLst/>
            </a:prstGeom>
            <a:ln w="38100">
              <a:solidFill>
                <a:srgbClr val="489D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cto 55">
              <a:extLst>
                <a:ext uri="{FF2B5EF4-FFF2-40B4-BE49-F238E27FC236}">
                  <a16:creationId xmlns:a16="http://schemas.microsoft.com/office/drawing/2014/main" id="{BEB489CF-09B6-42D6-96FA-C29EB468643E}"/>
                </a:ext>
              </a:extLst>
            </p:cNvPr>
            <p:cNvCxnSpPr/>
            <p:nvPr/>
          </p:nvCxnSpPr>
          <p:spPr>
            <a:xfrm flipH="1">
              <a:off x="2453473" y="3881834"/>
              <a:ext cx="0" cy="1296000"/>
            </a:xfrm>
            <a:prstGeom prst="line">
              <a:avLst/>
            </a:prstGeom>
            <a:ln w="38100">
              <a:solidFill>
                <a:srgbClr val="489DA4"/>
              </a:solidFill>
              <a:headEnd type="stealth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cto 44">
              <a:extLst>
                <a:ext uri="{FF2B5EF4-FFF2-40B4-BE49-F238E27FC236}">
                  <a16:creationId xmlns:a16="http://schemas.microsoft.com/office/drawing/2014/main" id="{9A1893AF-7E55-4B89-9015-0650C6A4FE98}"/>
                </a:ext>
              </a:extLst>
            </p:cNvPr>
            <p:cNvCxnSpPr/>
            <p:nvPr/>
          </p:nvCxnSpPr>
          <p:spPr>
            <a:xfrm flipH="1">
              <a:off x="2453473" y="5157738"/>
              <a:ext cx="6670430" cy="0"/>
            </a:xfrm>
            <a:prstGeom prst="line">
              <a:avLst/>
            </a:prstGeom>
            <a:ln w="38100">
              <a:solidFill>
                <a:srgbClr val="489D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upo 59">
            <a:extLst>
              <a:ext uri="{FF2B5EF4-FFF2-40B4-BE49-F238E27FC236}">
                <a16:creationId xmlns:a16="http://schemas.microsoft.com/office/drawing/2014/main" id="{1134013A-5F50-4456-91E2-75791BB4279D}"/>
              </a:ext>
            </a:extLst>
          </p:cNvPr>
          <p:cNvGrpSpPr/>
          <p:nvPr/>
        </p:nvGrpSpPr>
        <p:grpSpPr>
          <a:xfrm>
            <a:off x="4703582" y="3881834"/>
            <a:ext cx="2210156" cy="743291"/>
            <a:chOff x="2453473" y="3881834"/>
            <a:chExt cx="6670430" cy="1296000"/>
          </a:xfrm>
        </p:grpSpPr>
        <p:cxnSp>
          <p:nvCxnSpPr>
            <p:cNvPr id="61" name="Conector recto 60">
              <a:extLst>
                <a:ext uri="{FF2B5EF4-FFF2-40B4-BE49-F238E27FC236}">
                  <a16:creationId xmlns:a16="http://schemas.microsoft.com/office/drawing/2014/main" id="{E85E2190-9138-462A-9927-C0B2AF61063D}"/>
                </a:ext>
              </a:extLst>
            </p:cNvPr>
            <p:cNvCxnSpPr/>
            <p:nvPr/>
          </p:nvCxnSpPr>
          <p:spPr>
            <a:xfrm flipH="1">
              <a:off x="9123903" y="3881834"/>
              <a:ext cx="0" cy="1296000"/>
            </a:xfrm>
            <a:prstGeom prst="line">
              <a:avLst/>
            </a:prstGeom>
            <a:ln w="38100">
              <a:solidFill>
                <a:srgbClr val="FE70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cto 61">
              <a:extLst>
                <a:ext uri="{FF2B5EF4-FFF2-40B4-BE49-F238E27FC236}">
                  <a16:creationId xmlns:a16="http://schemas.microsoft.com/office/drawing/2014/main" id="{201AED85-3ABE-471A-8FD6-07B9AA09AF9F}"/>
                </a:ext>
              </a:extLst>
            </p:cNvPr>
            <p:cNvCxnSpPr/>
            <p:nvPr/>
          </p:nvCxnSpPr>
          <p:spPr>
            <a:xfrm flipH="1">
              <a:off x="2453473" y="3881834"/>
              <a:ext cx="0" cy="1296000"/>
            </a:xfrm>
            <a:prstGeom prst="line">
              <a:avLst/>
            </a:prstGeom>
            <a:ln w="38100">
              <a:solidFill>
                <a:srgbClr val="FE7058"/>
              </a:solidFill>
              <a:headEnd type="stealth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recto 62">
              <a:extLst>
                <a:ext uri="{FF2B5EF4-FFF2-40B4-BE49-F238E27FC236}">
                  <a16:creationId xmlns:a16="http://schemas.microsoft.com/office/drawing/2014/main" id="{52291852-ED1A-424A-BCD8-E000C1228DDC}"/>
                </a:ext>
              </a:extLst>
            </p:cNvPr>
            <p:cNvCxnSpPr/>
            <p:nvPr/>
          </p:nvCxnSpPr>
          <p:spPr>
            <a:xfrm flipH="1">
              <a:off x="2453473" y="5140218"/>
              <a:ext cx="6670430" cy="0"/>
            </a:xfrm>
            <a:prstGeom prst="line">
              <a:avLst/>
            </a:prstGeom>
            <a:ln w="38100">
              <a:solidFill>
                <a:srgbClr val="FE70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Rectángulo 63">
            <a:extLst>
              <a:ext uri="{FF2B5EF4-FFF2-40B4-BE49-F238E27FC236}">
                <a16:creationId xmlns:a16="http://schemas.microsoft.com/office/drawing/2014/main" id="{406EF0BB-6671-4E0E-B8D9-E4F5ECA90D13}"/>
              </a:ext>
            </a:extLst>
          </p:cNvPr>
          <p:cNvSpPr/>
          <p:nvPr/>
        </p:nvSpPr>
        <p:spPr>
          <a:xfrm>
            <a:off x="3839281" y="5177834"/>
            <a:ext cx="3898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PE" dirty="0">
                <a:solidFill>
                  <a:srgbClr val="489DA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Respuesta al propósito del estudio</a:t>
            </a:r>
            <a:endParaRPr lang="es-PE" dirty="0">
              <a:solidFill>
                <a:srgbClr val="489DA4"/>
              </a:solidFill>
            </a:endParaRPr>
          </a:p>
        </p:txBody>
      </p:sp>
      <p:sp>
        <p:nvSpPr>
          <p:cNvPr id="65" name="Rectángulo 64">
            <a:extLst>
              <a:ext uri="{FF2B5EF4-FFF2-40B4-BE49-F238E27FC236}">
                <a16:creationId xmlns:a16="http://schemas.microsoft.com/office/drawing/2014/main" id="{BBF38F55-C0FB-42E8-AD61-3855CA9203C7}"/>
              </a:ext>
            </a:extLst>
          </p:cNvPr>
          <p:cNvSpPr/>
          <p:nvPr/>
        </p:nvSpPr>
        <p:spPr>
          <a:xfrm>
            <a:off x="3930650" y="4627263"/>
            <a:ext cx="3716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PE" dirty="0">
                <a:solidFill>
                  <a:srgbClr val="FE70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Respuesta al objetivo del estudio</a:t>
            </a:r>
            <a:endParaRPr lang="es-PE" dirty="0">
              <a:solidFill>
                <a:srgbClr val="FE70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557749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A0F743F0-38DA-41BD-B339-CDE75216E018}"/>
              </a:ext>
            </a:extLst>
          </p:cNvPr>
          <p:cNvSpPr/>
          <p:nvPr/>
        </p:nvSpPr>
        <p:spPr>
          <a:xfrm>
            <a:off x="1757745" y="2872171"/>
            <a:ext cx="1512000" cy="1080000"/>
          </a:xfrm>
          <a:prstGeom prst="round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P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Alcances</a:t>
            </a:r>
            <a:endParaRPr lang="es-PE" sz="1600" dirty="0"/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226BD4AF-5250-40DB-A583-4AD39AD11365}"/>
              </a:ext>
            </a:extLst>
          </p:cNvPr>
          <p:cNvSpPr/>
          <p:nvPr/>
        </p:nvSpPr>
        <p:spPr>
          <a:xfrm>
            <a:off x="8388226" y="2872171"/>
            <a:ext cx="1512000" cy="1080000"/>
          </a:xfrm>
          <a:prstGeom prst="round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P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Limitaciones</a:t>
            </a:r>
            <a:endParaRPr lang="es-PE" sz="1600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77B754A-1D4C-4805-ABE2-20385AC9CA70}"/>
              </a:ext>
            </a:extLst>
          </p:cNvPr>
          <p:cNvSpPr/>
          <p:nvPr/>
        </p:nvSpPr>
        <p:spPr>
          <a:xfrm>
            <a:off x="4496690" y="1933879"/>
            <a:ext cx="26420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P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Alcances y limitaciones</a:t>
            </a:r>
            <a:endParaRPr lang="es-PE" dirty="0"/>
          </a:p>
        </p:txBody>
      </p:sp>
      <p:sp>
        <p:nvSpPr>
          <p:cNvPr id="64" name="Rectángulo 63">
            <a:extLst>
              <a:ext uri="{FF2B5EF4-FFF2-40B4-BE49-F238E27FC236}">
                <a16:creationId xmlns:a16="http://schemas.microsoft.com/office/drawing/2014/main" id="{406EF0BB-6671-4E0E-B8D9-E4F5ECA90D13}"/>
              </a:ext>
            </a:extLst>
          </p:cNvPr>
          <p:cNvSpPr/>
          <p:nvPr/>
        </p:nvSpPr>
        <p:spPr>
          <a:xfrm>
            <a:off x="8428561" y="2023330"/>
            <a:ext cx="15376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dirty="0">
                <a:solidFill>
                  <a:srgbClr val="489DA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Factibilidad del estudio</a:t>
            </a:r>
            <a:endParaRPr lang="es-PE" dirty="0">
              <a:solidFill>
                <a:srgbClr val="489DA4"/>
              </a:solidFill>
            </a:endParaRPr>
          </a:p>
        </p:txBody>
      </p:sp>
      <p:sp>
        <p:nvSpPr>
          <p:cNvPr id="65" name="Rectángulo 64">
            <a:extLst>
              <a:ext uri="{FF2B5EF4-FFF2-40B4-BE49-F238E27FC236}">
                <a16:creationId xmlns:a16="http://schemas.microsoft.com/office/drawing/2014/main" id="{BBF38F55-C0FB-42E8-AD61-3855CA9203C7}"/>
              </a:ext>
            </a:extLst>
          </p:cNvPr>
          <p:cNvSpPr/>
          <p:nvPr/>
        </p:nvSpPr>
        <p:spPr>
          <a:xfrm>
            <a:off x="1820601" y="2023330"/>
            <a:ext cx="1386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dirty="0">
                <a:solidFill>
                  <a:srgbClr val="FE70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Precisión y exactitud</a:t>
            </a:r>
            <a:endParaRPr lang="es-PE" dirty="0">
              <a:solidFill>
                <a:srgbClr val="FE7058"/>
              </a:solidFill>
            </a:endParaRPr>
          </a:p>
        </p:txBody>
      </p:sp>
      <p:sp>
        <p:nvSpPr>
          <p:cNvPr id="2" name="Triángulo isósceles 1">
            <a:extLst>
              <a:ext uri="{FF2B5EF4-FFF2-40B4-BE49-F238E27FC236}">
                <a16:creationId xmlns:a16="http://schemas.microsoft.com/office/drawing/2014/main" id="{B67124DC-8E37-447F-91CF-1997E392B860}"/>
              </a:ext>
            </a:extLst>
          </p:cNvPr>
          <p:cNvSpPr/>
          <p:nvPr/>
        </p:nvSpPr>
        <p:spPr>
          <a:xfrm>
            <a:off x="5107842" y="4160014"/>
            <a:ext cx="1368000" cy="1188000"/>
          </a:xfrm>
          <a:prstGeom prst="triangle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431C0A8-97BB-4BC7-93D7-2E5E7393EB0D}"/>
              </a:ext>
            </a:extLst>
          </p:cNvPr>
          <p:cNvSpPr/>
          <p:nvPr/>
        </p:nvSpPr>
        <p:spPr>
          <a:xfrm>
            <a:off x="1757745" y="3979146"/>
            <a:ext cx="8142481" cy="181509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64859200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51E0B80D-2BBF-41A4-8D0C-0F8C56D45672}"/>
              </a:ext>
            </a:extLst>
          </p:cNvPr>
          <p:cNvSpPr/>
          <p:nvPr/>
        </p:nvSpPr>
        <p:spPr>
          <a:xfrm>
            <a:off x="4289787" y="821805"/>
            <a:ext cx="3389034" cy="543727"/>
          </a:xfrm>
          <a:custGeom>
            <a:avLst/>
            <a:gdLst>
              <a:gd name="connsiteX0" fmla="*/ 0 w 1156032"/>
              <a:gd name="connsiteY0" fmla="*/ 72252 h 722520"/>
              <a:gd name="connsiteX1" fmla="*/ 72252 w 1156032"/>
              <a:gd name="connsiteY1" fmla="*/ 0 h 722520"/>
              <a:gd name="connsiteX2" fmla="*/ 1083780 w 1156032"/>
              <a:gd name="connsiteY2" fmla="*/ 0 h 722520"/>
              <a:gd name="connsiteX3" fmla="*/ 1156032 w 1156032"/>
              <a:gd name="connsiteY3" fmla="*/ 72252 h 722520"/>
              <a:gd name="connsiteX4" fmla="*/ 1156032 w 1156032"/>
              <a:gd name="connsiteY4" fmla="*/ 650268 h 722520"/>
              <a:gd name="connsiteX5" fmla="*/ 1083780 w 1156032"/>
              <a:gd name="connsiteY5" fmla="*/ 722520 h 722520"/>
              <a:gd name="connsiteX6" fmla="*/ 72252 w 1156032"/>
              <a:gd name="connsiteY6" fmla="*/ 722520 h 722520"/>
              <a:gd name="connsiteX7" fmla="*/ 0 w 1156032"/>
              <a:gd name="connsiteY7" fmla="*/ 650268 h 722520"/>
              <a:gd name="connsiteX8" fmla="*/ 0 w 1156032"/>
              <a:gd name="connsiteY8" fmla="*/ 72252 h 72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6032" h="722520">
                <a:moveTo>
                  <a:pt x="0" y="72252"/>
                </a:moveTo>
                <a:cubicBezTo>
                  <a:pt x="0" y="32348"/>
                  <a:pt x="32348" y="0"/>
                  <a:pt x="72252" y="0"/>
                </a:cubicBezTo>
                <a:lnTo>
                  <a:pt x="1083780" y="0"/>
                </a:lnTo>
                <a:cubicBezTo>
                  <a:pt x="1123684" y="0"/>
                  <a:pt x="1156032" y="32348"/>
                  <a:pt x="1156032" y="72252"/>
                </a:cubicBezTo>
                <a:lnTo>
                  <a:pt x="1156032" y="650268"/>
                </a:lnTo>
                <a:cubicBezTo>
                  <a:pt x="1156032" y="690172"/>
                  <a:pt x="1123684" y="722520"/>
                  <a:pt x="1083780" y="722520"/>
                </a:cubicBezTo>
                <a:lnTo>
                  <a:pt x="72252" y="722520"/>
                </a:lnTo>
                <a:cubicBezTo>
                  <a:pt x="32348" y="722520"/>
                  <a:pt x="0" y="690172"/>
                  <a:pt x="0" y="650268"/>
                </a:cubicBezTo>
                <a:lnTo>
                  <a:pt x="0" y="72252"/>
                </a:lnTo>
                <a:close/>
              </a:path>
            </a:pathLst>
          </a:custGeom>
          <a:solidFill>
            <a:srgbClr val="735487"/>
          </a:solidFill>
          <a:ln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737" tIns="40212" rIns="49737" bIns="40212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Comparación con otros estudios</a:t>
            </a:r>
            <a:endParaRPr lang="es-PE" sz="1400" b="1" kern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Gráfico 2" descr="Libros">
            <a:extLst>
              <a:ext uri="{FF2B5EF4-FFF2-40B4-BE49-F238E27FC236}">
                <a16:creationId xmlns:a16="http://schemas.microsoft.com/office/drawing/2014/main" id="{83FED12E-1592-4DAB-A30F-8B242F033E00}"/>
              </a:ext>
            </a:extLst>
          </p:cNvPr>
          <p:cNvSpPr/>
          <p:nvPr/>
        </p:nvSpPr>
        <p:spPr>
          <a:xfrm>
            <a:off x="5281575" y="3360965"/>
            <a:ext cx="720000" cy="432000"/>
          </a:xfrm>
          <a:custGeom>
            <a:avLst/>
            <a:gdLst>
              <a:gd name="connsiteX0" fmla="*/ 818674 w 819150"/>
              <a:gd name="connsiteY0" fmla="*/ 273844 h 771525"/>
              <a:gd name="connsiteX1" fmla="*/ 769144 w 819150"/>
              <a:gd name="connsiteY1" fmla="*/ 255746 h 771525"/>
              <a:gd name="connsiteX2" fmla="*/ 769144 w 819150"/>
              <a:gd name="connsiteY2" fmla="*/ 151924 h 771525"/>
              <a:gd name="connsiteX3" fmla="*/ 818674 w 819150"/>
              <a:gd name="connsiteY3" fmla="*/ 130969 h 771525"/>
              <a:gd name="connsiteX4" fmla="*/ 483394 w 819150"/>
              <a:gd name="connsiteY4" fmla="*/ 7144 h 771525"/>
              <a:gd name="connsiteX5" fmla="*/ 75724 w 819150"/>
              <a:gd name="connsiteY5" fmla="*/ 150019 h 771525"/>
              <a:gd name="connsiteX6" fmla="*/ 35719 w 819150"/>
              <a:gd name="connsiteY6" fmla="*/ 264319 h 771525"/>
              <a:gd name="connsiteX7" fmla="*/ 40481 w 819150"/>
              <a:gd name="connsiteY7" fmla="*/ 306229 h 771525"/>
              <a:gd name="connsiteX8" fmla="*/ 7144 w 819150"/>
              <a:gd name="connsiteY8" fmla="*/ 416719 h 771525"/>
              <a:gd name="connsiteX9" fmla="*/ 35719 w 819150"/>
              <a:gd name="connsiteY9" fmla="*/ 499586 h 771525"/>
              <a:gd name="connsiteX10" fmla="*/ 33814 w 819150"/>
              <a:gd name="connsiteY10" fmla="*/ 559594 h 771525"/>
              <a:gd name="connsiteX11" fmla="*/ 83344 w 819150"/>
              <a:gd name="connsiteY11" fmla="*/ 654844 h 771525"/>
              <a:gd name="connsiteX12" fmla="*/ 348139 w 819150"/>
              <a:gd name="connsiteY12" fmla="*/ 764381 h 771525"/>
              <a:gd name="connsiteX13" fmla="*/ 816769 w 819150"/>
              <a:gd name="connsiteY13" fmla="*/ 570071 h 771525"/>
              <a:gd name="connsiteX14" fmla="*/ 767239 w 819150"/>
              <a:gd name="connsiteY14" fmla="*/ 551974 h 771525"/>
              <a:gd name="connsiteX15" fmla="*/ 767239 w 819150"/>
              <a:gd name="connsiteY15" fmla="*/ 447199 h 771525"/>
              <a:gd name="connsiteX16" fmla="*/ 816769 w 819150"/>
              <a:gd name="connsiteY16" fmla="*/ 426244 h 771525"/>
              <a:gd name="connsiteX17" fmla="*/ 740569 w 819150"/>
              <a:gd name="connsiteY17" fmla="*/ 397669 h 771525"/>
              <a:gd name="connsiteX18" fmla="*/ 740569 w 819150"/>
              <a:gd name="connsiteY18" fmla="*/ 306229 h 771525"/>
              <a:gd name="connsiteX19" fmla="*/ 818674 w 819150"/>
              <a:gd name="connsiteY19" fmla="*/ 273844 h 771525"/>
              <a:gd name="connsiteX20" fmla="*/ 87154 w 819150"/>
              <a:gd name="connsiteY20" fmla="*/ 216694 h 771525"/>
              <a:gd name="connsiteX21" fmla="*/ 351949 w 819150"/>
              <a:gd name="connsiteY21" fmla="*/ 320516 h 771525"/>
              <a:gd name="connsiteX22" fmla="*/ 731996 w 819150"/>
              <a:gd name="connsiteY22" fmla="*/ 167164 h 771525"/>
              <a:gd name="connsiteX23" fmla="*/ 731996 w 819150"/>
              <a:gd name="connsiteY23" fmla="*/ 249079 h 771525"/>
              <a:gd name="connsiteX24" fmla="*/ 351949 w 819150"/>
              <a:gd name="connsiteY24" fmla="*/ 407194 h 771525"/>
              <a:gd name="connsiteX25" fmla="*/ 87154 w 819150"/>
              <a:gd name="connsiteY25" fmla="*/ 302419 h 771525"/>
              <a:gd name="connsiteX26" fmla="*/ 87154 w 819150"/>
              <a:gd name="connsiteY26" fmla="*/ 216694 h 771525"/>
              <a:gd name="connsiteX27" fmla="*/ 730091 w 819150"/>
              <a:gd name="connsiteY27" fmla="*/ 545306 h 771525"/>
              <a:gd name="connsiteX28" fmla="*/ 350044 w 819150"/>
              <a:gd name="connsiteY28" fmla="*/ 702469 h 771525"/>
              <a:gd name="connsiteX29" fmla="*/ 84296 w 819150"/>
              <a:gd name="connsiteY29" fmla="*/ 597694 h 771525"/>
              <a:gd name="connsiteX30" fmla="*/ 84296 w 819150"/>
              <a:gd name="connsiteY30" fmla="*/ 523399 h 771525"/>
              <a:gd name="connsiteX31" fmla="*/ 321469 w 819150"/>
              <a:gd name="connsiteY31" fmla="*/ 620554 h 771525"/>
              <a:gd name="connsiteX32" fmla="*/ 731044 w 819150"/>
              <a:gd name="connsiteY32" fmla="*/ 458629 h 771525"/>
              <a:gd name="connsiteX33" fmla="*/ 730091 w 819150"/>
              <a:gd name="connsiteY33" fmla="*/ 545306 h 771525"/>
              <a:gd name="connsiteX34" fmla="*/ 703421 w 819150"/>
              <a:gd name="connsiteY34" fmla="*/ 402431 h 771525"/>
              <a:gd name="connsiteX35" fmla="*/ 323374 w 819150"/>
              <a:gd name="connsiteY35" fmla="*/ 559594 h 771525"/>
              <a:gd name="connsiteX36" fmla="*/ 58579 w 819150"/>
              <a:gd name="connsiteY36" fmla="*/ 454819 h 771525"/>
              <a:gd name="connsiteX37" fmla="*/ 58579 w 819150"/>
              <a:gd name="connsiteY37" fmla="*/ 369094 h 771525"/>
              <a:gd name="connsiteX38" fmla="*/ 330994 w 819150"/>
              <a:gd name="connsiteY38" fmla="*/ 477679 h 771525"/>
              <a:gd name="connsiteX39" fmla="*/ 704374 w 819150"/>
              <a:gd name="connsiteY39" fmla="*/ 321469 h 771525"/>
              <a:gd name="connsiteX40" fmla="*/ 704374 w 819150"/>
              <a:gd name="connsiteY40" fmla="*/ 402431 h 771525"/>
              <a:gd name="connsiteX0" fmla="*/ 811530 w 811530"/>
              <a:gd name="connsiteY0" fmla="*/ 266700 h 757237"/>
              <a:gd name="connsiteX1" fmla="*/ 762000 w 811530"/>
              <a:gd name="connsiteY1" fmla="*/ 248602 h 757237"/>
              <a:gd name="connsiteX2" fmla="*/ 762000 w 811530"/>
              <a:gd name="connsiteY2" fmla="*/ 144780 h 757237"/>
              <a:gd name="connsiteX3" fmla="*/ 811530 w 811530"/>
              <a:gd name="connsiteY3" fmla="*/ 123825 h 757237"/>
              <a:gd name="connsiteX4" fmla="*/ 476250 w 811530"/>
              <a:gd name="connsiteY4" fmla="*/ 0 h 757237"/>
              <a:gd name="connsiteX5" fmla="*/ 68580 w 811530"/>
              <a:gd name="connsiteY5" fmla="*/ 142875 h 757237"/>
              <a:gd name="connsiteX6" fmla="*/ 28575 w 811530"/>
              <a:gd name="connsiteY6" fmla="*/ 257175 h 757237"/>
              <a:gd name="connsiteX7" fmla="*/ 33337 w 811530"/>
              <a:gd name="connsiteY7" fmla="*/ 299085 h 757237"/>
              <a:gd name="connsiteX8" fmla="*/ 0 w 811530"/>
              <a:gd name="connsiteY8" fmla="*/ 409575 h 757237"/>
              <a:gd name="connsiteX9" fmla="*/ 28575 w 811530"/>
              <a:gd name="connsiteY9" fmla="*/ 492442 h 757237"/>
              <a:gd name="connsiteX10" fmla="*/ 26670 w 811530"/>
              <a:gd name="connsiteY10" fmla="*/ 552450 h 757237"/>
              <a:gd name="connsiteX11" fmla="*/ 76200 w 811530"/>
              <a:gd name="connsiteY11" fmla="*/ 647700 h 757237"/>
              <a:gd name="connsiteX12" fmla="*/ 340995 w 811530"/>
              <a:gd name="connsiteY12" fmla="*/ 757237 h 757237"/>
              <a:gd name="connsiteX13" fmla="*/ 809625 w 811530"/>
              <a:gd name="connsiteY13" fmla="*/ 562927 h 757237"/>
              <a:gd name="connsiteX14" fmla="*/ 760095 w 811530"/>
              <a:gd name="connsiteY14" fmla="*/ 544830 h 757237"/>
              <a:gd name="connsiteX15" fmla="*/ 760095 w 811530"/>
              <a:gd name="connsiteY15" fmla="*/ 440055 h 757237"/>
              <a:gd name="connsiteX16" fmla="*/ 809625 w 811530"/>
              <a:gd name="connsiteY16" fmla="*/ 419100 h 757237"/>
              <a:gd name="connsiteX17" fmla="*/ 733425 w 811530"/>
              <a:gd name="connsiteY17" fmla="*/ 390525 h 757237"/>
              <a:gd name="connsiteX18" fmla="*/ 733425 w 811530"/>
              <a:gd name="connsiteY18" fmla="*/ 299085 h 757237"/>
              <a:gd name="connsiteX19" fmla="*/ 811530 w 811530"/>
              <a:gd name="connsiteY19" fmla="*/ 266700 h 757237"/>
              <a:gd name="connsiteX20" fmla="*/ 80010 w 811530"/>
              <a:gd name="connsiteY20" fmla="*/ 209550 h 757237"/>
              <a:gd name="connsiteX21" fmla="*/ 344805 w 811530"/>
              <a:gd name="connsiteY21" fmla="*/ 313372 h 757237"/>
              <a:gd name="connsiteX22" fmla="*/ 724852 w 811530"/>
              <a:gd name="connsiteY22" fmla="*/ 160020 h 757237"/>
              <a:gd name="connsiteX23" fmla="*/ 724852 w 811530"/>
              <a:gd name="connsiteY23" fmla="*/ 241935 h 757237"/>
              <a:gd name="connsiteX24" fmla="*/ 344805 w 811530"/>
              <a:gd name="connsiteY24" fmla="*/ 400050 h 757237"/>
              <a:gd name="connsiteX25" fmla="*/ 80010 w 811530"/>
              <a:gd name="connsiteY25" fmla="*/ 295275 h 757237"/>
              <a:gd name="connsiteX26" fmla="*/ 80010 w 811530"/>
              <a:gd name="connsiteY26" fmla="*/ 209550 h 757237"/>
              <a:gd name="connsiteX27" fmla="*/ 722947 w 811530"/>
              <a:gd name="connsiteY27" fmla="*/ 538162 h 757237"/>
              <a:gd name="connsiteX28" fmla="*/ 77152 w 811530"/>
              <a:gd name="connsiteY28" fmla="*/ 590550 h 757237"/>
              <a:gd name="connsiteX29" fmla="*/ 77152 w 811530"/>
              <a:gd name="connsiteY29" fmla="*/ 516255 h 757237"/>
              <a:gd name="connsiteX30" fmla="*/ 314325 w 811530"/>
              <a:gd name="connsiteY30" fmla="*/ 613410 h 757237"/>
              <a:gd name="connsiteX31" fmla="*/ 723900 w 811530"/>
              <a:gd name="connsiteY31" fmla="*/ 451485 h 757237"/>
              <a:gd name="connsiteX32" fmla="*/ 722947 w 811530"/>
              <a:gd name="connsiteY32" fmla="*/ 538162 h 757237"/>
              <a:gd name="connsiteX33" fmla="*/ 696277 w 811530"/>
              <a:gd name="connsiteY33" fmla="*/ 395287 h 757237"/>
              <a:gd name="connsiteX34" fmla="*/ 316230 w 811530"/>
              <a:gd name="connsiteY34" fmla="*/ 552450 h 757237"/>
              <a:gd name="connsiteX35" fmla="*/ 51435 w 811530"/>
              <a:gd name="connsiteY35" fmla="*/ 447675 h 757237"/>
              <a:gd name="connsiteX36" fmla="*/ 51435 w 811530"/>
              <a:gd name="connsiteY36" fmla="*/ 361950 h 757237"/>
              <a:gd name="connsiteX37" fmla="*/ 323850 w 811530"/>
              <a:gd name="connsiteY37" fmla="*/ 470535 h 757237"/>
              <a:gd name="connsiteX38" fmla="*/ 697230 w 811530"/>
              <a:gd name="connsiteY38" fmla="*/ 314325 h 757237"/>
              <a:gd name="connsiteX39" fmla="*/ 697230 w 811530"/>
              <a:gd name="connsiteY39" fmla="*/ 395287 h 757237"/>
              <a:gd name="connsiteX40" fmla="*/ 696277 w 811530"/>
              <a:gd name="connsiteY40" fmla="*/ 395287 h 757237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60095 w 811530"/>
              <a:gd name="connsiteY13" fmla="*/ 544830 h 647700"/>
              <a:gd name="connsiteX14" fmla="*/ 760095 w 811530"/>
              <a:gd name="connsiteY14" fmla="*/ 440055 h 647700"/>
              <a:gd name="connsiteX15" fmla="*/ 809625 w 811530"/>
              <a:gd name="connsiteY15" fmla="*/ 419100 h 647700"/>
              <a:gd name="connsiteX16" fmla="*/ 733425 w 811530"/>
              <a:gd name="connsiteY16" fmla="*/ 390525 h 647700"/>
              <a:gd name="connsiteX17" fmla="*/ 733425 w 811530"/>
              <a:gd name="connsiteY17" fmla="*/ 299085 h 647700"/>
              <a:gd name="connsiteX18" fmla="*/ 811530 w 811530"/>
              <a:gd name="connsiteY18" fmla="*/ 266700 h 647700"/>
              <a:gd name="connsiteX19" fmla="*/ 80010 w 811530"/>
              <a:gd name="connsiteY19" fmla="*/ 209550 h 647700"/>
              <a:gd name="connsiteX20" fmla="*/ 344805 w 811530"/>
              <a:gd name="connsiteY20" fmla="*/ 313372 h 647700"/>
              <a:gd name="connsiteX21" fmla="*/ 724852 w 811530"/>
              <a:gd name="connsiteY21" fmla="*/ 160020 h 647700"/>
              <a:gd name="connsiteX22" fmla="*/ 724852 w 811530"/>
              <a:gd name="connsiteY22" fmla="*/ 241935 h 647700"/>
              <a:gd name="connsiteX23" fmla="*/ 344805 w 811530"/>
              <a:gd name="connsiteY23" fmla="*/ 400050 h 647700"/>
              <a:gd name="connsiteX24" fmla="*/ 80010 w 811530"/>
              <a:gd name="connsiteY24" fmla="*/ 295275 h 647700"/>
              <a:gd name="connsiteX25" fmla="*/ 80010 w 811530"/>
              <a:gd name="connsiteY25" fmla="*/ 209550 h 647700"/>
              <a:gd name="connsiteX26" fmla="*/ 722947 w 811530"/>
              <a:gd name="connsiteY26" fmla="*/ 538162 h 647700"/>
              <a:gd name="connsiteX27" fmla="*/ 77152 w 811530"/>
              <a:gd name="connsiteY27" fmla="*/ 590550 h 647700"/>
              <a:gd name="connsiteX28" fmla="*/ 77152 w 811530"/>
              <a:gd name="connsiteY28" fmla="*/ 516255 h 647700"/>
              <a:gd name="connsiteX29" fmla="*/ 314325 w 811530"/>
              <a:gd name="connsiteY29" fmla="*/ 613410 h 647700"/>
              <a:gd name="connsiteX30" fmla="*/ 723900 w 811530"/>
              <a:gd name="connsiteY30" fmla="*/ 451485 h 647700"/>
              <a:gd name="connsiteX31" fmla="*/ 722947 w 811530"/>
              <a:gd name="connsiteY31" fmla="*/ 538162 h 647700"/>
              <a:gd name="connsiteX32" fmla="*/ 696277 w 811530"/>
              <a:gd name="connsiteY32" fmla="*/ 395287 h 647700"/>
              <a:gd name="connsiteX33" fmla="*/ 316230 w 811530"/>
              <a:gd name="connsiteY33" fmla="*/ 552450 h 647700"/>
              <a:gd name="connsiteX34" fmla="*/ 51435 w 811530"/>
              <a:gd name="connsiteY34" fmla="*/ 447675 h 647700"/>
              <a:gd name="connsiteX35" fmla="*/ 51435 w 811530"/>
              <a:gd name="connsiteY35" fmla="*/ 361950 h 647700"/>
              <a:gd name="connsiteX36" fmla="*/ 323850 w 811530"/>
              <a:gd name="connsiteY36" fmla="*/ 470535 h 647700"/>
              <a:gd name="connsiteX37" fmla="*/ 697230 w 811530"/>
              <a:gd name="connsiteY37" fmla="*/ 314325 h 647700"/>
              <a:gd name="connsiteX38" fmla="*/ 697230 w 811530"/>
              <a:gd name="connsiteY38" fmla="*/ 395287 h 647700"/>
              <a:gd name="connsiteX39" fmla="*/ 696277 w 811530"/>
              <a:gd name="connsiteY39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60095 w 811530"/>
              <a:gd name="connsiteY13" fmla="*/ 544830 h 647700"/>
              <a:gd name="connsiteX14" fmla="*/ 760095 w 811530"/>
              <a:gd name="connsiteY14" fmla="*/ 440055 h 647700"/>
              <a:gd name="connsiteX15" fmla="*/ 809625 w 811530"/>
              <a:gd name="connsiteY15" fmla="*/ 419100 h 647700"/>
              <a:gd name="connsiteX16" fmla="*/ 733425 w 811530"/>
              <a:gd name="connsiteY16" fmla="*/ 390525 h 647700"/>
              <a:gd name="connsiteX17" fmla="*/ 733425 w 811530"/>
              <a:gd name="connsiteY17" fmla="*/ 299085 h 647700"/>
              <a:gd name="connsiteX18" fmla="*/ 811530 w 811530"/>
              <a:gd name="connsiteY18" fmla="*/ 266700 h 647700"/>
              <a:gd name="connsiteX19" fmla="*/ 80010 w 811530"/>
              <a:gd name="connsiteY19" fmla="*/ 209550 h 647700"/>
              <a:gd name="connsiteX20" fmla="*/ 344805 w 811530"/>
              <a:gd name="connsiteY20" fmla="*/ 313372 h 647700"/>
              <a:gd name="connsiteX21" fmla="*/ 724852 w 811530"/>
              <a:gd name="connsiteY21" fmla="*/ 160020 h 647700"/>
              <a:gd name="connsiteX22" fmla="*/ 724852 w 811530"/>
              <a:gd name="connsiteY22" fmla="*/ 241935 h 647700"/>
              <a:gd name="connsiteX23" fmla="*/ 344805 w 811530"/>
              <a:gd name="connsiteY23" fmla="*/ 400050 h 647700"/>
              <a:gd name="connsiteX24" fmla="*/ 80010 w 811530"/>
              <a:gd name="connsiteY24" fmla="*/ 295275 h 647700"/>
              <a:gd name="connsiteX25" fmla="*/ 80010 w 811530"/>
              <a:gd name="connsiteY25" fmla="*/ 209550 h 647700"/>
              <a:gd name="connsiteX26" fmla="*/ 723900 w 811530"/>
              <a:gd name="connsiteY26" fmla="*/ 451485 h 647700"/>
              <a:gd name="connsiteX27" fmla="*/ 77152 w 811530"/>
              <a:gd name="connsiteY27" fmla="*/ 590550 h 647700"/>
              <a:gd name="connsiteX28" fmla="*/ 77152 w 811530"/>
              <a:gd name="connsiteY28" fmla="*/ 516255 h 647700"/>
              <a:gd name="connsiteX29" fmla="*/ 314325 w 811530"/>
              <a:gd name="connsiteY29" fmla="*/ 613410 h 647700"/>
              <a:gd name="connsiteX30" fmla="*/ 723900 w 811530"/>
              <a:gd name="connsiteY30" fmla="*/ 451485 h 647700"/>
              <a:gd name="connsiteX31" fmla="*/ 696277 w 811530"/>
              <a:gd name="connsiteY31" fmla="*/ 395287 h 647700"/>
              <a:gd name="connsiteX32" fmla="*/ 316230 w 811530"/>
              <a:gd name="connsiteY32" fmla="*/ 552450 h 647700"/>
              <a:gd name="connsiteX33" fmla="*/ 51435 w 811530"/>
              <a:gd name="connsiteY33" fmla="*/ 447675 h 647700"/>
              <a:gd name="connsiteX34" fmla="*/ 51435 w 811530"/>
              <a:gd name="connsiteY34" fmla="*/ 361950 h 647700"/>
              <a:gd name="connsiteX35" fmla="*/ 323850 w 811530"/>
              <a:gd name="connsiteY35" fmla="*/ 470535 h 647700"/>
              <a:gd name="connsiteX36" fmla="*/ 697230 w 811530"/>
              <a:gd name="connsiteY36" fmla="*/ 314325 h 647700"/>
              <a:gd name="connsiteX37" fmla="*/ 697230 w 811530"/>
              <a:gd name="connsiteY37" fmla="*/ 395287 h 647700"/>
              <a:gd name="connsiteX38" fmla="*/ 696277 w 811530"/>
              <a:gd name="connsiteY38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60095 w 811530"/>
              <a:gd name="connsiteY13" fmla="*/ 440055 h 647700"/>
              <a:gd name="connsiteX14" fmla="*/ 809625 w 811530"/>
              <a:gd name="connsiteY14" fmla="*/ 419100 h 647700"/>
              <a:gd name="connsiteX15" fmla="*/ 733425 w 811530"/>
              <a:gd name="connsiteY15" fmla="*/ 390525 h 647700"/>
              <a:gd name="connsiteX16" fmla="*/ 733425 w 811530"/>
              <a:gd name="connsiteY16" fmla="*/ 299085 h 647700"/>
              <a:gd name="connsiteX17" fmla="*/ 811530 w 811530"/>
              <a:gd name="connsiteY17" fmla="*/ 266700 h 647700"/>
              <a:gd name="connsiteX18" fmla="*/ 80010 w 811530"/>
              <a:gd name="connsiteY18" fmla="*/ 209550 h 647700"/>
              <a:gd name="connsiteX19" fmla="*/ 344805 w 811530"/>
              <a:gd name="connsiteY19" fmla="*/ 313372 h 647700"/>
              <a:gd name="connsiteX20" fmla="*/ 724852 w 811530"/>
              <a:gd name="connsiteY20" fmla="*/ 160020 h 647700"/>
              <a:gd name="connsiteX21" fmla="*/ 724852 w 811530"/>
              <a:gd name="connsiteY21" fmla="*/ 241935 h 647700"/>
              <a:gd name="connsiteX22" fmla="*/ 344805 w 811530"/>
              <a:gd name="connsiteY22" fmla="*/ 400050 h 647700"/>
              <a:gd name="connsiteX23" fmla="*/ 80010 w 811530"/>
              <a:gd name="connsiteY23" fmla="*/ 295275 h 647700"/>
              <a:gd name="connsiteX24" fmla="*/ 80010 w 811530"/>
              <a:gd name="connsiteY24" fmla="*/ 209550 h 647700"/>
              <a:gd name="connsiteX25" fmla="*/ 723900 w 811530"/>
              <a:gd name="connsiteY25" fmla="*/ 451485 h 647700"/>
              <a:gd name="connsiteX26" fmla="*/ 77152 w 811530"/>
              <a:gd name="connsiteY26" fmla="*/ 590550 h 647700"/>
              <a:gd name="connsiteX27" fmla="*/ 77152 w 811530"/>
              <a:gd name="connsiteY27" fmla="*/ 516255 h 647700"/>
              <a:gd name="connsiteX28" fmla="*/ 314325 w 811530"/>
              <a:gd name="connsiteY28" fmla="*/ 613410 h 647700"/>
              <a:gd name="connsiteX29" fmla="*/ 723900 w 811530"/>
              <a:gd name="connsiteY29" fmla="*/ 451485 h 647700"/>
              <a:gd name="connsiteX30" fmla="*/ 696277 w 811530"/>
              <a:gd name="connsiteY30" fmla="*/ 395287 h 647700"/>
              <a:gd name="connsiteX31" fmla="*/ 316230 w 811530"/>
              <a:gd name="connsiteY31" fmla="*/ 552450 h 647700"/>
              <a:gd name="connsiteX32" fmla="*/ 51435 w 811530"/>
              <a:gd name="connsiteY32" fmla="*/ 447675 h 647700"/>
              <a:gd name="connsiteX33" fmla="*/ 51435 w 811530"/>
              <a:gd name="connsiteY33" fmla="*/ 361950 h 647700"/>
              <a:gd name="connsiteX34" fmla="*/ 323850 w 811530"/>
              <a:gd name="connsiteY34" fmla="*/ 470535 h 647700"/>
              <a:gd name="connsiteX35" fmla="*/ 697230 w 811530"/>
              <a:gd name="connsiteY35" fmla="*/ 314325 h 647700"/>
              <a:gd name="connsiteX36" fmla="*/ 697230 w 811530"/>
              <a:gd name="connsiteY36" fmla="*/ 395287 h 647700"/>
              <a:gd name="connsiteX37" fmla="*/ 696277 w 811530"/>
              <a:gd name="connsiteY37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809625 w 811530"/>
              <a:gd name="connsiteY13" fmla="*/ 419100 h 647700"/>
              <a:gd name="connsiteX14" fmla="*/ 733425 w 811530"/>
              <a:gd name="connsiteY14" fmla="*/ 390525 h 647700"/>
              <a:gd name="connsiteX15" fmla="*/ 733425 w 811530"/>
              <a:gd name="connsiteY15" fmla="*/ 299085 h 647700"/>
              <a:gd name="connsiteX16" fmla="*/ 811530 w 811530"/>
              <a:gd name="connsiteY16" fmla="*/ 266700 h 647700"/>
              <a:gd name="connsiteX17" fmla="*/ 80010 w 811530"/>
              <a:gd name="connsiteY17" fmla="*/ 209550 h 647700"/>
              <a:gd name="connsiteX18" fmla="*/ 344805 w 811530"/>
              <a:gd name="connsiteY18" fmla="*/ 313372 h 647700"/>
              <a:gd name="connsiteX19" fmla="*/ 724852 w 811530"/>
              <a:gd name="connsiteY19" fmla="*/ 160020 h 647700"/>
              <a:gd name="connsiteX20" fmla="*/ 724852 w 811530"/>
              <a:gd name="connsiteY20" fmla="*/ 241935 h 647700"/>
              <a:gd name="connsiteX21" fmla="*/ 344805 w 811530"/>
              <a:gd name="connsiteY21" fmla="*/ 400050 h 647700"/>
              <a:gd name="connsiteX22" fmla="*/ 80010 w 811530"/>
              <a:gd name="connsiteY22" fmla="*/ 295275 h 647700"/>
              <a:gd name="connsiteX23" fmla="*/ 80010 w 811530"/>
              <a:gd name="connsiteY23" fmla="*/ 209550 h 647700"/>
              <a:gd name="connsiteX24" fmla="*/ 723900 w 811530"/>
              <a:gd name="connsiteY24" fmla="*/ 451485 h 647700"/>
              <a:gd name="connsiteX25" fmla="*/ 77152 w 811530"/>
              <a:gd name="connsiteY25" fmla="*/ 590550 h 647700"/>
              <a:gd name="connsiteX26" fmla="*/ 77152 w 811530"/>
              <a:gd name="connsiteY26" fmla="*/ 516255 h 647700"/>
              <a:gd name="connsiteX27" fmla="*/ 314325 w 811530"/>
              <a:gd name="connsiteY27" fmla="*/ 613410 h 647700"/>
              <a:gd name="connsiteX28" fmla="*/ 723900 w 811530"/>
              <a:gd name="connsiteY28" fmla="*/ 451485 h 647700"/>
              <a:gd name="connsiteX29" fmla="*/ 696277 w 811530"/>
              <a:gd name="connsiteY29" fmla="*/ 395287 h 647700"/>
              <a:gd name="connsiteX30" fmla="*/ 316230 w 811530"/>
              <a:gd name="connsiteY30" fmla="*/ 552450 h 647700"/>
              <a:gd name="connsiteX31" fmla="*/ 51435 w 811530"/>
              <a:gd name="connsiteY31" fmla="*/ 447675 h 647700"/>
              <a:gd name="connsiteX32" fmla="*/ 51435 w 811530"/>
              <a:gd name="connsiteY32" fmla="*/ 361950 h 647700"/>
              <a:gd name="connsiteX33" fmla="*/ 323850 w 811530"/>
              <a:gd name="connsiteY33" fmla="*/ 470535 h 647700"/>
              <a:gd name="connsiteX34" fmla="*/ 697230 w 811530"/>
              <a:gd name="connsiteY34" fmla="*/ 314325 h 647700"/>
              <a:gd name="connsiteX35" fmla="*/ 697230 w 811530"/>
              <a:gd name="connsiteY35" fmla="*/ 395287 h 647700"/>
              <a:gd name="connsiteX36" fmla="*/ 696277 w 811530"/>
              <a:gd name="connsiteY36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809625 w 811530"/>
              <a:gd name="connsiteY13" fmla="*/ 419100 h 647700"/>
              <a:gd name="connsiteX14" fmla="*/ 733425 w 811530"/>
              <a:gd name="connsiteY14" fmla="*/ 390525 h 647700"/>
              <a:gd name="connsiteX15" fmla="*/ 733425 w 811530"/>
              <a:gd name="connsiteY15" fmla="*/ 299085 h 647700"/>
              <a:gd name="connsiteX16" fmla="*/ 811530 w 811530"/>
              <a:gd name="connsiteY16" fmla="*/ 266700 h 647700"/>
              <a:gd name="connsiteX17" fmla="*/ 80010 w 811530"/>
              <a:gd name="connsiteY17" fmla="*/ 209550 h 647700"/>
              <a:gd name="connsiteX18" fmla="*/ 344805 w 811530"/>
              <a:gd name="connsiteY18" fmla="*/ 313372 h 647700"/>
              <a:gd name="connsiteX19" fmla="*/ 724852 w 811530"/>
              <a:gd name="connsiteY19" fmla="*/ 160020 h 647700"/>
              <a:gd name="connsiteX20" fmla="*/ 724852 w 811530"/>
              <a:gd name="connsiteY20" fmla="*/ 241935 h 647700"/>
              <a:gd name="connsiteX21" fmla="*/ 344805 w 811530"/>
              <a:gd name="connsiteY21" fmla="*/ 400050 h 647700"/>
              <a:gd name="connsiteX22" fmla="*/ 80010 w 811530"/>
              <a:gd name="connsiteY22" fmla="*/ 295275 h 647700"/>
              <a:gd name="connsiteX23" fmla="*/ 80010 w 811530"/>
              <a:gd name="connsiteY23" fmla="*/ 209550 h 647700"/>
              <a:gd name="connsiteX24" fmla="*/ 314325 w 811530"/>
              <a:gd name="connsiteY24" fmla="*/ 613410 h 647700"/>
              <a:gd name="connsiteX25" fmla="*/ 77152 w 811530"/>
              <a:gd name="connsiteY25" fmla="*/ 590550 h 647700"/>
              <a:gd name="connsiteX26" fmla="*/ 77152 w 811530"/>
              <a:gd name="connsiteY26" fmla="*/ 516255 h 647700"/>
              <a:gd name="connsiteX27" fmla="*/ 314325 w 811530"/>
              <a:gd name="connsiteY27" fmla="*/ 613410 h 647700"/>
              <a:gd name="connsiteX28" fmla="*/ 696277 w 811530"/>
              <a:gd name="connsiteY28" fmla="*/ 395287 h 647700"/>
              <a:gd name="connsiteX29" fmla="*/ 316230 w 811530"/>
              <a:gd name="connsiteY29" fmla="*/ 552450 h 647700"/>
              <a:gd name="connsiteX30" fmla="*/ 51435 w 811530"/>
              <a:gd name="connsiteY30" fmla="*/ 447675 h 647700"/>
              <a:gd name="connsiteX31" fmla="*/ 51435 w 811530"/>
              <a:gd name="connsiteY31" fmla="*/ 361950 h 647700"/>
              <a:gd name="connsiteX32" fmla="*/ 323850 w 811530"/>
              <a:gd name="connsiteY32" fmla="*/ 470535 h 647700"/>
              <a:gd name="connsiteX33" fmla="*/ 697230 w 811530"/>
              <a:gd name="connsiteY33" fmla="*/ 314325 h 647700"/>
              <a:gd name="connsiteX34" fmla="*/ 697230 w 811530"/>
              <a:gd name="connsiteY34" fmla="*/ 395287 h 647700"/>
              <a:gd name="connsiteX35" fmla="*/ 696277 w 811530"/>
              <a:gd name="connsiteY35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390525 h 647700"/>
              <a:gd name="connsiteX14" fmla="*/ 733425 w 811530"/>
              <a:gd name="connsiteY14" fmla="*/ 299085 h 647700"/>
              <a:gd name="connsiteX15" fmla="*/ 811530 w 811530"/>
              <a:gd name="connsiteY15" fmla="*/ 266700 h 647700"/>
              <a:gd name="connsiteX16" fmla="*/ 80010 w 811530"/>
              <a:gd name="connsiteY16" fmla="*/ 209550 h 647700"/>
              <a:gd name="connsiteX17" fmla="*/ 344805 w 811530"/>
              <a:gd name="connsiteY17" fmla="*/ 313372 h 647700"/>
              <a:gd name="connsiteX18" fmla="*/ 724852 w 811530"/>
              <a:gd name="connsiteY18" fmla="*/ 160020 h 647700"/>
              <a:gd name="connsiteX19" fmla="*/ 724852 w 811530"/>
              <a:gd name="connsiteY19" fmla="*/ 241935 h 647700"/>
              <a:gd name="connsiteX20" fmla="*/ 344805 w 811530"/>
              <a:gd name="connsiteY20" fmla="*/ 400050 h 647700"/>
              <a:gd name="connsiteX21" fmla="*/ 80010 w 811530"/>
              <a:gd name="connsiteY21" fmla="*/ 295275 h 647700"/>
              <a:gd name="connsiteX22" fmla="*/ 80010 w 811530"/>
              <a:gd name="connsiteY22" fmla="*/ 209550 h 647700"/>
              <a:gd name="connsiteX23" fmla="*/ 314325 w 811530"/>
              <a:gd name="connsiteY23" fmla="*/ 613410 h 647700"/>
              <a:gd name="connsiteX24" fmla="*/ 77152 w 811530"/>
              <a:gd name="connsiteY24" fmla="*/ 590550 h 647700"/>
              <a:gd name="connsiteX25" fmla="*/ 77152 w 811530"/>
              <a:gd name="connsiteY25" fmla="*/ 516255 h 647700"/>
              <a:gd name="connsiteX26" fmla="*/ 314325 w 811530"/>
              <a:gd name="connsiteY26" fmla="*/ 613410 h 647700"/>
              <a:gd name="connsiteX27" fmla="*/ 696277 w 811530"/>
              <a:gd name="connsiteY27" fmla="*/ 395287 h 647700"/>
              <a:gd name="connsiteX28" fmla="*/ 316230 w 811530"/>
              <a:gd name="connsiteY28" fmla="*/ 552450 h 647700"/>
              <a:gd name="connsiteX29" fmla="*/ 51435 w 811530"/>
              <a:gd name="connsiteY29" fmla="*/ 447675 h 647700"/>
              <a:gd name="connsiteX30" fmla="*/ 51435 w 811530"/>
              <a:gd name="connsiteY30" fmla="*/ 361950 h 647700"/>
              <a:gd name="connsiteX31" fmla="*/ 323850 w 811530"/>
              <a:gd name="connsiteY31" fmla="*/ 470535 h 647700"/>
              <a:gd name="connsiteX32" fmla="*/ 697230 w 811530"/>
              <a:gd name="connsiteY32" fmla="*/ 314325 h 647700"/>
              <a:gd name="connsiteX33" fmla="*/ 697230 w 811530"/>
              <a:gd name="connsiteY33" fmla="*/ 395287 h 647700"/>
              <a:gd name="connsiteX34" fmla="*/ 696277 w 811530"/>
              <a:gd name="connsiteY34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314325 w 811530"/>
              <a:gd name="connsiteY22" fmla="*/ 613410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314325 w 811530"/>
              <a:gd name="connsiteY25" fmla="*/ 613410 h 647700"/>
              <a:gd name="connsiteX26" fmla="*/ 696277 w 811530"/>
              <a:gd name="connsiteY26" fmla="*/ 395287 h 647700"/>
              <a:gd name="connsiteX27" fmla="*/ 316230 w 811530"/>
              <a:gd name="connsiteY27" fmla="*/ 552450 h 647700"/>
              <a:gd name="connsiteX28" fmla="*/ 51435 w 811530"/>
              <a:gd name="connsiteY28" fmla="*/ 447675 h 647700"/>
              <a:gd name="connsiteX29" fmla="*/ 51435 w 811530"/>
              <a:gd name="connsiteY29" fmla="*/ 361950 h 647700"/>
              <a:gd name="connsiteX30" fmla="*/ 323850 w 811530"/>
              <a:gd name="connsiteY30" fmla="*/ 470535 h 647700"/>
              <a:gd name="connsiteX31" fmla="*/ 697230 w 811530"/>
              <a:gd name="connsiteY31" fmla="*/ 314325 h 647700"/>
              <a:gd name="connsiteX32" fmla="*/ 697230 w 811530"/>
              <a:gd name="connsiteY32" fmla="*/ 395287 h 647700"/>
              <a:gd name="connsiteX33" fmla="*/ 696277 w 811530"/>
              <a:gd name="connsiteY33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314325 w 811530"/>
              <a:gd name="connsiteY22" fmla="*/ 613410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314325 w 811530"/>
              <a:gd name="connsiteY25" fmla="*/ 613410 h 647700"/>
              <a:gd name="connsiteX26" fmla="*/ 697230 w 811530"/>
              <a:gd name="connsiteY26" fmla="*/ 395287 h 647700"/>
              <a:gd name="connsiteX27" fmla="*/ 316230 w 811530"/>
              <a:gd name="connsiteY27" fmla="*/ 552450 h 647700"/>
              <a:gd name="connsiteX28" fmla="*/ 51435 w 811530"/>
              <a:gd name="connsiteY28" fmla="*/ 447675 h 647700"/>
              <a:gd name="connsiteX29" fmla="*/ 51435 w 811530"/>
              <a:gd name="connsiteY29" fmla="*/ 361950 h 647700"/>
              <a:gd name="connsiteX30" fmla="*/ 323850 w 811530"/>
              <a:gd name="connsiteY30" fmla="*/ 470535 h 647700"/>
              <a:gd name="connsiteX31" fmla="*/ 697230 w 811530"/>
              <a:gd name="connsiteY31" fmla="*/ 314325 h 647700"/>
              <a:gd name="connsiteX32" fmla="*/ 697230 w 811530"/>
              <a:gd name="connsiteY32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314325 w 811530"/>
              <a:gd name="connsiteY22" fmla="*/ 613410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314325 w 811530"/>
              <a:gd name="connsiteY25" fmla="*/ 613410 h 647700"/>
              <a:gd name="connsiteX26" fmla="*/ 697230 w 811530"/>
              <a:gd name="connsiteY26" fmla="*/ 395287 h 647700"/>
              <a:gd name="connsiteX27" fmla="*/ 51435 w 811530"/>
              <a:gd name="connsiteY27" fmla="*/ 447675 h 647700"/>
              <a:gd name="connsiteX28" fmla="*/ 51435 w 811530"/>
              <a:gd name="connsiteY28" fmla="*/ 361950 h 647700"/>
              <a:gd name="connsiteX29" fmla="*/ 323850 w 811530"/>
              <a:gd name="connsiteY29" fmla="*/ 470535 h 647700"/>
              <a:gd name="connsiteX30" fmla="*/ 697230 w 811530"/>
              <a:gd name="connsiteY30" fmla="*/ 314325 h 647700"/>
              <a:gd name="connsiteX31" fmla="*/ 697230 w 811530"/>
              <a:gd name="connsiteY31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77152 w 811530"/>
              <a:gd name="connsiteY22" fmla="*/ 516255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697230 w 811530"/>
              <a:gd name="connsiteY25" fmla="*/ 395287 h 647700"/>
              <a:gd name="connsiteX26" fmla="*/ 51435 w 811530"/>
              <a:gd name="connsiteY26" fmla="*/ 447675 h 647700"/>
              <a:gd name="connsiteX27" fmla="*/ 51435 w 811530"/>
              <a:gd name="connsiteY27" fmla="*/ 361950 h 647700"/>
              <a:gd name="connsiteX28" fmla="*/ 323850 w 811530"/>
              <a:gd name="connsiteY28" fmla="*/ 470535 h 647700"/>
              <a:gd name="connsiteX29" fmla="*/ 697230 w 811530"/>
              <a:gd name="connsiteY29" fmla="*/ 314325 h 647700"/>
              <a:gd name="connsiteX30" fmla="*/ 697230 w 811530"/>
              <a:gd name="connsiteY30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77152 w 811530"/>
              <a:gd name="connsiteY22" fmla="*/ 516255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697230 w 811530"/>
              <a:gd name="connsiteY25" fmla="*/ 395287 h 647700"/>
              <a:gd name="connsiteX26" fmla="*/ 51435 w 811530"/>
              <a:gd name="connsiteY26" fmla="*/ 447675 h 647700"/>
              <a:gd name="connsiteX27" fmla="*/ 51435 w 811530"/>
              <a:gd name="connsiteY27" fmla="*/ 361950 h 647700"/>
              <a:gd name="connsiteX28" fmla="*/ 697230 w 811530"/>
              <a:gd name="connsiteY28" fmla="*/ 314325 h 647700"/>
              <a:gd name="connsiteX29" fmla="*/ 697230 w 811530"/>
              <a:gd name="connsiteY29" fmla="*/ 395287 h 647700"/>
              <a:gd name="connsiteX0" fmla="*/ 843283 w 843283"/>
              <a:gd name="connsiteY0" fmla="*/ 266700 h 590550"/>
              <a:gd name="connsiteX1" fmla="*/ 793753 w 843283"/>
              <a:gd name="connsiteY1" fmla="*/ 248602 h 590550"/>
              <a:gd name="connsiteX2" fmla="*/ 793753 w 843283"/>
              <a:gd name="connsiteY2" fmla="*/ 144780 h 590550"/>
              <a:gd name="connsiteX3" fmla="*/ 843283 w 843283"/>
              <a:gd name="connsiteY3" fmla="*/ 123825 h 590550"/>
              <a:gd name="connsiteX4" fmla="*/ 508003 w 843283"/>
              <a:gd name="connsiteY4" fmla="*/ 0 h 590550"/>
              <a:gd name="connsiteX5" fmla="*/ 100333 w 843283"/>
              <a:gd name="connsiteY5" fmla="*/ 142875 h 590550"/>
              <a:gd name="connsiteX6" fmla="*/ 60328 w 843283"/>
              <a:gd name="connsiteY6" fmla="*/ 257175 h 590550"/>
              <a:gd name="connsiteX7" fmla="*/ 65090 w 843283"/>
              <a:gd name="connsiteY7" fmla="*/ 299085 h 590550"/>
              <a:gd name="connsiteX8" fmla="*/ 31753 w 843283"/>
              <a:gd name="connsiteY8" fmla="*/ 409575 h 590550"/>
              <a:gd name="connsiteX9" fmla="*/ 60328 w 843283"/>
              <a:gd name="connsiteY9" fmla="*/ 492442 h 590550"/>
              <a:gd name="connsiteX10" fmla="*/ 58423 w 843283"/>
              <a:gd name="connsiteY10" fmla="*/ 552450 h 590550"/>
              <a:gd name="connsiteX11" fmla="*/ 841378 w 843283"/>
              <a:gd name="connsiteY11" fmla="*/ 562927 h 590550"/>
              <a:gd name="connsiteX12" fmla="*/ 765178 w 843283"/>
              <a:gd name="connsiteY12" fmla="*/ 299085 h 590550"/>
              <a:gd name="connsiteX13" fmla="*/ 843283 w 843283"/>
              <a:gd name="connsiteY13" fmla="*/ 266700 h 590550"/>
              <a:gd name="connsiteX14" fmla="*/ 111763 w 843283"/>
              <a:gd name="connsiteY14" fmla="*/ 209550 h 590550"/>
              <a:gd name="connsiteX15" fmla="*/ 376558 w 843283"/>
              <a:gd name="connsiteY15" fmla="*/ 313372 h 590550"/>
              <a:gd name="connsiteX16" fmla="*/ 756605 w 843283"/>
              <a:gd name="connsiteY16" fmla="*/ 160020 h 590550"/>
              <a:gd name="connsiteX17" fmla="*/ 756605 w 843283"/>
              <a:gd name="connsiteY17" fmla="*/ 241935 h 590550"/>
              <a:gd name="connsiteX18" fmla="*/ 376558 w 843283"/>
              <a:gd name="connsiteY18" fmla="*/ 400050 h 590550"/>
              <a:gd name="connsiteX19" fmla="*/ 111763 w 843283"/>
              <a:gd name="connsiteY19" fmla="*/ 295275 h 590550"/>
              <a:gd name="connsiteX20" fmla="*/ 111763 w 843283"/>
              <a:gd name="connsiteY20" fmla="*/ 209550 h 590550"/>
              <a:gd name="connsiteX21" fmla="*/ 108905 w 843283"/>
              <a:gd name="connsiteY21" fmla="*/ 516255 h 590550"/>
              <a:gd name="connsiteX22" fmla="*/ 108905 w 843283"/>
              <a:gd name="connsiteY22" fmla="*/ 590550 h 590550"/>
              <a:gd name="connsiteX23" fmla="*/ 108905 w 843283"/>
              <a:gd name="connsiteY23" fmla="*/ 516255 h 590550"/>
              <a:gd name="connsiteX24" fmla="*/ 728983 w 843283"/>
              <a:gd name="connsiteY24" fmla="*/ 395287 h 590550"/>
              <a:gd name="connsiteX25" fmla="*/ 83188 w 843283"/>
              <a:gd name="connsiteY25" fmla="*/ 447675 h 590550"/>
              <a:gd name="connsiteX26" fmla="*/ 83188 w 843283"/>
              <a:gd name="connsiteY26" fmla="*/ 361950 h 590550"/>
              <a:gd name="connsiteX27" fmla="*/ 728983 w 843283"/>
              <a:gd name="connsiteY27" fmla="*/ 314325 h 590550"/>
              <a:gd name="connsiteX28" fmla="*/ 728983 w 843283"/>
              <a:gd name="connsiteY28" fmla="*/ 395287 h 590550"/>
              <a:gd name="connsiteX0" fmla="*/ 811530 w 811530"/>
              <a:gd name="connsiteY0" fmla="*/ 266700 h 590550"/>
              <a:gd name="connsiteX1" fmla="*/ 762000 w 811530"/>
              <a:gd name="connsiteY1" fmla="*/ 248602 h 590550"/>
              <a:gd name="connsiteX2" fmla="*/ 762000 w 811530"/>
              <a:gd name="connsiteY2" fmla="*/ 144780 h 590550"/>
              <a:gd name="connsiteX3" fmla="*/ 811530 w 811530"/>
              <a:gd name="connsiteY3" fmla="*/ 123825 h 590550"/>
              <a:gd name="connsiteX4" fmla="*/ 476250 w 811530"/>
              <a:gd name="connsiteY4" fmla="*/ 0 h 590550"/>
              <a:gd name="connsiteX5" fmla="*/ 68580 w 811530"/>
              <a:gd name="connsiteY5" fmla="*/ 142875 h 590550"/>
              <a:gd name="connsiteX6" fmla="*/ 28575 w 811530"/>
              <a:gd name="connsiteY6" fmla="*/ 257175 h 590550"/>
              <a:gd name="connsiteX7" fmla="*/ 33337 w 811530"/>
              <a:gd name="connsiteY7" fmla="*/ 299085 h 590550"/>
              <a:gd name="connsiteX8" fmla="*/ 0 w 811530"/>
              <a:gd name="connsiteY8" fmla="*/ 409575 h 590550"/>
              <a:gd name="connsiteX9" fmla="*/ 28575 w 811530"/>
              <a:gd name="connsiteY9" fmla="*/ 492442 h 590550"/>
              <a:gd name="connsiteX10" fmla="*/ 809625 w 811530"/>
              <a:gd name="connsiteY10" fmla="*/ 562927 h 590550"/>
              <a:gd name="connsiteX11" fmla="*/ 733425 w 811530"/>
              <a:gd name="connsiteY11" fmla="*/ 299085 h 590550"/>
              <a:gd name="connsiteX12" fmla="*/ 811530 w 811530"/>
              <a:gd name="connsiteY12" fmla="*/ 266700 h 590550"/>
              <a:gd name="connsiteX13" fmla="*/ 80010 w 811530"/>
              <a:gd name="connsiteY13" fmla="*/ 209550 h 590550"/>
              <a:gd name="connsiteX14" fmla="*/ 344805 w 811530"/>
              <a:gd name="connsiteY14" fmla="*/ 313372 h 590550"/>
              <a:gd name="connsiteX15" fmla="*/ 724852 w 811530"/>
              <a:gd name="connsiteY15" fmla="*/ 160020 h 590550"/>
              <a:gd name="connsiteX16" fmla="*/ 724852 w 811530"/>
              <a:gd name="connsiteY16" fmla="*/ 241935 h 590550"/>
              <a:gd name="connsiteX17" fmla="*/ 344805 w 811530"/>
              <a:gd name="connsiteY17" fmla="*/ 400050 h 590550"/>
              <a:gd name="connsiteX18" fmla="*/ 80010 w 811530"/>
              <a:gd name="connsiteY18" fmla="*/ 295275 h 590550"/>
              <a:gd name="connsiteX19" fmla="*/ 80010 w 811530"/>
              <a:gd name="connsiteY19" fmla="*/ 209550 h 590550"/>
              <a:gd name="connsiteX20" fmla="*/ 77152 w 811530"/>
              <a:gd name="connsiteY20" fmla="*/ 516255 h 590550"/>
              <a:gd name="connsiteX21" fmla="*/ 77152 w 811530"/>
              <a:gd name="connsiteY21" fmla="*/ 590550 h 590550"/>
              <a:gd name="connsiteX22" fmla="*/ 77152 w 811530"/>
              <a:gd name="connsiteY22" fmla="*/ 516255 h 590550"/>
              <a:gd name="connsiteX23" fmla="*/ 697230 w 811530"/>
              <a:gd name="connsiteY23" fmla="*/ 395287 h 590550"/>
              <a:gd name="connsiteX24" fmla="*/ 51435 w 811530"/>
              <a:gd name="connsiteY24" fmla="*/ 447675 h 590550"/>
              <a:gd name="connsiteX25" fmla="*/ 51435 w 811530"/>
              <a:gd name="connsiteY25" fmla="*/ 361950 h 590550"/>
              <a:gd name="connsiteX26" fmla="*/ 697230 w 811530"/>
              <a:gd name="connsiteY26" fmla="*/ 314325 h 590550"/>
              <a:gd name="connsiteX27" fmla="*/ 697230 w 811530"/>
              <a:gd name="connsiteY27" fmla="*/ 395287 h 590550"/>
              <a:gd name="connsiteX0" fmla="*/ 811530 w 811530"/>
              <a:gd name="connsiteY0" fmla="*/ 266700 h 570670"/>
              <a:gd name="connsiteX1" fmla="*/ 762000 w 811530"/>
              <a:gd name="connsiteY1" fmla="*/ 248602 h 570670"/>
              <a:gd name="connsiteX2" fmla="*/ 762000 w 811530"/>
              <a:gd name="connsiteY2" fmla="*/ 144780 h 570670"/>
              <a:gd name="connsiteX3" fmla="*/ 811530 w 811530"/>
              <a:gd name="connsiteY3" fmla="*/ 123825 h 570670"/>
              <a:gd name="connsiteX4" fmla="*/ 476250 w 811530"/>
              <a:gd name="connsiteY4" fmla="*/ 0 h 570670"/>
              <a:gd name="connsiteX5" fmla="*/ 68580 w 811530"/>
              <a:gd name="connsiteY5" fmla="*/ 142875 h 570670"/>
              <a:gd name="connsiteX6" fmla="*/ 28575 w 811530"/>
              <a:gd name="connsiteY6" fmla="*/ 257175 h 570670"/>
              <a:gd name="connsiteX7" fmla="*/ 33337 w 811530"/>
              <a:gd name="connsiteY7" fmla="*/ 299085 h 570670"/>
              <a:gd name="connsiteX8" fmla="*/ 0 w 811530"/>
              <a:gd name="connsiteY8" fmla="*/ 409575 h 570670"/>
              <a:gd name="connsiteX9" fmla="*/ 28575 w 811530"/>
              <a:gd name="connsiteY9" fmla="*/ 492442 h 570670"/>
              <a:gd name="connsiteX10" fmla="*/ 809625 w 811530"/>
              <a:gd name="connsiteY10" fmla="*/ 562927 h 570670"/>
              <a:gd name="connsiteX11" fmla="*/ 733425 w 811530"/>
              <a:gd name="connsiteY11" fmla="*/ 299085 h 570670"/>
              <a:gd name="connsiteX12" fmla="*/ 811530 w 811530"/>
              <a:gd name="connsiteY12" fmla="*/ 266700 h 570670"/>
              <a:gd name="connsiteX13" fmla="*/ 80010 w 811530"/>
              <a:gd name="connsiteY13" fmla="*/ 209550 h 570670"/>
              <a:gd name="connsiteX14" fmla="*/ 344805 w 811530"/>
              <a:gd name="connsiteY14" fmla="*/ 313372 h 570670"/>
              <a:gd name="connsiteX15" fmla="*/ 724852 w 811530"/>
              <a:gd name="connsiteY15" fmla="*/ 160020 h 570670"/>
              <a:gd name="connsiteX16" fmla="*/ 724852 w 811530"/>
              <a:gd name="connsiteY16" fmla="*/ 241935 h 570670"/>
              <a:gd name="connsiteX17" fmla="*/ 344805 w 811530"/>
              <a:gd name="connsiteY17" fmla="*/ 400050 h 570670"/>
              <a:gd name="connsiteX18" fmla="*/ 80010 w 811530"/>
              <a:gd name="connsiteY18" fmla="*/ 295275 h 570670"/>
              <a:gd name="connsiteX19" fmla="*/ 80010 w 811530"/>
              <a:gd name="connsiteY19" fmla="*/ 209550 h 570670"/>
              <a:gd name="connsiteX20" fmla="*/ 697230 w 811530"/>
              <a:gd name="connsiteY20" fmla="*/ 395287 h 570670"/>
              <a:gd name="connsiteX21" fmla="*/ 51435 w 811530"/>
              <a:gd name="connsiteY21" fmla="*/ 447675 h 570670"/>
              <a:gd name="connsiteX22" fmla="*/ 51435 w 811530"/>
              <a:gd name="connsiteY22" fmla="*/ 361950 h 570670"/>
              <a:gd name="connsiteX23" fmla="*/ 697230 w 811530"/>
              <a:gd name="connsiteY23" fmla="*/ 314325 h 570670"/>
              <a:gd name="connsiteX24" fmla="*/ 697230 w 811530"/>
              <a:gd name="connsiteY24" fmla="*/ 395287 h 570670"/>
              <a:gd name="connsiteX0" fmla="*/ 867671 w 867671"/>
              <a:gd name="connsiteY0" fmla="*/ 266700 h 564728"/>
              <a:gd name="connsiteX1" fmla="*/ 818141 w 867671"/>
              <a:gd name="connsiteY1" fmla="*/ 248602 h 564728"/>
              <a:gd name="connsiteX2" fmla="*/ 818141 w 867671"/>
              <a:gd name="connsiteY2" fmla="*/ 144780 h 564728"/>
              <a:gd name="connsiteX3" fmla="*/ 867671 w 867671"/>
              <a:gd name="connsiteY3" fmla="*/ 123825 h 564728"/>
              <a:gd name="connsiteX4" fmla="*/ 532391 w 867671"/>
              <a:gd name="connsiteY4" fmla="*/ 0 h 564728"/>
              <a:gd name="connsiteX5" fmla="*/ 124721 w 867671"/>
              <a:gd name="connsiteY5" fmla="*/ 142875 h 564728"/>
              <a:gd name="connsiteX6" fmla="*/ 84716 w 867671"/>
              <a:gd name="connsiteY6" fmla="*/ 257175 h 564728"/>
              <a:gd name="connsiteX7" fmla="*/ 89478 w 867671"/>
              <a:gd name="connsiteY7" fmla="*/ 299085 h 564728"/>
              <a:gd name="connsiteX8" fmla="*/ 56141 w 867671"/>
              <a:gd name="connsiteY8" fmla="*/ 409575 h 564728"/>
              <a:gd name="connsiteX9" fmla="*/ 865766 w 867671"/>
              <a:gd name="connsiteY9" fmla="*/ 562927 h 564728"/>
              <a:gd name="connsiteX10" fmla="*/ 789566 w 867671"/>
              <a:gd name="connsiteY10" fmla="*/ 299085 h 564728"/>
              <a:gd name="connsiteX11" fmla="*/ 867671 w 867671"/>
              <a:gd name="connsiteY11" fmla="*/ 266700 h 564728"/>
              <a:gd name="connsiteX12" fmla="*/ 136151 w 867671"/>
              <a:gd name="connsiteY12" fmla="*/ 209550 h 564728"/>
              <a:gd name="connsiteX13" fmla="*/ 400946 w 867671"/>
              <a:gd name="connsiteY13" fmla="*/ 313372 h 564728"/>
              <a:gd name="connsiteX14" fmla="*/ 780993 w 867671"/>
              <a:gd name="connsiteY14" fmla="*/ 160020 h 564728"/>
              <a:gd name="connsiteX15" fmla="*/ 780993 w 867671"/>
              <a:gd name="connsiteY15" fmla="*/ 241935 h 564728"/>
              <a:gd name="connsiteX16" fmla="*/ 400946 w 867671"/>
              <a:gd name="connsiteY16" fmla="*/ 400050 h 564728"/>
              <a:gd name="connsiteX17" fmla="*/ 136151 w 867671"/>
              <a:gd name="connsiteY17" fmla="*/ 295275 h 564728"/>
              <a:gd name="connsiteX18" fmla="*/ 136151 w 867671"/>
              <a:gd name="connsiteY18" fmla="*/ 209550 h 564728"/>
              <a:gd name="connsiteX19" fmla="*/ 753371 w 867671"/>
              <a:gd name="connsiteY19" fmla="*/ 395287 h 564728"/>
              <a:gd name="connsiteX20" fmla="*/ 107576 w 867671"/>
              <a:gd name="connsiteY20" fmla="*/ 447675 h 564728"/>
              <a:gd name="connsiteX21" fmla="*/ 107576 w 867671"/>
              <a:gd name="connsiteY21" fmla="*/ 361950 h 564728"/>
              <a:gd name="connsiteX22" fmla="*/ 753371 w 867671"/>
              <a:gd name="connsiteY22" fmla="*/ 314325 h 564728"/>
              <a:gd name="connsiteX23" fmla="*/ 753371 w 867671"/>
              <a:gd name="connsiteY23" fmla="*/ 395287 h 564728"/>
              <a:gd name="connsiteX0" fmla="*/ 862036 w 862036"/>
              <a:gd name="connsiteY0" fmla="*/ 266700 h 447675"/>
              <a:gd name="connsiteX1" fmla="*/ 812506 w 862036"/>
              <a:gd name="connsiteY1" fmla="*/ 248602 h 447675"/>
              <a:gd name="connsiteX2" fmla="*/ 812506 w 862036"/>
              <a:gd name="connsiteY2" fmla="*/ 144780 h 447675"/>
              <a:gd name="connsiteX3" fmla="*/ 862036 w 862036"/>
              <a:gd name="connsiteY3" fmla="*/ 123825 h 447675"/>
              <a:gd name="connsiteX4" fmla="*/ 526756 w 862036"/>
              <a:gd name="connsiteY4" fmla="*/ 0 h 447675"/>
              <a:gd name="connsiteX5" fmla="*/ 119086 w 862036"/>
              <a:gd name="connsiteY5" fmla="*/ 142875 h 447675"/>
              <a:gd name="connsiteX6" fmla="*/ 79081 w 862036"/>
              <a:gd name="connsiteY6" fmla="*/ 257175 h 447675"/>
              <a:gd name="connsiteX7" fmla="*/ 83843 w 862036"/>
              <a:gd name="connsiteY7" fmla="*/ 299085 h 447675"/>
              <a:gd name="connsiteX8" fmla="*/ 50506 w 862036"/>
              <a:gd name="connsiteY8" fmla="*/ 409575 h 447675"/>
              <a:gd name="connsiteX9" fmla="*/ 783931 w 862036"/>
              <a:gd name="connsiteY9" fmla="*/ 299085 h 447675"/>
              <a:gd name="connsiteX10" fmla="*/ 862036 w 862036"/>
              <a:gd name="connsiteY10" fmla="*/ 266700 h 447675"/>
              <a:gd name="connsiteX11" fmla="*/ 130516 w 862036"/>
              <a:gd name="connsiteY11" fmla="*/ 209550 h 447675"/>
              <a:gd name="connsiteX12" fmla="*/ 395311 w 862036"/>
              <a:gd name="connsiteY12" fmla="*/ 313372 h 447675"/>
              <a:gd name="connsiteX13" fmla="*/ 775358 w 862036"/>
              <a:gd name="connsiteY13" fmla="*/ 160020 h 447675"/>
              <a:gd name="connsiteX14" fmla="*/ 775358 w 862036"/>
              <a:gd name="connsiteY14" fmla="*/ 241935 h 447675"/>
              <a:gd name="connsiteX15" fmla="*/ 395311 w 862036"/>
              <a:gd name="connsiteY15" fmla="*/ 400050 h 447675"/>
              <a:gd name="connsiteX16" fmla="*/ 130516 w 862036"/>
              <a:gd name="connsiteY16" fmla="*/ 295275 h 447675"/>
              <a:gd name="connsiteX17" fmla="*/ 130516 w 862036"/>
              <a:gd name="connsiteY17" fmla="*/ 209550 h 447675"/>
              <a:gd name="connsiteX18" fmla="*/ 747736 w 862036"/>
              <a:gd name="connsiteY18" fmla="*/ 395287 h 447675"/>
              <a:gd name="connsiteX19" fmla="*/ 101941 w 862036"/>
              <a:gd name="connsiteY19" fmla="*/ 447675 h 447675"/>
              <a:gd name="connsiteX20" fmla="*/ 101941 w 862036"/>
              <a:gd name="connsiteY20" fmla="*/ 361950 h 447675"/>
              <a:gd name="connsiteX21" fmla="*/ 747736 w 862036"/>
              <a:gd name="connsiteY21" fmla="*/ 314325 h 447675"/>
              <a:gd name="connsiteX22" fmla="*/ 747736 w 862036"/>
              <a:gd name="connsiteY22" fmla="*/ 395287 h 447675"/>
              <a:gd name="connsiteX0" fmla="*/ 862036 w 862036"/>
              <a:gd name="connsiteY0" fmla="*/ 266700 h 447675"/>
              <a:gd name="connsiteX1" fmla="*/ 812506 w 862036"/>
              <a:gd name="connsiteY1" fmla="*/ 248602 h 447675"/>
              <a:gd name="connsiteX2" fmla="*/ 812506 w 862036"/>
              <a:gd name="connsiteY2" fmla="*/ 144780 h 447675"/>
              <a:gd name="connsiteX3" fmla="*/ 862036 w 862036"/>
              <a:gd name="connsiteY3" fmla="*/ 123825 h 447675"/>
              <a:gd name="connsiteX4" fmla="*/ 526756 w 862036"/>
              <a:gd name="connsiteY4" fmla="*/ 0 h 447675"/>
              <a:gd name="connsiteX5" fmla="*/ 119086 w 862036"/>
              <a:gd name="connsiteY5" fmla="*/ 142875 h 447675"/>
              <a:gd name="connsiteX6" fmla="*/ 79081 w 862036"/>
              <a:gd name="connsiteY6" fmla="*/ 257175 h 447675"/>
              <a:gd name="connsiteX7" fmla="*/ 83843 w 862036"/>
              <a:gd name="connsiteY7" fmla="*/ 299085 h 447675"/>
              <a:gd name="connsiteX8" fmla="*/ 50506 w 862036"/>
              <a:gd name="connsiteY8" fmla="*/ 409575 h 447675"/>
              <a:gd name="connsiteX9" fmla="*/ 783931 w 862036"/>
              <a:gd name="connsiteY9" fmla="*/ 299085 h 447675"/>
              <a:gd name="connsiteX10" fmla="*/ 862036 w 862036"/>
              <a:gd name="connsiteY10" fmla="*/ 266700 h 447675"/>
              <a:gd name="connsiteX11" fmla="*/ 130516 w 862036"/>
              <a:gd name="connsiteY11" fmla="*/ 209550 h 447675"/>
              <a:gd name="connsiteX12" fmla="*/ 395311 w 862036"/>
              <a:gd name="connsiteY12" fmla="*/ 313372 h 447675"/>
              <a:gd name="connsiteX13" fmla="*/ 775358 w 862036"/>
              <a:gd name="connsiteY13" fmla="*/ 160020 h 447675"/>
              <a:gd name="connsiteX14" fmla="*/ 775358 w 862036"/>
              <a:gd name="connsiteY14" fmla="*/ 241935 h 447675"/>
              <a:gd name="connsiteX15" fmla="*/ 395311 w 862036"/>
              <a:gd name="connsiteY15" fmla="*/ 400050 h 447675"/>
              <a:gd name="connsiteX16" fmla="*/ 130516 w 862036"/>
              <a:gd name="connsiteY16" fmla="*/ 295275 h 447675"/>
              <a:gd name="connsiteX17" fmla="*/ 130516 w 862036"/>
              <a:gd name="connsiteY17" fmla="*/ 209550 h 447675"/>
              <a:gd name="connsiteX18" fmla="*/ 747736 w 862036"/>
              <a:gd name="connsiteY18" fmla="*/ 314325 h 447675"/>
              <a:gd name="connsiteX19" fmla="*/ 101941 w 862036"/>
              <a:gd name="connsiteY19" fmla="*/ 447675 h 447675"/>
              <a:gd name="connsiteX20" fmla="*/ 101941 w 862036"/>
              <a:gd name="connsiteY20" fmla="*/ 361950 h 447675"/>
              <a:gd name="connsiteX21" fmla="*/ 747736 w 862036"/>
              <a:gd name="connsiteY21" fmla="*/ 314325 h 447675"/>
              <a:gd name="connsiteX0" fmla="*/ 862036 w 862036"/>
              <a:gd name="connsiteY0" fmla="*/ 266700 h 409575"/>
              <a:gd name="connsiteX1" fmla="*/ 812506 w 862036"/>
              <a:gd name="connsiteY1" fmla="*/ 248602 h 409575"/>
              <a:gd name="connsiteX2" fmla="*/ 812506 w 862036"/>
              <a:gd name="connsiteY2" fmla="*/ 144780 h 409575"/>
              <a:gd name="connsiteX3" fmla="*/ 862036 w 862036"/>
              <a:gd name="connsiteY3" fmla="*/ 123825 h 409575"/>
              <a:gd name="connsiteX4" fmla="*/ 526756 w 862036"/>
              <a:gd name="connsiteY4" fmla="*/ 0 h 409575"/>
              <a:gd name="connsiteX5" fmla="*/ 119086 w 862036"/>
              <a:gd name="connsiteY5" fmla="*/ 142875 h 409575"/>
              <a:gd name="connsiteX6" fmla="*/ 79081 w 862036"/>
              <a:gd name="connsiteY6" fmla="*/ 257175 h 409575"/>
              <a:gd name="connsiteX7" fmla="*/ 83843 w 862036"/>
              <a:gd name="connsiteY7" fmla="*/ 299085 h 409575"/>
              <a:gd name="connsiteX8" fmla="*/ 50506 w 862036"/>
              <a:gd name="connsiteY8" fmla="*/ 409575 h 409575"/>
              <a:gd name="connsiteX9" fmla="*/ 783931 w 862036"/>
              <a:gd name="connsiteY9" fmla="*/ 299085 h 409575"/>
              <a:gd name="connsiteX10" fmla="*/ 862036 w 862036"/>
              <a:gd name="connsiteY10" fmla="*/ 266700 h 409575"/>
              <a:gd name="connsiteX11" fmla="*/ 130516 w 862036"/>
              <a:gd name="connsiteY11" fmla="*/ 209550 h 409575"/>
              <a:gd name="connsiteX12" fmla="*/ 395311 w 862036"/>
              <a:gd name="connsiteY12" fmla="*/ 313372 h 409575"/>
              <a:gd name="connsiteX13" fmla="*/ 775358 w 862036"/>
              <a:gd name="connsiteY13" fmla="*/ 160020 h 409575"/>
              <a:gd name="connsiteX14" fmla="*/ 775358 w 862036"/>
              <a:gd name="connsiteY14" fmla="*/ 241935 h 409575"/>
              <a:gd name="connsiteX15" fmla="*/ 395311 w 862036"/>
              <a:gd name="connsiteY15" fmla="*/ 400050 h 409575"/>
              <a:gd name="connsiteX16" fmla="*/ 130516 w 862036"/>
              <a:gd name="connsiteY16" fmla="*/ 295275 h 409575"/>
              <a:gd name="connsiteX17" fmla="*/ 130516 w 862036"/>
              <a:gd name="connsiteY17" fmla="*/ 209550 h 409575"/>
              <a:gd name="connsiteX18" fmla="*/ 747736 w 862036"/>
              <a:gd name="connsiteY18" fmla="*/ 314325 h 409575"/>
              <a:gd name="connsiteX19" fmla="*/ 101941 w 862036"/>
              <a:gd name="connsiteY19" fmla="*/ 361950 h 409575"/>
              <a:gd name="connsiteX20" fmla="*/ 747736 w 862036"/>
              <a:gd name="connsiteY20" fmla="*/ 314325 h 409575"/>
              <a:gd name="connsiteX0" fmla="*/ 862036 w 862036"/>
              <a:gd name="connsiteY0" fmla="*/ 266700 h 409575"/>
              <a:gd name="connsiteX1" fmla="*/ 812506 w 862036"/>
              <a:gd name="connsiteY1" fmla="*/ 248602 h 409575"/>
              <a:gd name="connsiteX2" fmla="*/ 812506 w 862036"/>
              <a:gd name="connsiteY2" fmla="*/ 144780 h 409575"/>
              <a:gd name="connsiteX3" fmla="*/ 862036 w 862036"/>
              <a:gd name="connsiteY3" fmla="*/ 123825 h 409575"/>
              <a:gd name="connsiteX4" fmla="*/ 526756 w 862036"/>
              <a:gd name="connsiteY4" fmla="*/ 0 h 409575"/>
              <a:gd name="connsiteX5" fmla="*/ 119086 w 862036"/>
              <a:gd name="connsiteY5" fmla="*/ 142875 h 409575"/>
              <a:gd name="connsiteX6" fmla="*/ 79081 w 862036"/>
              <a:gd name="connsiteY6" fmla="*/ 257175 h 409575"/>
              <a:gd name="connsiteX7" fmla="*/ 83843 w 862036"/>
              <a:gd name="connsiteY7" fmla="*/ 299085 h 409575"/>
              <a:gd name="connsiteX8" fmla="*/ 50506 w 862036"/>
              <a:gd name="connsiteY8" fmla="*/ 409575 h 409575"/>
              <a:gd name="connsiteX9" fmla="*/ 783931 w 862036"/>
              <a:gd name="connsiteY9" fmla="*/ 299085 h 409575"/>
              <a:gd name="connsiteX10" fmla="*/ 862036 w 862036"/>
              <a:gd name="connsiteY10" fmla="*/ 266700 h 409575"/>
              <a:gd name="connsiteX11" fmla="*/ 130516 w 862036"/>
              <a:gd name="connsiteY11" fmla="*/ 209550 h 409575"/>
              <a:gd name="connsiteX12" fmla="*/ 395311 w 862036"/>
              <a:gd name="connsiteY12" fmla="*/ 313372 h 409575"/>
              <a:gd name="connsiteX13" fmla="*/ 775358 w 862036"/>
              <a:gd name="connsiteY13" fmla="*/ 160020 h 409575"/>
              <a:gd name="connsiteX14" fmla="*/ 775358 w 862036"/>
              <a:gd name="connsiteY14" fmla="*/ 241935 h 409575"/>
              <a:gd name="connsiteX15" fmla="*/ 395311 w 862036"/>
              <a:gd name="connsiteY15" fmla="*/ 400050 h 409575"/>
              <a:gd name="connsiteX16" fmla="*/ 130516 w 862036"/>
              <a:gd name="connsiteY16" fmla="*/ 295275 h 409575"/>
              <a:gd name="connsiteX17" fmla="*/ 130516 w 862036"/>
              <a:gd name="connsiteY17" fmla="*/ 209550 h 409575"/>
              <a:gd name="connsiteX0" fmla="*/ 782955 w 782955"/>
              <a:gd name="connsiteY0" fmla="*/ 266700 h 427166"/>
              <a:gd name="connsiteX1" fmla="*/ 733425 w 782955"/>
              <a:gd name="connsiteY1" fmla="*/ 248602 h 427166"/>
              <a:gd name="connsiteX2" fmla="*/ 733425 w 782955"/>
              <a:gd name="connsiteY2" fmla="*/ 144780 h 427166"/>
              <a:gd name="connsiteX3" fmla="*/ 782955 w 782955"/>
              <a:gd name="connsiteY3" fmla="*/ 123825 h 427166"/>
              <a:gd name="connsiteX4" fmla="*/ 447675 w 782955"/>
              <a:gd name="connsiteY4" fmla="*/ 0 h 427166"/>
              <a:gd name="connsiteX5" fmla="*/ 40005 w 782955"/>
              <a:gd name="connsiteY5" fmla="*/ 142875 h 427166"/>
              <a:gd name="connsiteX6" fmla="*/ 0 w 782955"/>
              <a:gd name="connsiteY6" fmla="*/ 257175 h 427166"/>
              <a:gd name="connsiteX7" fmla="*/ 4762 w 782955"/>
              <a:gd name="connsiteY7" fmla="*/ 299085 h 427166"/>
              <a:gd name="connsiteX8" fmla="*/ 278289 w 782955"/>
              <a:gd name="connsiteY8" fmla="*/ 427166 h 427166"/>
              <a:gd name="connsiteX9" fmla="*/ 704850 w 782955"/>
              <a:gd name="connsiteY9" fmla="*/ 299085 h 427166"/>
              <a:gd name="connsiteX10" fmla="*/ 782955 w 782955"/>
              <a:gd name="connsiteY10" fmla="*/ 266700 h 427166"/>
              <a:gd name="connsiteX11" fmla="*/ 51435 w 782955"/>
              <a:gd name="connsiteY11" fmla="*/ 209550 h 427166"/>
              <a:gd name="connsiteX12" fmla="*/ 316230 w 782955"/>
              <a:gd name="connsiteY12" fmla="*/ 313372 h 427166"/>
              <a:gd name="connsiteX13" fmla="*/ 696277 w 782955"/>
              <a:gd name="connsiteY13" fmla="*/ 160020 h 427166"/>
              <a:gd name="connsiteX14" fmla="*/ 696277 w 782955"/>
              <a:gd name="connsiteY14" fmla="*/ 241935 h 427166"/>
              <a:gd name="connsiteX15" fmla="*/ 316230 w 782955"/>
              <a:gd name="connsiteY15" fmla="*/ 400050 h 427166"/>
              <a:gd name="connsiteX16" fmla="*/ 51435 w 782955"/>
              <a:gd name="connsiteY16" fmla="*/ 295275 h 427166"/>
              <a:gd name="connsiteX17" fmla="*/ 51435 w 782955"/>
              <a:gd name="connsiteY17" fmla="*/ 209550 h 427166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82955 w 782955"/>
              <a:gd name="connsiteY9" fmla="*/ 266700 h 454530"/>
              <a:gd name="connsiteX10" fmla="*/ 51435 w 782955"/>
              <a:gd name="connsiteY10" fmla="*/ 209550 h 454530"/>
              <a:gd name="connsiteX11" fmla="*/ 316230 w 782955"/>
              <a:gd name="connsiteY11" fmla="*/ 313372 h 454530"/>
              <a:gd name="connsiteX12" fmla="*/ 696277 w 782955"/>
              <a:gd name="connsiteY12" fmla="*/ 160020 h 454530"/>
              <a:gd name="connsiteX13" fmla="*/ 696277 w 782955"/>
              <a:gd name="connsiteY13" fmla="*/ 241935 h 454530"/>
              <a:gd name="connsiteX14" fmla="*/ 316230 w 782955"/>
              <a:gd name="connsiteY14" fmla="*/ 400050 h 454530"/>
              <a:gd name="connsiteX15" fmla="*/ 51435 w 782955"/>
              <a:gd name="connsiteY15" fmla="*/ 295275 h 454530"/>
              <a:gd name="connsiteX16" fmla="*/ 51435 w 782955"/>
              <a:gd name="connsiteY16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82955 w 782955"/>
              <a:gd name="connsiteY9" fmla="*/ 266700 h 454530"/>
              <a:gd name="connsiteX10" fmla="*/ 51435 w 782955"/>
              <a:gd name="connsiteY10" fmla="*/ 209550 h 454530"/>
              <a:gd name="connsiteX11" fmla="*/ 316230 w 782955"/>
              <a:gd name="connsiteY11" fmla="*/ 313372 h 454530"/>
              <a:gd name="connsiteX12" fmla="*/ 696277 w 782955"/>
              <a:gd name="connsiteY12" fmla="*/ 160020 h 454530"/>
              <a:gd name="connsiteX13" fmla="*/ 696277 w 782955"/>
              <a:gd name="connsiteY13" fmla="*/ 241935 h 454530"/>
              <a:gd name="connsiteX14" fmla="*/ 316230 w 782955"/>
              <a:gd name="connsiteY14" fmla="*/ 400050 h 454530"/>
              <a:gd name="connsiteX15" fmla="*/ 51435 w 782955"/>
              <a:gd name="connsiteY15" fmla="*/ 295275 h 454530"/>
              <a:gd name="connsiteX16" fmla="*/ 51435 w 782955"/>
              <a:gd name="connsiteY16" fmla="*/ 209550 h 454530"/>
              <a:gd name="connsiteX0" fmla="*/ 782955 w 782955"/>
              <a:gd name="connsiteY0" fmla="*/ 266700 h 464303"/>
              <a:gd name="connsiteX1" fmla="*/ 733425 w 782955"/>
              <a:gd name="connsiteY1" fmla="*/ 248602 h 464303"/>
              <a:gd name="connsiteX2" fmla="*/ 733425 w 782955"/>
              <a:gd name="connsiteY2" fmla="*/ 144780 h 464303"/>
              <a:gd name="connsiteX3" fmla="*/ 782955 w 782955"/>
              <a:gd name="connsiteY3" fmla="*/ 123825 h 464303"/>
              <a:gd name="connsiteX4" fmla="*/ 447675 w 782955"/>
              <a:gd name="connsiteY4" fmla="*/ 0 h 464303"/>
              <a:gd name="connsiteX5" fmla="*/ 40005 w 782955"/>
              <a:gd name="connsiteY5" fmla="*/ 142875 h 464303"/>
              <a:gd name="connsiteX6" fmla="*/ 0 w 782955"/>
              <a:gd name="connsiteY6" fmla="*/ 257175 h 464303"/>
              <a:gd name="connsiteX7" fmla="*/ 4762 w 782955"/>
              <a:gd name="connsiteY7" fmla="*/ 299085 h 464303"/>
              <a:gd name="connsiteX8" fmla="*/ 319335 w 782955"/>
              <a:gd name="connsiteY8" fmla="*/ 464303 h 464303"/>
              <a:gd name="connsiteX9" fmla="*/ 782955 w 782955"/>
              <a:gd name="connsiteY9" fmla="*/ 266700 h 464303"/>
              <a:gd name="connsiteX10" fmla="*/ 51435 w 782955"/>
              <a:gd name="connsiteY10" fmla="*/ 209550 h 464303"/>
              <a:gd name="connsiteX11" fmla="*/ 316230 w 782955"/>
              <a:gd name="connsiteY11" fmla="*/ 313372 h 464303"/>
              <a:gd name="connsiteX12" fmla="*/ 696277 w 782955"/>
              <a:gd name="connsiteY12" fmla="*/ 160020 h 464303"/>
              <a:gd name="connsiteX13" fmla="*/ 696277 w 782955"/>
              <a:gd name="connsiteY13" fmla="*/ 241935 h 464303"/>
              <a:gd name="connsiteX14" fmla="*/ 316230 w 782955"/>
              <a:gd name="connsiteY14" fmla="*/ 400050 h 464303"/>
              <a:gd name="connsiteX15" fmla="*/ 51435 w 782955"/>
              <a:gd name="connsiteY15" fmla="*/ 295275 h 464303"/>
              <a:gd name="connsiteX16" fmla="*/ 51435 w 782955"/>
              <a:gd name="connsiteY16" fmla="*/ 209550 h 464303"/>
              <a:gd name="connsiteX0" fmla="*/ 782955 w 782955"/>
              <a:gd name="connsiteY0" fmla="*/ 266700 h 464303"/>
              <a:gd name="connsiteX1" fmla="*/ 733425 w 782955"/>
              <a:gd name="connsiteY1" fmla="*/ 248602 h 464303"/>
              <a:gd name="connsiteX2" fmla="*/ 733425 w 782955"/>
              <a:gd name="connsiteY2" fmla="*/ 144780 h 464303"/>
              <a:gd name="connsiteX3" fmla="*/ 782955 w 782955"/>
              <a:gd name="connsiteY3" fmla="*/ 123825 h 464303"/>
              <a:gd name="connsiteX4" fmla="*/ 447675 w 782955"/>
              <a:gd name="connsiteY4" fmla="*/ 0 h 464303"/>
              <a:gd name="connsiteX5" fmla="*/ 40005 w 782955"/>
              <a:gd name="connsiteY5" fmla="*/ 142875 h 464303"/>
              <a:gd name="connsiteX6" fmla="*/ 0 w 782955"/>
              <a:gd name="connsiteY6" fmla="*/ 257175 h 464303"/>
              <a:gd name="connsiteX7" fmla="*/ 4762 w 782955"/>
              <a:gd name="connsiteY7" fmla="*/ 299085 h 464303"/>
              <a:gd name="connsiteX8" fmla="*/ 319335 w 782955"/>
              <a:gd name="connsiteY8" fmla="*/ 464303 h 464303"/>
              <a:gd name="connsiteX9" fmla="*/ 782955 w 782955"/>
              <a:gd name="connsiteY9" fmla="*/ 266700 h 464303"/>
              <a:gd name="connsiteX10" fmla="*/ 51435 w 782955"/>
              <a:gd name="connsiteY10" fmla="*/ 209550 h 464303"/>
              <a:gd name="connsiteX11" fmla="*/ 316230 w 782955"/>
              <a:gd name="connsiteY11" fmla="*/ 313372 h 464303"/>
              <a:gd name="connsiteX12" fmla="*/ 696277 w 782955"/>
              <a:gd name="connsiteY12" fmla="*/ 160020 h 464303"/>
              <a:gd name="connsiteX13" fmla="*/ 696277 w 782955"/>
              <a:gd name="connsiteY13" fmla="*/ 241935 h 464303"/>
              <a:gd name="connsiteX14" fmla="*/ 316230 w 782955"/>
              <a:gd name="connsiteY14" fmla="*/ 400050 h 464303"/>
              <a:gd name="connsiteX15" fmla="*/ 51435 w 782955"/>
              <a:gd name="connsiteY15" fmla="*/ 295275 h 464303"/>
              <a:gd name="connsiteX16" fmla="*/ 51435 w 782955"/>
              <a:gd name="connsiteY16" fmla="*/ 209550 h 464303"/>
              <a:gd name="connsiteX0" fmla="*/ 783670 w 783670"/>
              <a:gd name="connsiteY0" fmla="*/ 266700 h 464303"/>
              <a:gd name="connsiteX1" fmla="*/ 734140 w 783670"/>
              <a:gd name="connsiteY1" fmla="*/ 248602 h 464303"/>
              <a:gd name="connsiteX2" fmla="*/ 734140 w 783670"/>
              <a:gd name="connsiteY2" fmla="*/ 144780 h 464303"/>
              <a:gd name="connsiteX3" fmla="*/ 783670 w 783670"/>
              <a:gd name="connsiteY3" fmla="*/ 123825 h 464303"/>
              <a:gd name="connsiteX4" fmla="*/ 448390 w 783670"/>
              <a:gd name="connsiteY4" fmla="*/ 0 h 464303"/>
              <a:gd name="connsiteX5" fmla="*/ 40720 w 783670"/>
              <a:gd name="connsiteY5" fmla="*/ 142875 h 464303"/>
              <a:gd name="connsiteX6" fmla="*/ 715 w 783670"/>
              <a:gd name="connsiteY6" fmla="*/ 257175 h 464303"/>
              <a:gd name="connsiteX7" fmla="*/ 15250 w 783670"/>
              <a:gd name="connsiteY7" fmla="*/ 320585 h 464303"/>
              <a:gd name="connsiteX8" fmla="*/ 320050 w 783670"/>
              <a:gd name="connsiteY8" fmla="*/ 464303 h 464303"/>
              <a:gd name="connsiteX9" fmla="*/ 783670 w 783670"/>
              <a:gd name="connsiteY9" fmla="*/ 266700 h 464303"/>
              <a:gd name="connsiteX10" fmla="*/ 52150 w 783670"/>
              <a:gd name="connsiteY10" fmla="*/ 209550 h 464303"/>
              <a:gd name="connsiteX11" fmla="*/ 316945 w 783670"/>
              <a:gd name="connsiteY11" fmla="*/ 313372 h 464303"/>
              <a:gd name="connsiteX12" fmla="*/ 696992 w 783670"/>
              <a:gd name="connsiteY12" fmla="*/ 160020 h 464303"/>
              <a:gd name="connsiteX13" fmla="*/ 696992 w 783670"/>
              <a:gd name="connsiteY13" fmla="*/ 241935 h 464303"/>
              <a:gd name="connsiteX14" fmla="*/ 316945 w 783670"/>
              <a:gd name="connsiteY14" fmla="*/ 400050 h 464303"/>
              <a:gd name="connsiteX15" fmla="*/ 52150 w 783670"/>
              <a:gd name="connsiteY15" fmla="*/ 295275 h 464303"/>
              <a:gd name="connsiteX16" fmla="*/ 52150 w 783670"/>
              <a:gd name="connsiteY16" fmla="*/ 209550 h 464303"/>
              <a:gd name="connsiteX0" fmla="*/ 783670 w 783670"/>
              <a:gd name="connsiteY0" fmla="*/ 266700 h 464303"/>
              <a:gd name="connsiteX1" fmla="*/ 734140 w 783670"/>
              <a:gd name="connsiteY1" fmla="*/ 248602 h 464303"/>
              <a:gd name="connsiteX2" fmla="*/ 734140 w 783670"/>
              <a:gd name="connsiteY2" fmla="*/ 144780 h 464303"/>
              <a:gd name="connsiteX3" fmla="*/ 783670 w 783670"/>
              <a:gd name="connsiteY3" fmla="*/ 123825 h 464303"/>
              <a:gd name="connsiteX4" fmla="*/ 448390 w 783670"/>
              <a:gd name="connsiteY4" fmla="*/ 0 h 464303"/>
              <a:gd name="connsiteX5" fmla="*/ 40720 w 783670"/>
              <a:gd name="connsiteY5" fmla="*/ 142875 h 464303"/>
              <a:gd name="connsiteX6" fmla="*/ 715 w 783670"/>
              <a:gd name="connsiteY6" fmla="*/ 257175 h 464303"/>
              <a:gd name="connsiteX7" fmla="*/ 15250 w 783670"/>
              <a:gd name="connsiteY7" fmla="*/ 320585 h 464303"/>
              <a:gd name="connsiteX8" fmla="*/ 320050 w 783670"/>
              <a:gd name="connsiteY8" fmla="*/ 464303 h 464303"/>
              <a:gd name="connsiteX9" fmla="*/ 783670 w 783670"/>
              <a:gd name="connsiteY9" fmla="*/ 266700 h 464303"/>
              <a:gd name="connsiteX10" fmla="*/ 52150 w 783670"/>
              <a:gd name="connsiteY10" fmla="*/ 209550 h 464303"/>
              <a:gd name="connsiteX11" fmla="*/ 316945 w 783670"/>
              <a:gd name="connsiteY11" fmla="*/ 313372 h 464303"/>
              <a:gd name="connsiteX12" fmla="*/ 696992 w 783670"/>
              <a:gd name="connsiteY12" fmla="*/ 160020 h 464303"/>
              <a:gd name="connsiteX13" fmla="*/ 696992 w 783670"/>
              <a:gd name="connsiteY13" fmla="*/ 241935 h 464303"/>
              <a:gd name="connsiteX14" fmla="*/ 316945 w 783670"/>
              <a:gd name="connsiteY14" fmla="*/ 400050 h 464303"/>
              <a:gd name="connsiteX15" fmla="*/ 52150 w 783670"/>
              <a:gd name="connsiteY15" fmla="*/ 295275 h 464303"/>
              <a:gd name="connsiteX16" fmla="*/ 52150 w 783670"/>
              <a:gd name="connsiteY16" fmla="*/ 209550 h 464303"/>
              <a:gd name="connsiteX0" fmla="*/ 784068 w 784068"/>
              <a:gd name="connsiteY0" fmla="*/ 266700 h 464303"/>
              <a:gd name="connsiteX1" fmla="*/ 734538 w 784068"/>
              <a:gd name="connsiteY1" fmla="*/ 248602 h 464303"/>
              <a:gd name="connsiteX2" fmla="*/ 734538 w 784068"/>
              <a:gd name="connsiteY2" fmla="*/ 144780 h 464303"/>
              <a:gd name="connsiteX3" fmla="*/ 784068 w 784068"/>
              <a:gd name="connsiteY3" fmla="*/ 123825 h 464303"/>
              <a:gd name="connsiteX4" fmla="*/ 448788 w 784068"/>
              <a:gd name="connsiteY4" fmla="*/ 0 h 464303"/>
              <a:gd name="connsiteX5" fmla="*/ 41118 w 784068"/>
              <a:gd name="connsiteY5" fmla="*/ 142875 h 464303"/>
              <a:gd name="connsiteX6" fmla="*/ 1113 w 784068"/>
              <a:gd name="connsiteY6" fmla="*/ 257175 h 464303"/>
              <a:gd name="connsiteX7" fmla="*/ 11739 w 784068"/>
              <a:gd name="connsiteY7" fmla="*/ 330358 h 464303"/>
              <a:gd name="connsiteX8" fmla="*/ 320448 w 784068"/>
              <a:gd name="connsiteY8" fmla="*/ 464303 h 464303"/>
              <a:gd name="connsiteX9" fmla="*/ 784068 w 784068"/>
              <a:gd name="connsiteY9" fmla="*/ 266700 h 464303"/>
              <a:gd name="connsiteX10" fmla="*/ 52548 w 784068"/>
              <a:gd name="connsiteY10" fmla="*/ 209550 h 464303"/>
              <a:gd name="connsiteX11" fmla="*/ 317343 w 784068"/>
              <a:gd name="connsiteY11" fmla="*/ 313372 h 464303"/>
              <a:gd name="connsiteX12" fmla="*/ 697390 w 784068"/>
              <a:gd name="connsiteY12" fmla="*/ 160020 h 464303"/>
              <a:gd name="connsiteX13" fmla="*/ 697390 w 784068"/>
              <a:gd name="connsiteY13" fmla="*/ 241935 h 464303"/>
              <a:gd name="connsiteX14" fmla="*/ 317343 w 784068"/>
              <a:gd name="connsiteY14" fmla="*/ 400050 h 464303"/>
              <a:gd name="connsiteX15" fmla="*/ 52548 w 784068"/>
              <a:gd name="connsiteY15" fmla="*/ 295275 h 464303"/>
              <a:gd name="connsiteX16" fmla="*/ 52548 w 784068"/>
              <a:gd name="connsiteY16" fmla="*/ 209550 h 464303"/>
              <a:gd name="connsiteX0" fmla="*/ 784068 w 784068"/>
              <a:gd name="connsiteY0" fmla="*/ 266700 h 464303"/>
              <a:gd name="connsiteX1" fmla="*/ 734538 w 784068"/>
              <a:gd name="connsiteY1" fmla="*/ 248602 h 464303"/>
              <a:gd name="connsiteX2" fmla="*/ 734538 w 784068"/>
              <a:gd name="connsiteY2" fmla="*/ 144780 h 464303"/>
              <a:gd name="connsiteX3" fmla="*/ 784068 w 784068"/>
              <a:gd name="connsiteY3" fmla="*/ 123825 h 464303"/>
              <a:gd name="connsiteX4" fmla="*/ 448788 w 784068"/>
              <a:gd name="connsiteY4" fmla="*/ 0 h 464303"/>
              <a:gd name="connsiteX5" fmla="*/ 41118 w 784068"/>
              <a:gd name="connsiteY5" fmla="*/ 142875 h 464303"/>
              <a:gd name="connsiteX6" fmla="*/ 1113 w 784068"/>
              <a:gd name="connsiteY6" fmla="*/ 257175 h 464303"/>
              <a:gd name="connsiteX7" fmla="*/ 11739 w 784068"/>
              <a:gd name="connsiteY7" fmla="*/ 330358 h 464303"/>
              <a:gd name="connsiteX8" fmla="*/ 320448 w 784068"/>
              <a:gd name="connsiteY8" fmla="*/ 464303 h 464303"/>
              <a:gd name="connsiteX9" fmla="*/ 784068 w 784068"/>
              <a:gd name="connsiteY9" fmla="*/ 266700 h 464303"/>
              <a:gd name="connsiteX10" fmla="*/ 52548 w 784068"/>
              <a:gd name="connsiteY10" fmla="*/ 209550 h 464303"/>
              <a:gd name="connsiteX11" fmla="*/ 317343 w 784068"/>
              <a:gd name="connsiteY11" fmla="*/ 313372 h 464303"/>
              <a:gd name="connsiteX12" fmla="*/ 697390 w 784068"/>
              <a:gd name="connsiteY12" fmla="*/ 160020 h 464303"/>
              <a:gd name="connsiteX13" fmla="*/ 697390 w 784068"/>
              <a:gd name="connsiteY13" fmla="*/ 241935 h 464303"/>
              <a:gd name="connsiteX14" fmla="*/ 317343 w 784068"/>
              <a:gd name="connsiteY14" fmla="*/ 400050 h 464303"/>
              <a:gd name="connsiteX15" fmla="*/ 52548 w 784068"/>
              <a:gd name="connsiteY15" fmla="*/ 295275 h 464303"/>
              <a:gd name="connsiteX16" fmla="*/ 52548 w 784068"/>
              <a:gd name="connsiteY16" fmla="*/ 209550 h 464303"/>
              <a:gd name="connsiteX0" fmla="*/ 784068 w 784068"/>
              <a:gd name="connsiteY0" fmla="*/ 266700 h 464303"/>
              <a:gd name="connsiteX1" fmla="*/ 734538 w 784068"/>
              <a:gd name="connsiteY1" fmla="*/ 248602 h 464303"/>
              <a:gd name="connsiteX2" fmla="*/ 734538 w 784068"/>
              <a:gd name="connsiteY2" fmla="*/ 144780 h 464303"/>
              <a:gd name="connsiteX3" fmla="*/ 784068 w 784068"/>
              <a:gd name="connsiteY3" fmla="*/ 123825 h 464303"/>
              <a:gd name="connsiteX4" fmla="*/ 448788 w 784068"/>
              <a:gd name="connsiteY4" fmla="*/ 0 h 464303"/>
              <a:gd name="connsiteX5" fmla="*/ 41118 w 784068"/>
              <a:gd name="connsiteY5" fmla="*/ 142875 h 464303"/>
              <a:gd name="connsiteX6" fmla="*/ 1113 w 784068"/>
              <a:gd name="connsiteY6" fmla="*/ 257175 h 464303"/>
              <a:gd name="connsiteX7" fmla="*/ 11739 w 784068"/>
              <a:gd name="connsiteY7" fmla="*/ 330358 h 464303"/>
              <a:gd name="connsiteX8" fmla="*/ 320448 w 784068"/>
              <a:gd name="connsiteY8" fmla="*/ 464303 h 464303"/>
              <a:gd name="connsiteX9" fmla="*/ 784068 w 784068"/>
              <a:gd name="connsiteY9" fmla="*/ 266700 h 464303"/>
              <a:gd name="connsiteX10" fmla="*/ 52548 w 784068"/>
              <a:gd name="connsiteY10" fmla="*/ 209550 h 464303"/>
              <a:gd name="connsiteX11" fmla="*/ 317343 w 784068"/>
              <a:gd name="connsiteY11" fmla="*/ 313372 h 464303"/>
              <a:gd name="connsiteX12" fmla="*/ 697390 w 784068"/>
              <a:gd name="connsiteY12" fmla="*/ 160020 h 464303"/>
              <a:gd name="connsiteX13" fmla="*/ 697390 w 784068"/>
              <a:gd name="connsiteY13" fmla="*/ 241935 h 464303"/>
              <a:gd name="connsiteX14" fmla="*/ 317343 w 784068"/>
              <a:gd name="connsiteY14" fmla="*/ 400050 h 464303"/>
              <a:gd name="connsiteX15" fmla="*/ 52548 w 784068"/>
              <a:gd name="connsiteY15" fmla="*/ 295275 h 464303"/>
              <a:gd name="connsiteX16" fmla="*/ 52548 w 784068"/>
              <a:gd name="connsiteY16" fmla="*/ 209550 h 464303"/>
              <a:gd name="connsiteX0" fmla="*/ 784068 w 784068"/>
              <a:gd name="connsiteY0" fmla="*/ 266700 h 468212"/>
              <a:gd name="connsiteX1" fmla="*/ 734538 w 784068"/>
              <a:gd name="connsiteY1" fmla="*/ 248602 h 468212"/>
              <a:gd name="connsiteX2" fmla="*/ 734538 w 784068"/>
              <a:gd name="connsiteY2" fmla="*/ 144780 h 468212"/>
              <a:gd name="connsiteX3" fmla="*/ 784068 w 784068"/>
              <a:gd name="connsiteY3" fmla="*/ 123825 h 468212"/>
              <a:gd name="connsiteX4" fmla="*/ 448788 w 784068"/>
              <a:gd name="connsiteY4" fmla="*/ 0 h 468212"/>
              <a:gd name="connsiteX5" fmla="*/ 41118 w 784068"/>
              <a:gd name="connsiteY5" fmla="*/ 142875 h 468212"/>
              <a:gd name="connsiteX6" fmla="*/ 1113 w 784068"/>
              <a:gd name="connsiteY6" fmla="*/ 257175 h 468212"/>
              <a:gd name="connsiteX7" fmla="*/ 11739 w 784068"/>
              <a:gd name="connsiteY7" fmla="*/ 330358 h 468212"/>
              <a:gd name="connsiteX8" fmla="*/ 320448 w 784068"/>
              <a:gd name="connsiteY8" fmla="*/ 468212 h 468212"/>
              <a:gd name="connsiteX9" fmla="*/ 784068 w 784068"/>
              <a:gd name="connsiteY9" fmla="*/ 266700 h 468212"/>
              <a:gd name="connsiteX10" fmla="*/ 52548 w 784068"/>
              <a:gd name="connsiteY10" fmla="*/ 209550 h 468212"/>
              <a:gd name="connsiteX11" fmla="*/ 317343 w 784068"/>
              <a:gd name="connsiteY11" fmla="*/ 313372 h 468212"/>
              <a:gd name="connsiteX12" fmla="*/ 697390 w 784068"/>
              <a:gd name="connsiteY12" fmla="*/ 160020 h 468212"/>
              <a:gd name="connsiteX13" fmla="*/ 697390 w 784068"/>
              <a:gd name="connsiteY13" fmla="*/ 241935 h 468212"/>
              <a:gd name="connsiteX14" fmla="*/ 317343 w 784068"/>
              <a:gd name="connsiteY14" fmla="*/ 400050 h 468212"/>
              <a:gd name="connsiteX15" fmla="*/ 52548 w 784068"/>
              <a:gd name="connsiteY15" fmla="*/ 295275 h 468212"/>
              <a:gd name="connsiteX16" fmla="*/ 52548 w 784068"/>
              <a:gd name="connsiteY16" fmla="*/ 209550 h 46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068" h="468212">
                <a:moveTo>
                  <a:pt x="784068" y="266700"/>
                </a:moveTo>
                <a:lnTo>
                  <a:pt x="734538" y="248602"/>
                </a:lnTo>
                <a:lnTo>
                  <a:pt x="734538" y="144780"/>
                </a:lnTo>
                <a:lnTo>
                  <a:pt x="784068" y="123825"/>
                </a:lnTo>
                <a:lnTo>
                  <a:pt x="448788" y="0"/>
                </a:lnTo>
                <a:lnTo>
                  <a:pt x="41118" y="142875"/>
                </a:lnTo>
                <a:cubicBezTo>
                  <a:pt x="2065" y="161925"/>
                  <a:pt x="6010" y="225928"/>
                  <a:pt x="1113" y="257175"/>
                </a:cubicBezTo>
                <a:cubicBezTo>
                  <a:pt x="-3784" y="288422"/>
                  <a:pt x="8882" y="317023"/>
                  <a:pt x="11739" y="330358"/>
                </a:cubicBezTo>
                <a:cubicBezTo>
                  <a:pt x="65355" y="368904"/>
                  <a:pt x="188130" y="417393"/>
                  <a:pt x="320448" y="468212"/>
                </a:cubicBezTo>
                <a:cubicBezTo>
                  <a:pt x="528329" y="384633"/>
                  <a:pt x="714727" y="301021"/>
                  <a:pt x="784068" y="266700"/>
                </a:cubicBezTo>
                <a:close/>
                <a:moveTo>
                  <a:pt x="52548" y="209550"/>
                </a:moveTo>
                <a:lnTo>
                  <a:pt x="317343" y="313372"/>
                </a:lnTo>
                <a:lnTo>
                  <a:pt x="697390" y="160020"/>
                </a:lnTo>
                <a:lnTo>
                  <a:pt x="697390" y="241935"/>
                </a:lnTo>
                <a:lnTo>
                  <a:pt x="317343" y="400050"/>
                </a:lnTo>
                <a:lnTo>
                  <a:pt x="52548" y="295275"/>
                </a:lnTo>
                <a:lnTo>
                  <a:pt x="52548" y="209550"/>
                </a:lnTo>
                <a:close/>
              </a:path>
            </a:pathLst>
          </a:custGeom>
          <a:solidFill>
            <a:srgbClr val="44546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PE" dirty="0"/>
          </a:p>
        </p:txBody>
      </p:sp>
      <p:sp>
        <p:nvSpPr>
          <p:cNvPr id="24" name="Gráfico 2" descr="Libros">
            <a:extLst>
              <a:ext uri="{FF2B5EF4-FFF2-40B4-BE49-F238E27FC236}">
                <a16:creationId xmlns:a16="http://schemas.microsoft.com/office/drawing/2014/main" id="{D0A972E5-C375-45B9-926D-28C6D6E65103}"/>
              </a:ext>
            </a:extLst>
          </p:cNvPr>
          <p:cNvSpPr/>
          <p:nvPr/>
        </p:nvSpPr>
        <p:spPr>
          <a:xfrm>
            <a:off x="5396999" y="4010392"/>
            <a:ext cx="720000" cy="432000"/>
          </a:xfrm>
          <a:custGeom>
            <a:avLst/>
            <a:gdLst>
              <a:gd name="connsiteX0" fmla="*/ 818674 w 819150"/>
              <a:gd name="connsiteY0" fmla="*/ 273844 h 771525"/>
              <a:gd name="connsiteX1" fmla="*/ 769144 w 819150"/>
              <a:gd name="connsiteY1" fmla="*/ 255746 h 771525"/>
              <a:gd name="connsiteX2" fmla="*/ 769144 w 819150"/>
              <a:gd name="connsiteY2" fmla="*/ 151924 h 771525"/>
              <a:gd name="connsiteX3" fmla="*/ 818674 w 819150"/>
              <a:gd name="connsiteY3" fmla="*/ 130969 h 771525"/>
              <a:gd name="connsiteX4" fmla="*/ 483394 w 819150"/>
              <a:gd name="connsiteY4" fmla="*/ 7144 h 771525"/>
              <a:gd name="connsiteX5" fmla="*/ 75724 w 819150"/>
              <a:gd name="connsiteY5" fmla="*/ 150019 h 771525"/>
              <a:gd name="connsiteX6" fmla="*/ 35719 w 819150"/>
              <a:gd name="connsiteY6" fmla="*/ 264319 h 771525"/>
              <a:gd name="connsiteX7" fmla="*/ 40481 w 819150"/>
              <a:gd name="connsiteY7" fmla="*/ 306229 h 771525"/>
              <a:gd name="connsiteX8" fmla="*/ 7144 w 819150"/>
              <a:gd name="connsiteY8" fmla="*/ 416719 h 771525"/>
              <a:gd name="connsiteX9" fmla="*/ 35719 w 819150"/>
              <a:gd name="connsiteY9" fmla="*/ 499586 h 771525"/>
              <a:gd name="connsiteX10" fmla="*/ 33814 w 819150"/>
              <a:gd name="connsiteY10" fmla="*/ 559594 h 771525"/>
              <a:gd name="connsiteX11" fmla="*/ 83344 w 819150"/>
              <a:gd name="connsiteY11" fmla="*/ 654844 h 771525"/>
              <a:gd name="connsiteX12" fmla="*/ 348139 w 819150"/>
              <a:gd name="connsiteY12" fmla="*/ 764381 h 771525"/>
              <a:gd name="connsiteX13" fmla="*/ 816769 w 819150"/>
              <a:gd name="connsiteY13" fmla="*/ 570071 h 771525"/>
              <a:gd name="connsiteX14" fmla="*/ 767239 w 819150"/>
              <a:gd name="connsiteY14" fmla="*/ 551974 h 771525"/>
              <a:gd name="connsiteX15" fmla="*/ 767239 w 819150"/>
              <a:gd name="connsiteY15" fmla="*/ 447199 h 771525"/>
              <a:gd name="connsiteX16" fmla="*/ 816769 w 819150"/>
              <a:gd name="connsiteY16" fmla="*/ 426244 h 771525"/>
              <a:gd name="connsiteX17" fmla="*/ 740569 w 819150"/>
              <a:gd name="connsiteY17" fmla="*/ 397669 h 771525"/>
              <a:gd name="connsiteX18" fmla="*/ 740569 w 819150"/>
              <a:gd name="connsiteY18" fmla="*/ 306229 h 771525"/>
              <a:gd name="connsiteX19" fmla="*/ 818674 w 819150"/>
              <a:gd name="connsiteY19" fmla="*/ 273844 h 771525"/>
              <a:gd name="connsiteX20" fmla="*/ 87154 w 819150"/>
              <a:gd name="connsiteY20" fmla="*/ 216694 h 771525"/>
              <a:gd name="connsiteX21" fmla="*/ 351949 w 819150"/>
              <a:gd name="connsiteY21" fmla="*/ 320516 h 771525"/>
              <a:gd name="connsiteX22" fmla="*/ 731996 w 819150"/>
              <a:gd name="connsiteY22" fmla="*/ 167164 h 771525"/>
              <a:gd name="connsiteX23" fmla="*/ 731996 w 819150"/>
              <a:gd name="connsiteY23" fmla="*/ 249079 h 771525"/>
              <a:gd name="connsiteX24" fmla="*/ 351949 w 819150"/>
              <a:gd name="connsiteY24" fmla="*/ 407194 h 771525"/>
              <a:gd name="connsiteX25" fmla="*/ 87154 w 819150"/>
              <a:gd name="connsiteY25" fmla="*/ 302419 h 771525"/>
              <a:gd name="connsiteX26" fmla="*/ 87154 w 819150"/>
              <a:gd name="connsiteY26" fmla="*/ 216694 h 771525"/>
              <a:gd name="connsiteX27" fmla="*/ 730091 w 819150"/>
              <a:gd name="connsiteY27" fmla="*/ 545306 h 771525"/>
              <a:gd name="connsiteX28" fmla="*/ 350044 w 819150"/>
              <a:gd name="connsiteY28" fmla="*/ 702469 h 771525"/>
              <a:gd name="connsiteX29" fmla="*/ 84296 w 819150"/>
              <a:gd name="connsiteY29" fmla="*/ 597694 h 771525"/>
              <a:gd name="connsiteX30" fmla="*/ 84296 w 819150"/>
              <a:gd name="connsiteY30" fmla="*/ 523399 h 771525"/>
              <a:gd name="connsiteX31" fmla="*/ 321469 w 819150"/>
              <a:gd name="connsiteY31" fmla="*/ 620554 h 771525"/>
              <a:gd name="connsiteX32" fmla="*/ 731044 w 819150"/>
              <a:gd name="connsiteY32" fmla="*/ 458629 h 771525"/>
              <a:gd name="connsiteX33" fmla="*/ 730091 w 819150"/>
              <a:gd name="connsiteY33" fmla="*/ 545306 h 771525"/>
              <a:gd name="connsiteX34" fmla="*/ 703421 w 819150"/>
              <a:gd name="connsiteY34" fmla="*/ 402431 h 771525"/>
              <a:gd name="connsiteX35" fmla="*/ 323374 w 819150"/>
              <a:gd name="connsiteY35" fmla="*/ 559594 h 771525"/>
              <a:gd name="connsiteX36" fmla="*/ 58579 w 819150"/>
              <a:gd name="connsiteY36" fmla="*/ 454819 h 771525"/>
              <a:gd name="connsiteX37" fmla="*/ 58579 w 819150"/>
              <a:gd name="connsiteY37" fmla="*/ 369094 h 771525"/>
              <a:gd name="connsiteX38" fmla="*/ 330994 w 819150"/>
              <a:gd name="connsiteY38" fmla="*/ 477679 h 771525"/>
              <a:gd name="connsiteX39" fmla="*/ 704374 w 819150"/>
              <a:gd name="connsiteY39" fmla="*/ 321469 h 771525"/>
              <a:gd name="connsiteX40" fmla="*/ 704374 w 819150"/>
              <a:gd name="connsiteY40" fmla="*/ 402431 h 771525"/>
              <a:gd name="connsiteX0" fmla="*/ 811530 w 811530"/>
              <a:gd name="connsiteY0" fmla="*/ 266700 h 757237"/>
              <a:gd name="connsiteX1" fmla="*/ 762000 w 811530"/>
              <a:gd name="connsiteY1" fmla="*/ 248602 h 757237"/>
              <a:gd name="connsiteX2" fmla="*/ 762000 w 811530"/>
              <a:gd name="connsiteY2" fmla="*/ 144780 h 757237"/>
              <a:gd name="connsiteX3" fmla="*/ 811530 w 811530"/>
              <a:gd name="connsiteY3" fmla="*/ 123825 h 757237"/>
              <a:gd name="connsiteX4" fmla="*/ 476250 w 811530"/>
              <a:gd name="connsiteY4" fmla="*/ 0 h 757237"/>
              <a:gd name="connsiteX5" fmla="*/ 68580 w 811530"/>
              <a:gd name="connsiteY5" fmla="*/ 142875 h 757237"/>
              <a:gd name="connsiteX6" fmla="*/ 28575 w 811530"/>
              <a:gd name="connsiteY6" fmla="*/ 257175 h 757237"/>
              <a:gd name="connsiteX7" fmla="*/ 33337 w 811530"/>
              <a:gd name="connsiteY7" fmla="*/ 299085 h 757237"/>
              <a:gd name="connsiteX8" fmla="*/ 0 w 811530"/>
              <a:gd name="connsiteY8" fmla="*/ 409575 h 757237"/>
              <a:gd name="connsiteX9" fmla="*/ 28575 w 811530"/>
              <a:gd name="connsiteY9" fmla="*/ 492442 h 757237"/>
              <a:gd name="connsiteX10" fmla="*/ 26670 w 811530"/>
              <a:gd name="connsiteY10" fmla="*/ 552450 h 757237"/>
              <a:gd name="connsiteX11" fmla="*/ 76200 w 811530"/>
              <a:gd name="connsiteY11" fmla="*/ 647700 h 757237"/>
              <a:gd name="connsiteX12" fmla="*/ 340995 w 811530"/>
              <a:gd name="connsiteY12" fmla="*/ 757237 h 757237"/>
              <a:gd name="connsiteX13" fmla="*/ 809625 w 811530"/>
              <a:gd name="connsiteY13" fmla="*/ 562927 h 757237"/>
              <a:gd name="connsiteX14" fmla="*/ 760095 w 811530"/>
              <a:gd name="connsiteY14" fmla="*/ 544830 h 757237"/>
              <a:gd name="connsiteX15" fmla="*/ 760095 w 811530"/>
              <a:gd name="connsiteY15" fmla="*/ 440055 h 757237"/>
              <a:gd name="connsiteX16" fmla="*/ 809625 w 811530"/>
              <a:gd name="connsiteY16" fmla="*/ 419100 h 757237"/>
              <a:gd name="connsiteX17" fmla="*/ 733425 w 811530"/>
              <a:gd name="connsiteY17" fmla="*/ 390525 h 757237"/>
              <a:gd name="connsiteX18" fmla="*/ 733425 w 811530"/>
              <a:gd name="connsiteY18" fmla="*/ 299085 h 757237"/>
              <a:gd name="connsiteX19" fmla="*/ 811530 w 811530"/>
              <a:gd name="connsiteY19" fmla="*/ 266700 h 757237"/>
              <a:gd name="connsiteX20" fmla="*/ 80010 w 811530"/>
              <a:gd name="connsiteY20" fmla="*/ 209550 h 757237"/>
              <a:gd name="connsiteX21" fmla="*/ 344805 w 811530"/>
              <a:gd name="connsiteY21" fmla="*/ 313372 h 757237"/>
              <a:gd name="connsiteX22" fmla="*/ 724852 w 811530"/>
              <a:gd name="connsiteY22" fmla="*/ 160020 h 757237"/>
              <a:gd name="connsiteX23" fmla="*/ 724852 w 811530"/>
              <a:gd name="connsiteY23" fmla="*/ 241935 h 757237"/>
              <a:gd name="connsiteX24" fmla="*/ 344805 w 811530"/>
              <a:gd name="connsiteY24" fmla="*/ 400050 h 757237"/>
              <a:gd name="connsiteX25" fmla="*/ 80010 w 811530"/>
              <a:gd name="connsiteY25" fmla="*/ 295275 h 757237"/>
              <a:gd name="connsiteX26" fmla="*/ 80010 w 811530"/>
              <a:gd name="connsiteY26" fmla="*/ 209550 h 757237"/>
              <a:gd name="connsiteX27" fmla="*/ 722947 w 811530"/>
              <a:gd name="connsiteY27" fmla="*/ 538162 h 757237"/>
              <a:gd name="connsiteX28" fmla="*/ 77152 w 811530"/>
              <a:gd name="connsiteY28" fmla="*/ 590550 h 757237"/>
              <a:gd name="connsiteX29" fmla="*/ 77152 w 811530"/>
              <a:gd name="connsiteY29" fmla="*/ 516255 h 757237"/>
              <a:gd name="connsiteX30" fmla="*/ 314325 w 811530"/>
              <a:gd name="connsiteY30" fmla="*/ 613410 h 757237"/>
              <a:gd name="connsiteX31" fmla="*/ 723900 w 811530"/>
              <a:gd name="connsiteY31" fmla="*/ 451485 h 757237"/>
              <a:gd name="connsiteX32" fmla="*/ 722947 w 811530"/>
              <a:gd name="connsiteY32" fmla="*/ 538162 h 757237"/>
              <a:gd name="connsiteX33" fmla="*/ 696277 w 811530"/>
              <a:gd name="connsiteY33" fmla="*/ 395287 h 757237"/>
              <a:gd name="connsiteX34" fmla="*/ 316230 w 811530"/>
              <a:gd name="connsiteY34" fmla="*/ 552450 h 757237"/>
              <a:gd name="connsiteX35" fmla="*/ 51435 w 811530"/>
              <a:gd name="connsiteY35" fmla="*/ 447675 h 757237"/>
              <a:gd name="connsiteX36" fmla="*/ 51435 w 811530"/>
              <a:gd name="connsiteY36" fmla="*/ 361950 h 757237"/>
              <a:gd name="connsiteX37" fmla="*/ 323850 w 811530"/>
              <a:gd name="connsiteY37" fmla="*/ 470535 h 757237"/>
              <a:gd name="connsiteX38" fmla="*/ 697230 w 811530"/>
              <a:gd name="connsiteY38" fmla="*/ 314325 h 757237"/>
              <a:gd name="connsiteX39" fmla="*/ 697230 w 811530"/>
              <a:gd name="connsiteY39" fmla="*/ 395287 h 757237"/>
              <a:gd name="connsiteX40" fmla="*/ 696277 w 811530"/>
              <a:gd name="connsiteY40" fmla="*/ 395287 h 757237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60095 w 811530"/>
              <a:gd name="connsiteY13" fmla="*/ 544830 h 647700"/>
              <a:gd name="connsiteX14" fmla="*/ 760095 w 811530"/>
              <a:gd name="connsiteY14" fmla="*/ 440055 h 647700"/>
              <a:gd name="connsiteX15" fmla="*/ 809625 w 811530"/>
              <a:gd name="connsiteY15" fmla="*/ 419100 h 647700"/>
              <a:gd name="connsiteX16" fmla="*/ 733425 w 811530"/>
              <a:gd name="connsiteY16" fmla="*/ 390525 h 647700"/>
              <a:gd name="connsiteX17" fmla="*/ 733425 w 811530"/>
              <a:gd name="connsiteY17" fmla="*/ 299085 h 647700"/>
              <a:gd name="connsiteX18" fmla="*/ 811530 w 811530"/>
              <a:gd name="connsiteY18" fmla="*/ 266700 h 647700"/>
              <a:gd name="connsiteX19" fmla="*/ 80010 w 811530"/>
              <a:gd name="connsiteY19" fmla="*/ 209550 h 647700"/>
              <a:gd name="connsiteX20" fmla="*/ 344805 w 811530"/>
              <a:gd name="connsiteY20" fmla="*/ 313372 h 647700"/>
              <a:gd name="connsiteX21" fmla="*/ 724852 w 811530"/>
              <a:gd name="connsiteY21" fmla="*/ 160020 h 647700"/>
              <a:gd name="connsiteX22" fmla="*/ 724852 w 811530"/>
              <a:gd name="connsiteY22" fmla="*/ 241935 h 647700"/>
              <a:gd name="connsiteX23" fmla="*/ 344805 w 811530"/>
              <a:gd name="connsiteY23" fmla="*/ 400050 h 647700"/>
              <a:gd name="connsiteX24" fmla="*/ 80010 w 811530"/>
              <a:gd name="connsiteY24" fmla="*/ 295275 h 647700"/>
              <a:gd name="connsiteX25" fmla="*/ 80010 w 811530"/>
              <a:gd name="connsiteY25" fmla="*/ 209550 h 647700"/>
              <a:gd name="connsiteX26" fmla="*/ 722947 w 811530"/>
              <a:gd name="connsiteY26" fmla="*/ 538162 h 647700"/>
              <a:gd name="connsiteX27" fmla="*/ 77152 w 811530"/>
              <a:gd name="connsiteY27" fmla="*/ 590550 h 647700"/>
              <a:gd name="connsiteX28" fmla="*/ 77152 w 811530"/>
              <a:gd name="connsiteY28" fmla="*/ 516255 h 647700"/>
              <a:gd name="connsiteX29" fmla="*/ 314325 w 811530"/>
              <a:gd name="connsiteY29" fmla="*/ 613410 h 647700"/>
              <a:gd name="connsiteX30" fmla="*/ 723900 w 811530"/>
              <a:gd name="connsiteY30" fmla="*/ 451485 h 647700"/>
              <a:gd name="connsiteX31" fmla="*/ 722947 w 811530"/>
              <a:gd name="connsiteY31" fmla="*/ 538162 h 647700"/>
              <a:gd name="connsiteX32" fmla="*/ 696277 w 811530"/>
              <a:gd name="connsiteY32" fmla="*/ 395287 h 647700"/>
              <a:gd name="connsiteX33" fmla="*/ 316230 w 811530"/>
              <a:gd name="connsiteY33" fmla="*/ 552450 h 647700"/>
              <a:gd name="connsiteX34" fmla="*/ 51435 w 811530"/>
              <a:gd name="connsiteY34" fmla="*/ 447675 h 647700"/>
              <a:gd name="connsiteX35" fmla="*/ 51435 w 811530"/>
              <a:gd name="connsiteY35" fmla="*/ 361950 h 647700"/>
              <a:gd name="connsiteX36" fmla="*/ 323850 w 811530"/>
              <a:gd name="connsiteY36" fmla="*/ 470535 h 647700"/>
              <a:gd name="connsiteX37" fmla="*/ 697230 w 811530"/>
              <a:gd name="connsiteY37" fmla="*/ 314325 h 647700"/>
              <a:gd name="connsiteX38" fmla="*/ 697230 w 811530"/>
              <a:gd name="connsiteY38" fmla="*/ 395287 h 647700"/>
              <a:gd name="connsiteX39" fmla="*/ 696277 w 811530"/>
              <a:gd name="connsiteY39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60095 w 811530"/>
              <a:gd name="connsiteY13" fmla="*/ 544830 h 647700"/>
              <a:gd name="connsiteX14" fmla="*/ 760095 w 811530"/>
              <a:gd name="connsiteY14" fmla="*/ 440055 h 647700"/>
              <a:gd name="connsiteX15" fmla="*/ 809625 w 811530"/>
              <a:gd name="connsiteY15" fmla="*/ 419100 h 647700"/>
              <a:gd name="connsiteX16" fmla="*/ 733425 w 811530"/>
              <a:gd name="connsiteY16" fmla="*/ 390525 h 647700"/>
              <a:gd name="connsiteX17" fmla="*/ 733425 w 811530"/>
              <a:gd name="connsiteY17" fmla="*/ 299085 h 647700"/>
              <a:gd name="connsiteX18" fmla="*/ 811530 w 811530"/>
              <a:gd name="connsiteY18" fmla="*/ 266700 h 647700"/>
              <a:gd name="connsiteX19" fmla="*/ 80010 w 811530"/>
              <a:gd name="connsiteY19" fmla="*/ 209550 h 647700"/>
              <a:gd name="connsiteX20" fmla="*/ 344805 w 811530"/>
              <a:gd name="connsiteY20" fmla="*/ 313372 h 647700"/>
              <a:gd name="connsiteX21" fmla="*/ 724852 w 811530"/>
              <a:gd name="connsiteY21" fmla="*/ 160020 h 647700"/>
              <a:gd name="connsiteX22" fmla="*/ 724852 w 811530"/>
              <a:gd name="connsiteY22" fmla="*/ 241935 h 647700"/>
              <a:gd name="connsiteX23" fmla="*/ 344805 w 811530"/>
              <a:gd name="connsiteY23" fmla="*/ 400050 h 647700"/>
              <a:gd name="connsiteX24" fmla="*/ 80010 w 811530"/>
              <a:gd name="connsiteY24" fmla="*/ 295275 h 647700"/>
              <a:gd name="connsiteX25" fmla="*/ 80010 w 811530"/>
              <a:gd name="connsiteY25" fmla="*/ 209550 h 647700"/>
              <a:gd name="connsiteX26" fmla="*/ 723900 w 811530"/>
              <a:gd name="connsiteY26" fmla="*/ 451485 h 647700"/>
              <a:gd name="connsiteX27" fmla="*/ 77152 w 811530"/>
              <a:gd name="connsiteY27" fmla="*/ 590550 h 647700"/>
              <a:gd name="connsiteX28" fmla="*/ 77152 w 811530"/>
              <a:gd name="connsiteY28" fmla="*/ 516255 h 647700"/>
              <a:gd name="connsiteX29" fmla="*/ 314325 w 811530"/>
              <a:gd name="connsiteY29" fmla="*/ 613410 h 647700"/>
              <a:gd name="connsiteX30" fmla="*/ 723900 w 811530"/>
              <a:gd name="connsiteY30" fmla="*/ 451485 h 647700"/>
              <a:gd name="connsiteX31" fmla="*/ 696277 w 811530"/>
              <a:gd name="connsiteY31" fmla="*/ 395287 h 647700"/>
              <a:gd name="connsiteX32" fmla="*/ 316230 w 811530"/>
              <a:gd name="connsiteY32" fmla="*/ 552450 h 647700"/>
              <a:gd name="connsiteX33" fmla="*/ 51435 w 811530"/>
              <a:gd name="connsiteY33" fmla="*/ 447675 h 647700"/>
              <a:gd name="connsiteX34" fmla="*/ 51435 w 811530"/>
              <a:gd name="connsiteY34" fmla="*/ 361950 h 647700"/>
              <a:gd name="connsiteX35" fmla="*/ 323850 w 811530"/>
              <a:gd name="connsiteY35" fmla="*/ 470535 h 647700"/>
              <a:gd name="connsiteX36" fmla="*/ 697230 w 811530"/>
              <a:gd name="connsiteY36" fmla="*/ 314325 h 647700"/>
              <a:gd name="connsiteX37" fmla="*/ 697230 w 811530"/>
              <a:gd name="connsiteY37" fmla="*/ 395287 h 647700"/>
              <a:gd name="connsiteX38" fmla="*/ 696277 w 811530"/>
              <a:gd name="connsiteY38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60095 w 811530"/>
              <a:gd name="connsiteY13" fmla="*/ 440055 h 647700"/>
              <a:gd name="connsiteX14" fmla="*/ 809625 w 811530"/>
              <a:gd name="connsiteY14" fmla="*/ 419100 h 647700"/>
              <a:gd name="connsiteX15" fmla="*/ 733425 w 811530"/>
              <a:gd name="connsiteY15" fmla="*/ 390525 h 647700"/>
              <a:gd name="connsiteX16" fmla="*/ 733425 w 811530"/>
              <a:gd name="connsiteY16" fmla="*/ 299085 h 647700"/>
              <a:gd name="connsiteX17" fmla="*/ 811530 w 811530"/>
              <a:gd name="connsiteY17" fmla="*/ 266700 h 647700"/>
              <a:gd name="connsiteX18" fmla="*/ 80010 w 811530"/>
              <a:gd name="connsiteY18" fmla="*/ 209550 h 647700"/>
              <a:gd name="connsiteX19" fmla="*/ 344805 w 811530"/>
              <a:gd name="connsiteY19" fmla="*/ 313372 h 647700"/>
              <a:gd name="connsiteX20" fmla="*/ 724852 w 811530"/>
              <a:gd name="connsiteY20" fmla="*/ 160020 h 647700"/>
              <a:gd name="connsiteX21" fmla="*/ 724852 w 811530"/>
              <a:gd name="connsiteY21" fmla="*/ 241935 h 647700"/>
              <a:gd name="connsiteX22" fmla="*/ 344805 w 811530"/>
              <a:gd name="connsiteY22" fmla="*/ 400050 h 647700"/>
              <a:gd name="connsiteX23" fmla="*/ 80010 w 811530"/>
              <a:gd name="connsiteY23" fmla="*/ 295275 h 647700"/>
              <a:gd name="connsiteX24" fmla="*/ 80010 w 811530"/>
              <a:gd name="connsiteY24" fmla="*/ 209550 h 647700"/>
              <a:gd name="connsiteX25" fmla="*/ 723900 w 811530"/>
              <a:gd name="connsiteY25" fmla="*/ 451485 h 647700"/>
              <a:gd name="connsiteX26" fmla="*/ 77152 w 811530"/>
              <a:gd name="connsiteY26" fmla="*/ 590550 h 647700"/>
              <a:gd name="connsiteX27" fmla="*/ 77152 w 811530"/>
              <a:gd name="connsiteY27" fmla="*/ 516255 h 647700"/>
              <a:gd name="connsiteX28" fmla="*/ 314325 w 811530"/>
              <a:gd name="connsiteY28" fmla="*/ 613410 h 647700"/>
              <a:gd name="connsiteX29" fmla="*/ 723900 w 811530"/>
              <a:gd name="connsiteY29" fmla="*/ 451485 h 647700"/>
              <a:gd name="connsiteX30" fmla="*/ 696277 w 811530"/>
              <a:gd name="connsiteY30" fmla="*/ 395287 h 647700"/>
              <a:gd name="connsiteX31" fmla="*/ 316230 w 811530"/>
              <a:gd name="connsiteY31" fmla="*/ 552450 h 647700"/>
              <a:gd name="connsiteX32" fmla="*/ 51435 w 811530"/>
              <a:gd name="connsiteY32" fmla="*/ 447675 h 647700"/>
              <a:gd name="connsiteX33" fmla="*/ 51435 w 811530"/>
              <a:gd name="connsiteY33" fmla="*/ 361950 h 647700"/>
              <a:gd name="connsiteX34" fmla="*/ 323850 w 811530"/>
              <a:gd name="connsiteY34" fmla="*/ 470535 h 647700"/>
              <a:gd name="connsiteX35" fmla="*/ 697230 w 811530"/>
              <a:gd name="connsiteY35" fmla="*/ 314325 h 647700"/>
              <a:gd name="connsiteX36" fmla="*/ 697230 w 811530"/>
              <a:gd name="connsiteY36" fmla="*/ 395287 h 647700"/>
              <a:gd name="connsiteX37" fmla="*/ 696277 w 811530"/>
              <a:gd name="connsiteY37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809625 w 811530"/>
              <a:gd name="connsiteY13" fmla="*/ 419100 h 647700"/>
              <a:gd name="connsiteX14" fmla="*/ 733425 w 811530"/>
              <a:gd name="connsiteY14" fmla="*/ 390525 h 647700"/>
              <a:gd name="connsiteX15" fmla="*/ 733425 w 811530"/>
              <a:gd name="connsiteY15" fmla="*/ 299085 h 647700"/>
              <a:gd name="connsiteX16" fmla="*/ 811530 w 811530"/>
              <a:gd name="connsiteY16" fmla="*/ 266700 h 647700"/>
              <a:gd name="connsiteX17" fmla="*/ 80010 w 811530"/>
              <a:gd name="connsiteY17" fmla="*/ 209550 h 647700"/>
              <a:gd name="connsiteX18" fmla="*/ 344805 w 811530"/>
              <a:gd name="connsiteY18" fmla="*/ 313372 h 647700"/>
              <a:gd name="connsiteX19" fmla="*/ 724852 w 811530"/>
              <a:gd name="connsiteY19" fmla="*/ 160020 h 647700"/>
              <a:gd name="connsiteX20" fmla="*/ 724852 w 811530"/>
              <a:gd name="connsiteY20" fmla="*/ 241935 h 647700"/>
              <a:gd name="connsiteX21" fmla="*/ 344805 w 811530"/>
              <a:gd name="connsiteY21" fmla="*/ 400050 h 647700"/>
              <a:gd name="connsiteX22" fmla="*/ 80010 w 811530"/>
              <a:gd name="connsiteY22" fmla="*/ 295275 h 647700"/>
              <a:gd name="connsiteX23" fmla="*/ 80010 w 811530"/>
              <a:gd name="connsiteY23" fmla="*/ 209550 h 647700"/>
              <a:gd name="connsiteX24" fmla="*/ 723900 w 811530"/>
              <a:gd name="connsiteY24" fmla="*/ 451485 h 647700"/>
              <a:gd name="connsiteX25" fmla="*/ 77152 w 811530"/>
              <a:gd name="connsiteY25" fmla="*/ 590550 h 647700"/>
              <a:gd name="connsiteX26" fmla="*/ 77152 w 811530"/>
              <a:gd name="connsiteY26" fmla="*/ 516255 h 647700"/>
              <a:gd name="connsiteX27" fmla="*/ 314325 w 811530"/>
              <a:gd name="connsiteY27" fmla="*/ 613410 h 647700"/>
              <a:gd name="connsiteX28" fmla="*/ 723900 w 811530"/>
              <a:gd name="connsiteY28" fmla="*/ 451485 h 647700"/>
              <a:gd name="connsiteX29" fmla="*/ 696277 w 811530"/>
              <a:gd name="connsiteY29" fmla="*/ 395287 h 647700"/>
              <a:gd name="connsiteX30" fmla="*/ 316230 w 811530"/>
              <a:gd name="connsiteY30" fmla="*/ 552450 h 647700"/>
              <a:gd name="connsiteX31" fmla="*/ 51435 w 811530"/>
              <a:gd name="connsiteY31" fmla="*/ 447675 h 647700"/>
              <a:gd name="connsiteX32" fmla="*/ 51435 w 811530"/>
              <a:gd name="connsiteY32" fmla="*/ 361950 h 647700"/>
              <a:gd name="connsiteX33" fmla="*/ 323850 w 811530"/>
              <a:gd name="connsiteY33" fmla="*/ 470535 h 647700"/>
              <a:gd name="connsiteX34" fmla="*/ 697230 w 811530"/>
              <a:gd name="connsiteY34" fmla="*/ 314325 h 647700"/>
              <a:gd name="connsiteX35" fmla="*/ 697230 w 811530"/>
              <a:gd name="connsiteY35" fmla="*/ 395287 h 647700"/>
              <a:gd name="connsiteX36" fmla="*/ 696277 w 811530"/>
              <a:gd name="connsiteY36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809625 w 811530"/>
              <a:gd name="connsiteY13" fmla="*/ 419100 h 647700"/>
              <a:gd name="connsiteX14" fmla="*/ 733425 w 811530"/>
              <a:gd name="connsiteY14" fmla="*/ 390525 h 647700"/>
              <a:gd name="connsiteX15" fmla="*/ 733425 w 811530"/>
              <a:gd name="connsiteY15" fmla="*/ 299085 h 647700"/>
              <a:gd name="connsiteX16" fmla="*/ 811530 w 811530"/>
              <a:gd name="connsiteY16" fmla="*/ 266700 h 647700"/>
              <a:gd name="connsiteX17" fmla="*/ 80010 w 811530"/>
              <a:gd name="connsiteY17" fmla="*/ 209550 h 647700"/>
              <a:gd name="connsiteX18" fmla="*/ 344805 w 811530"/>
              <a:gd name="connsiteY18" fmla="*/ 313372 h 647700"/>
              <a:gd name="connsiteX19" fmla="*/ 724852 w 811530"/>
              <a:gd name="connsiteY19" fmla="*/ 160020 h 647700"/>
              <a:gd name="connsiteX20" fmla="*/ 724852 w 811530"/>
              <a:gd name="connsiteY20" fmla="*/ 241935 h 647700"/>
              <a:gd name="connsiteX21" fmla="*/ 344805 w 811530"/>
              <a:gd name="connsiteY21" fmla="*/ 400050 h 647700"/>
              <a:gd name="connsiteX22" fmla="*/ 80010 w 811530"/>
              <a:gd name="connsiteY22" fmla="*/ 295275 h 647700"/>
              <a:gd name="connsiteX23" fmla="*/ 80010 w 811530"/>
              <a:gd name="connsiteY23" fmla="*/ 209550 h 647700"/>
              <a:gd name="connsiteX24" fmla="*/ 314325 w 811530"/>
              <a:gd name="connsiteY24" fmla="*/ 613410 h 647700"/>
              <a:gd name="connsiteX25" fmla="*/ 77152 w 811530"/>
              <a:gd name="connsiteY25" fmla="*/ 590550 h 647700"/>
              <a:gd name="connsiteX26" fmla="*/ 77152 w 811530"/>
              <a:gd name="connsiteY26" fmla="*/ 516255 h 647700"/>
              <a:gd name="connsiteX27" fmla="*/ 314325 w 811530"/>
              <a:gd name="connsiteY27" fmla="*/ 613410 h 647700"/>
              <a:gd name="connsiteX28" fmla="*/ 696277 w 811530"/>
              <a:gd name="connsiteY28" fmla="*/ 395287 h 647700"/>
              <a:gd name="connsiteX29" fmla="*/ 316230 w 811530"/>
              <a:gd name="connsiteY29" fmla="*/ 552450 h 647700"/>
              <a:gd name="connsiteX30" fmla="*/ 51435 w 811530"/>
              <a:gd name="connsiteY30" fmla="*/ 447675 h 647700"/>
              <a:gd name="connsiteX31" fmla="*/ 51435 w 811530"/>
              <a:gd name="connsiteY31" fmla="*/ 361950 h 647700"/>
              <a:gd name="connsiteX32" fmla="*/ 323850 w 811530"/>
              <a:gd name="connsiteY32" fmla="*/ 470535 h 647700"/>
              <a:gd name="connsiteX33" fmla="*/ 697230 w 811530"/>
              <a:gd name="connsiteY33" fmla="*/ 314325 h 647700"/>
              <a:gd name="connsiteX34" fmla="*/ 697230 w 811530"/>
              <a:gd name="connsiteY34" fmla="*/ 395287 h 647700"/>
              <a:gd name="connsiteX35" fmla="*/ 696277 w 811530"/>
              <a:gd name="connsiteY35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390525 h 647700"/>
              <a:gd name="connsiteX14" fmla="*/ 733425 w 811530"/>
              <a:gd name="connsiteY14" fmla="*/ 299085 h 647700"/>
              <a:gd name="connsiteX15" fmla="*/ 811530 w 811530"/>
              <a:gd name="connsiteY15" fmla="*/ 266700 h 647700"/>
              <a:gd name="connsiteX16" fmla="*/ 80010 w 811530"/>
              <a:gd name="connsiteY16" fmla="*/ 209550 h 647700"/>
              <a:gd name="connsiteX17" fmla="*/ 344805 w 811530"/>
              <a:gd name="connsiteY17" fmla="*/ 313372 h 647700"/>
              <a:gd name="connsiteX18" fmla="*/ 724852 w 811530"/>
              <a:gd name="connsiteY18" fmla="*/ 160020 h 647700"/>
              <a:gd name="connsiteX19" fmla="*/ 724852 w 811530"/>
              <a:gd name="connsiteY19" fmla="*/ 241935 h 647700"/>
              <a:gd name="connsiteX20" fmla="*/ 344805 w 811530"/>
              <a:gd name="connsiteY20" fmla="*/ 400050 h 647700"/>
              <a:gd name="connsiteX21" fmla="*/ 80010 w 811530"/>
              <a:gd name="connsiteY21" fmla="*/ 295275 h 647700"/>
              <a:gd name="connsiteX22" fmla="*/ 80010 w 811530"/>
              <a:gd name="connsiteY22" fmla="*/ 209550 h 647700"/>
              <a:gd name="connsiteX23" fmla="*/ 314325 w 811530"/>
              <a:gd name="connsiteY23" fmla="*/ 613410 h 647700"/>
              <a:gd name="connsiteX24" fmla="*/ 77152 w 811530"/>
              <a:gd name="connsiteY24" fmla="*/ 590550 h 647700"/>
              <a:gd name="connsiteX25" fmla="*/ 77152 w 811530"/>
              <a:gd name="connsiteY25" fmla="*/ 516255 h 647700"/>
              <a:gd name="connsiteX26" fmla="*/ 314325 w 811530"/>
              <a:gd name="connsiteY26" fmla="*/ 613410 h 647700"/>
              <a:gd name="connsiteX27" fmla="*/ 696277 w 811530"/>
              <a:gd name="connsiteY27" fmla="*/ 395287 h 647700"/>
              <a:gd name="connsiteX28" fmla="*/ 316230 w 811530"/>
              <a:gd name="connsiteY28" fmla="*/ 552450 h 647700"/>
              <a:gd name="connsiteX29" fmla="*/ 51435 w 811530"/>
              <a:gd name="connsiteY29" fmla="*/ 447675 h 647700"/>
              <a:gd name="connsiteX30" fmla="*/ 51435 w 811530"/>
              <a:gd name="connsiteY30" fmla="*/ 361950 h 647700"/>
              <a:gd name="connsiteX31" fmla="*/ 323850 w 811530"/>
              <a:gd name="connsiteY31" fmla="*/ 470535 h 647700"/>
              <a:gd name="connsiteX32" fmla="*/ 697230 w 811530"/>
              <a:gd name="connsiteY32" fmla="*/ 314325 h 647700"/>
              <a:gd name="connsiteX33" fmla="*/ 697230 w 811530"/>
              <a:gd name="connsiteY33" fmla="*/ 395287 h 647700"/>
              <a:gd name="connsiteX34" fmla="*/ 696277 w 811530"/>
              <a:gd name="connsiteY34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314325 w 811530"/>
              <a:gd name="connsiteY22" fmla="*/ 613410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314325 w 811530"/>
              <a:gd name="connsiteY25" fmla="*/ 613410 h 647700"/>
              <a:gd name="connsiteX26" fmla="*/ 696277 w 811530"/>
              <a:gd name="connsiteY26" fmla="*/ 395287 h 647700"/>
              <a:gd name="connsiteX27" fmla="*/ 316230 w 811530"/>
              <a:gd name="connsiteY27" fmla="*/ 552450 h 647700"/>
              <a:gd name="connsiteX28" fmla="*/ 51435 w 811530"/>
              <a:gd name="connsiteY28" fmla="*/ 447675 h 647700"/>
              <a:gd name="connsiteX29" fmla="*/ 51435 w 811530"/>
              <a:gd name="connsiteY29" fmla="*/ 361950 h 647700"/>
              <a:gd name="connsiteX30" fmla="*/ 323850 w 811530"/>
              <a:gd name="connsiteY30" fmla="*/ 470535 h 647700"/>
              <a:gd name="connsiteX31" fmla="*/ 697230 w 811530"/>
              <a:gd name="connsiteY31" fmla="*/ 314325 h 647700"/>
              <a:gd name="connsiteX32" fmla="*/ 697230 w 811530"/>
              <a:gd name="connsiteY32" fmla="*/ 395287 h 647700"/>
              <a:gd name="connsiteX33" fmla="*/ 696277 w 811530"/>
              <a:gd name="connsiteY33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314325 w 811530"/>
              <a:gd name="connsiteY22" fmla="*/ 613410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314325 w 811530"/>
              <a:gd name="connsiteY25" fmla="*/ 613410 h 647700"/>
              <a:gd name="connsiteX26" fmla="*/ 697230 w 811530"/>
              <a:gd name="connsiteY26" fmla="*/ 395287 h 647700"/>
              <a:gd name="connsiteX27" fmla="*/ 316230 w 811530"/>
              <a:gd name="connsiteY27" fmla="*/ 552450 h 647700"/>
              <a:gd name="connsiteX28" fmla="*/ 51435 w 811530"/>
              <a:gd name="connsiteY28" fmla="*/ 447675 h 647700"/>
              <a:gd name="connsiteX29" fmla="*/ 51435 w 811530"/>
              <a:gd name="connsiteY29" fmla="*/ 361950 h 647700"/>
              <a:gd name="connsiteX30" fmla="*/ 323850 w 811530"/>
              <a:gd name="connsiteY30" fmla="*/ 470535 h 647700"/>
              <a:gd name="connsiteX31" fmla="*/ 697230 w 811530"/>
              <a:gd name="connsiteY31" fmla="*/ 314325 h 647700"/>
              <a:gd name="connsiteX32" fmla="*/ 697230 w 811530"/>
              <a:gd name="connsiteY32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314325 w 811530"/>
              <a:gd name="connsiteY22" fmla="*/ 613410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314325 w 811530"/>
              <a:gd name="connsiteY25" fmla="*/ 613410 h 647700"/>
              <a:gd name="connsiteX26" fmla="*/ 697230 w 811530"/>
              <a:gd name="connsiteY26" fmla="*/ 395287 h 647700"/>
              <a:gd name="connsiteX27" fmla="*/ 51435 w 811530"/>
              <a:gd name="connsiteY27" fmla="*/ 447675 h 647700"/>
              <a:gd name="connsiteX28" fmla="*/ 51435 w 811530"/>
              <a:gd name="connsiteY28" fmla="*/ 361950 h 647700"/>
              <a:gd name="connsiteX29" fmla="*/ 323850 w 811530"/>
              <a:gd name="connsiteY29" fmla="*/ 470535 h 647700"/>
              <a:gd name="connsiteX30" fmla="*/ 697230 w 811530"/>
              <a:gd name="connsiteY30" fmla="*/ 314325 h 647700"/>
              <a:gd name="connsiteX31" fmla="*/ 697230 w 811530"/>
              <a:gd name="connsiteY31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77152 w 811530"/>
              <a:gd name="connsiteY22" fmla="*/ 516255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697230 w 811530"/>
              <a:gd name="connsiteY25" fmla="*/ 395287 h 647700"/>
              <a:gd name="connsiteX26" fmla="*/ 51435 w 811530"/>
              <a:gd name="connsiteY26" fmla="*/ 447675 h 647700"/>
              <a:gd name="connsiteX27" fmla="*/ 51435 w 811530"/>
              <a:gd name="connsiteY27" fmla="*/ 361950 h 647700"/>
              <a:gd name="connsiteX28" fmla="*/ 323850 w 811530"/>
              <a:gd name="connsiteY28" fmla="*/ 470535 h 647700"/>
              <a:gd name="connsiteX29" fmla="*/ 697230 w 811530"/>
              <a:gd name="connsiteY29" fmla="*/ 314325 h 647700"/>
              <a:gd name="connsiteX30" fmla="*/ 697230 w 811530"/>
              <a:gd name="connsiteY30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77152 w 811530"/>
              <a:gd name="connsiteY22" fmla="*/ 516255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697230 w 811530"/>
              <a:gd name="connsiteY25" fmla="*/ 395287 h 647700"/>
              <a:gd name="connsiteX26" fmla="*/ 51435 w 811530"/>
              <a:gd name="connsiteY26" fmla="*/ 447675 h 647700"/>
              <a:gd name="connsiteX27" fmla="*/ 51435 w 811530"/>
              <a:gd name="connsiteY27" fmla="*/ 361950 h 647700"/>
              <a:gd name="connsiteX28" fmla="*/ 697230 w 811530"/>
              <a:gd name="connsiteY28" fmla="*/ 314325 h 647700"/>
              <a:gd name="connsiteX29" fmla="*/ 697230 w 811530"/>
              <a:gd name="connsiteY29" fmla="*/ 395287 h 647700"/>
              <a:gd name="connsiteX0" fmla="*/ 843283 w 843283"/>
              <a:gd name="connsiteY0" fmla="*/ 266700 h 590550"/>
              <a:gd name="connsiteX1" fmla="*/ 793753 w 843283"/>
              <a:gd name="connsiteY1" fmla="*/ 248602 h 590550"/>
              <a:gd name="connsiteX2" fmla="*/ 793753 w 843283"/>
              <a:gd name="connsiteY2" fmla="*/ 144780 h 590550"/>
              <a:gd name="connsiteX3" fmla="*/ 843283 w 843283"/>
              <a:gd name="connsiteY3" fmla="*/ 123825 h 590550"/>
              <a:gd name="connsiteX4" fmla="*/ 508003 w 843283"/>
              <a:gd name="connsiteY4" fmla="*/ 0 h 590550"/>
              <a:gd name="connsiteX5" fmla="*/ 100333 w 843283"/>
              <a:gd name="connsiteY5" fmla="*/ 142875 h 590550"/>
              <a:gd name="connsiteX6" fmla="*/ 60328 w 843283"/>
              <a:gd name="connsiteY6" fmla="*/ 257175 h 590550"/>
              <a:gd name="connsiteX7" fmla="*/ 65090 w 843283"/>
              <a:gd name="connsiteY7" fmla="*/ 299085 h 590550"/>
              <a:gd name="connsiteX8" fmla="*/ 31753 w 843283"/>
              <a:gd name="connsiteY8" fmla="*/ 409575 h 590550"/>
              <a:gd name="connsiteX9" fmla="*/ 60328 w 843283"/>
              <a:gd name="connsiteY9" fmla="*/ 492442 h 590550"/>
              <a:gd name="connsiteX10" fmla="*/ 58423 w 843283"/>
              <a:gd name="connsiteY10" fmla="*/ 552450 h 590550"/>
              <a:gd name="connsiteX11" fmla="*/ 841378 w 843283"/>
              <a:gd name="connsiteY11" fmla="*/ 562927 h 590550"/>
              <a:gd name="connsiteX12" fmla="*/ 765178 w 843283"/>
              <a:gd name="connsiteY12" fmla="*/ 299085 h 590550"/>
              <a:gd name="connsiteX13" fmla="*/ 843283 w 843283"/>
              <a:gd name="connsiteY13" fmla="*/ 266700 h 590550"/>
              <a:gd name="connsiteX14" fmla="*/ 111763 w 843283"/>
              <a:gd name="connsiteY14" fmla="*/ 209550 h 590550"/>
              <a:gd name="connsiteX15" fmla="*/ 376558 w 843283"/>
              <a:gd name="connsiteY15" fmla="*/ 313372 h 590550"/>
              <a:gd name="connsiteX16" fmla="*/ 756605 w 843283"/>
              <a:gd name="connsiteY16" fmla="*/ 160020 h 590550"/>
              <a:gd name="connsiteX17" fmla="*/ 756605 w 843283"/>
              <a:gd name="connsiteY17" fmla="*/ 241935 h 590550"/>
              <a:gd name="connsiteX18" fmla="*/ 376558 w 843283"/>
              <a:gd name="connsiteY18" fmla="*/ 400050 h 590550"/>
              <a:gd name="connsiteX19" fmla="*/ 111763 w 843283"/>
              <a:gd name="connsiteY19" fmla="*/ 295275 h 590550"/>
              <a:gd name="connsiteX20" fmla="*/ 111763 w 843283"/>
              <a:gd name="connsiteY20" fmla="*/ 209550 h 590550"/>
              <a:gd name="connsiteX21" fmla="*/ 108905 w 843283"/>
              <a:gd name="connsiteY21" fmla="*/ 516255 h 590550"/>
              <a:gd name="connsiteX22" fmla="*/ 108905 w 843283"/>
              <a:gd name="connsiteY22" fmla="*/ 590550 h 590550"/>
              <a:gd name="connsiteX23" fmla="*/ 108905 w 843283"/>
              <a:gd name="connsiteY23" fmla="*/ 516255 h 590550"/>
              <a:gd name="connsiteX24" fmla="*/ 728983 w 843283"/>
              <a:gd name="connsiteY24" fmla="*/ 395287 h 590550"/>
              <a:gd name="connsiteX25" fmla="*/ 83188 w 843283"/>
              <a:gd name="connsiteY25" fmla="*/ 447675 h 590550"/>
              <a:gd name="connsiteX26" fmla="*/ 83188 w 843283"/>
              <a:gd name="connsiteY26" fmla="*/ 361950 h 590550"/>
              <a:gd name="connsiteX27" fmla="*/ 728983 w 843283"/>
              <a:gd name="connsiteY27" fmla="*/ 314325 h 590550"/>
              <a:gd name="connsiteX28" fmla="*/ 728983 w 843283"/>
              <a:gd name="connsiteY28" fmla="*/ 395287 h 590550"/>
              <a:gd name="connsiteX0" fmla="*/ 811530 w 811530"/>
              <a:gd name="connsiteY0" fmla="*/ 266700 h 590550"/>
              <a:gd name="connsiteX1" fmla="*/ 762000 w 811530"/>
              <a:gd name="connsiteY1" fmla="*/ 248602 h 590550"/>
              <a:gd name="connsiteX2" fmla="*/ 762000 w 811530"/>
              <a:gd name="connsiteY2" fmla="*/ 144780 h 590550"/>
              <a:gd name="connsiteX3" fmla="*/ 811530 w 811530"/>
              <a:gd name="connsiteY3" fmla="*/ 123825 h 590550"/>
              <a:gd name="connsiteX4" fmla="*/ 476250 w 811530"/>
              <a:gd name="connsiteY4" fmla="*/ 0 h 590550"/>
              <a:gd name="connsiteX5" fmla="*/ 68580 w 811530"/>
              <a:gd name="connsiteY5" fmla="*/ 142875 h 590550"/>
              <a:gd name="connsiteX6" fmla="*/ 28575 w 811530"/>
              <a:gd name="connsiteY6" fmla="*/ 257175 h 590550"/>
              <a:gd name="connsiteX7" fmla="*/ 33337 w 811530"/>
              <a:gd name="connsiteY7" fmla="*/ 299085 h 590550"/>
              <a:gd name="connsiteX8" fmla="*/ 0 w 811530"/>
              <a:gd name="connsiteY8" fmla="*/ 409575 h 590550"/>
              <a:gd name="connsiteX9" fmla="*/ 28575 w 811530"/>
              <a:gd name="connsiteY9" fmla="*/ 492442 h 590550"/>
              <a:gd name="connsiteX10" fmla="*/ 809625 w 811530"/>
              <a:gd name="connsiteY10" fmla="*/ 562927 h 590550"/>
              <a:gd name="connsiteX11" fmla="*/ 733425 w 811530"/>
              <a:gd name="connsiteY11" fmla="*/ 299085 h 590550"/>
              <a:gd name="connsiteX12" fmla="*/ 811530 w 811530"/>
              <a:gd name="connsiteY12" fmla="*/ 266700 h 590550"/>
              <a:gd name="connsiteX13" fmla="*/ 80010 w 811530"/>
              <a:gd name="connsiteY13" fmla="*/ 209550 h 590550"/>
              <a:gd name="connsiteX14" fmla="*/ 344805 w 811530"/>
              <a:gd name="connsiteY14" fmla="*/ 313372 h 590550"/>
              <a:gd name="connsiteX15" fmla="*/ 724852 w 811530"/>
              <a:gd name="connsiteY15" fmla="*/ 160020 h 590550"/>
              <a:gd name="connsiteX16" fmla="*/ 724852 w 811530"/>
              <a:gd name="connsiteY16" fmla="*/ 241935 h 590550"/>
              <a:gd name="connsiteX17" fmla="*/ 344805 w 811530"/>
              <a:gd name="connsiteY17" fmla="*/ 400050 h 590550"/>
              <a:gd name="connsiteX18" fmla="*/ 80010 w 811530"/>
              <a:gd name="connsiteY18" fmla="*/ 295275 h 590550"/>
              <a:gd name="connsiteX19" fmla="*/ 80010 w 811530"/>
              <a:gd name="connsiteY19" fmla="*/ 209550 h 590550"/>
              <a:gd name="connsiteX20" fmla="*/ 77152 w 811530"/>
              <a:gd name="connsiteY20" fmla="*/ 516255 h 590550"/>
              <a:gd name="connsiteX21" fmla="*/ 77152 w 811530"/>
              <a:gd name="connsiteY21" fmla="*/ 590550 h 590550"/>
              <a:gd name="connsiteX22" fmla="*/ 77152 w 811530"/>
              <a:gd name="connsiteY22" fmla="*/ 516255 h 590550"/>
              <a:gd name="connsiteX23" fmla="*/ 697230 w 811530"/>
              <a:gd name="connsiteY23" fmla="*/ 395287 h 590550"/>
              <a:gd name="connsiteX24" fmla="*/ 51435 w 811530"/>
              <a:gd name="connsiteY24" fmla="*/ 447675 h 590550"/>
              <a:gd name="connsiteX25" fmla="*/ 51435 w 811530"/>
              <a:gd name="connsiteY25" fmla="*/ 361950 h 590550"/>
              <a:gd name="connsiteX26" fmla="*/ 697230 w 811530"/>
              <a:gd name="connsiteY26" fmla="*/ 314325 h 590550"/>
              <a:gd name="connsiteX27" fmla="*/ 697230 w 811530"/>
              <a:gd name="connsiteY27" fmla="*/ 395287 h 590550"/>
              <a:gd name="connsiteX0" fmla="*/ 811530 w 811530"/>
              <a:gd name="connsiteY0" fmla="*/ 266700 h 570670"/>
              <a:gd name="connsiteX1" fmla="*/ 762000 w 811530"/>
              <a:gd name="connsiteY1" fmla="*/ 248602 h 570670"/>
              <a:gd name="connsiteX2" fmla="*/ 762000 w 811530"/>
              <a:gd name="connsiteY2" fmla="*/ 144780 h 570670"/>
              <a:gd name="connsiteX3" fmla="*/ 811530 w 811530"/>
              <a:gd name="connsiteY3" fmla="*/ 123825 h 570670"/>
              <a:gd name="connsiteX4" fmla="*/ 476250 w 811530"/>
              <a:gd name="connsiteY4" fmla="*/ 0 h 570670"/>
              <a:gd name="connsiteX5" fmla="*/ 68580 w 811530"/>
              <a:gd name="connsiteY5" fmla="*/ 142875 h 570670"/>
              <a:gd name="connsiteX6" fmla="*/ 28575 w 811530"/>
              <a:gd name="connsiteY6" fmla="*/ 257175 h 570670"/>
              <a:gd name="connsiteX7" fmla="*/ 33337 w 811530"/>
              <a:gd name="connsiteY7" fmla="*/ 299085 h 570670"/>
              <a:gd name="connsiteX8" fmla="*/ 0 w 811530"/>
              <a:gd name="connsiteY8" fmla="*/ 409575 h 570670"/>
              <a:gd name="connsiteX9" fmla="*/ 28575 w 811530"/>
              <a:gd name="connsiteY9" fmla="*/ 492442 h 570670"/>
              <a:gd name="connsiteX10" fmla="*/ 809625 w 811530"/>
              <a:gd name="connsiteY10" fmla="*/ 562927 h 570670"/>
              <a:gd name="connsiteX11" fmla="*/ 733425 w 811530"/>
              <a:gd name="connsiteY11" fmla="*/ 299085 h 570670"/>
              <a:gd name="connsiteX12" fmla="*/ 811530 w 811530"/>
              <a:gd name="connsiteY12" fmla="*/ 266700 h 570670"/>
              <a:gd name="connsiteX13" fmla="*/ 80010 w 811530"/>
              <a:gd name="connsiteY13" fmla="*/ 209550 h 570670"/>
              <a:gd name="connsiteX14" fmla="*/ 344805 w 811530"/>
              <a:gd name="connsiteY14" fmla="*/ 313372 h 570670"/>
              <a:gd name="connsiteX15" fmla="*/ 724852 w 811530"/>
              <a:gd name="connsiteY15" fmla="*/ 160020 h 570670"/>
              <a:gd name="connsiteX16" fmla="*/ 724852 w 811530"/>
              <a:gd name="connsiteY16" fmla="*/ 241935 h 570670"/>
              <a:gd name="connsiteX17" fmla="*/ 344805 w 811530"/>
              <a:gd name="connsiteY17" fmla="*/ 400050 h 570670"/>
              <a:gd name="connsiteX18" fmla="*/ 80010 w 811530"/>
              <a:gd name="connsiteY18" fmla="*/ 295275 h 570670"/>
              <a:gd name="connsiteX19" fmla="*/ 80010 w 811530"/>
              <a:gd name="connsiteY19" fmla="*/ 209550 h 570670"/>
              <a:gd name="connsiteX20" fmla="*/ 697230 w 811530"/>
              <a:gd name="connsiteY20" fmla="*/ 395287 h 570670"/>
              <a:gd name="connsiteX21" fmla="*/ 51435 w 811530"/>
              <a:gd name="connsiteY21" fmla="*/ 447675 h 570670"/>
              <a:gd name="connsiteX22" fmla="*/ 51435 w 811530"/>
              <a:gd name="connsiteY22" fmla="*/ 361950 h 570670"/>
              <a:gd name="connsiteX23" fmla="*/ 697230 w 811530"/>
              <a:gd name="connsiteY23" fmla="*/ 314325 h 570670"/>
              <a:gd name="connsiteX24" fmla="*/ 697230 w 811530"/>
              <a:gd name="connsiteY24" fmla="*/ 395287 h 570670"/>
              <a:gd name="connsiteX0" fmla="*/ 867671 w 867671"/>
              <a:gd name="connsiteY0" fmla="*/ 266700 h 564728"/>
              <a:gd name="connsiteX1" fmla="*/ 818141 w 867671"/>
              <a:gd name="connsiteY1" fmla="*/ 248602 h 564728"/>
              <a:gd name="connsiteX2" fmla="*/ 818141 w 867671"/>
              <a:gd name="connsiteY2" fmla="*/ 144780 h 564728"/>
              <a:gd name="connsiteX3" fmla="*/ 867671 w 867671"/>
              <a:gd name="connsiteY3" fmla="*/ 123825 h 564728"/>
              <a:gd name="connsiteX4" fmla="*/ 532391 w 867671"/>
              <a:gd name="connsiteY4" fmla="*/ 0 h 564728"/>
              <a:gd name="connsiteX5" fmla="*/ 124721 w 867671"/>
              <a:gd name="connsiteY5" fmla="*/ 142875 h 564728"/>
              <a:gd name="connsiteX6" fmla="*/ 84716 w 867671"/>
              <a:gd name="connsiteY6" fmla="*/ 257175 h 564728"/>
              <a:gd name="connsiteX7" fmla="*/ 89478 w 867671"/>
              <a:gd name="connsiteY7" fmla="*/ 299085 h 564728"/>
              <a:gd name="connsiteX8" fmla="*/ 56141 w 867671"/>
              <a:gd name="connsiteY8" fmla="*/ 409575 h 564728"/>
              <a:gd name="connsiteX9" fmla="*/ 865766 w 867671"/>
              <a:gd name="connsiteY9" fmla="*/ 562927 h 564728"/>
              <a:gd name="connsiteX10" fmla="*/ 789566 w 867671"/>
              <a:gd name="connsiteY10" fmla="*/ 299085 h 564728"/>
              <a:gd name="connsiteX11" fmla="*/ 867671 w 867671"/>
              <a:gd name="connsiteY11" fmla="*/ 266700 h 564728"/>
              <a:gd name="connsiteX12" fmla="*/ 136151 w 867671"/>
              <a:gd name="connsiteY12" fmla="*/ 209550 h 564728"/>
              <a:gd name="connsiteX13" fmla="*/ 400946 w 867671"/>
              <a:gd name="connsiteY13" fmla="*/ 313372 h 564728"/>
              <a:gd name="connsiteX14" fmla="*/ 780993 w 867671"/>
              <a:gd name="connsiteY14" fmla="*/ 160020 h 564728"/>
              <a:gd name="connsiteX15" fmla="*/ 780993 w 867671"/>
              <a:gd name="connsiteY15" fmla="*/ 241935 h 564728"/>
              <a:gd name="connsiteX16" fmla="*/ 400946 w 867671"/>
              <a:gd name="connsiteY16" fmla="*/ 400050 h 564728"/>
              <a:gd name="connsiteX17" fmla="*/ 136151 w 867671"/>
              <a:gd name="connsiteY17" fmla="*/ 295275 h 564728"/>
              <a:gd name="connsiteX18" fmla="*/ 136151 w 867671"/>
              <a:gd name="connsiteY18" fmla="*/ 209550 h 564728"/>
              <a:gd name="connsiteX19" fmla="*/ 753371 w 867671"/>
              <a:gd name="connsiteY19" fmla="*/ 395287 h 564728"/>
              <a:gd name="connsiteX20" fmla="*/ 107576 w 867671"/>
              <a:gd name="connsiteY20" fmla="*/ 447675 h 564728"/>
              <a:gd name="connsiteX21" fmla="*/ 107576 w 867671"/>
              <a:gd name="connsiteY21" fmla="*/ 361950 h 564728"/>
              <a:gd name="connsiteX22" fmla="*/ 753371 w 867671"/>
              <a:gd name="connsiteY22" fmla="*/ 314325 h 564728"/>
              <a:gd name="connsiteX23" fmla="*/ 753371 w 867671"/>
              <a:gd name="connsiteY23" fmla="*/ 395287 h 564728"/>
              <a:gd name="connsiteX0" fmla="*/ 862036 w 862036"/>
              <a:gd name="connsiteY0" fmla="*/ 266700 h 447675"/>
              <a:gd name="connsiteX1" fmla="*/ 812506 w 862036"/>
              <a:gd name="connsiteY1" fmla="*/ 248602 h 447675"/>
              <a:gd name="connsiteX2" fmla="*/ 812506 w 862036"/>
              <a:gd name="connsiteY2" fmla="*/ 144780 h 447675"/>
              <a:gd name="connsiteX3" fmla="*/ 862036 w 862036"/>
              <a:gd name="connsiteY3" fmla="*/ 123825 h 447675"/>
              <a:gd name="connsiteX4" fmla="*/ 526756 w 862036"/>
              <a:gd name="connsiteY4" fmla="*/ 0 h 447675"/>
              <a:gd name="connsiteX5" fmla="*/ 119086 w 862036"/>
              <a:gd name="connsiteY5" fmla="*/ 142875 h 447675"/>
              <a:gd name="connsiteX6" fmla="*/ 79081 w 862036"/>
              <a:gd name="connsiteY6" fmla="*/ 257175 h 447675"/>
              <a:gd name="connsiteX7" fmla="*/ 83843 w 862036"/>
              <a:gd name="connsiteY7" fmla="*/ 299085 h 447675"/>
              <a:gd name="connsiteX8" fmla="*/ 50506 w 862036"/>
              <a:gd name="connsiteY8" fmla="*/ 409575 h 447675"/>
              <a:gd name="connsiteX9" fmla="*/ 783931 w 862036"/>
              <a:gd name="connsiteY9" fmla="*/ 299085 h 447675"/>
              <a:gd name="connsiteX10" fmla="*/ 862036 w 862036"/>
              <a:gd name="connsiteY10" fmla="*/ 266700 h 447675"/>
              <a:gd name="connsiteX11" fmla="*/ 130516 w 862036"/>
              <a:gd name="connsiteY11" fmla="*/ 209550 h 447675"/>
              <a:gd name="connsiteX12" fmla="*/ 395311 w 862036"/>
              <a:gd name="connsiteY12" fmla="*/ 313372 h 447675"/>
              <a:gd name="connsiteX13" fmla="*/ 775358 w 862036"/>
              <a:gd name="connsiteY13" fmla="*/ 160020 h 447675"/>
              <a:gd name="connsiteX14" fmla="*/ 775358 w 862036"/>
              <a:gd name="connsiteY14" fmla="*/ 241935 h 447675"/>
              <a:gd name="connsiteX15" fmla="*/ 395311 w 862036"/>
              <a:gd name="connsiteY15" fmla="*/ 400050 h 447675"/>
              <a:gd name="connsiteX16" fmla="*/ 130516 w 862036"/>
              <a:gd name="connsiteY16" fmla="*/ 295275 h 447675"/>
              <a:gd name="connsiteX17" fmla="*/ 130516 w 862036"/>
              <a:gd name="connsiteY17" fmla="*/ 209550 h 447675"/>
              <a:gd name="connsiteX18" fmla="*/ 747736 w 862036"/>
              <a:gd name="connsiteY18" fmla="*/ 395287 h 447675"/>
              <a:gd name="connsiteX19" fmla="*/ 101941 w 862036"/>
              <a:gd name="connsiteY19" fmla="*/ 447675 h 447675"/>
              <a:gd name="connsiteX20" fmla="*/ 101941 w 862036"/>
              <a:gd name="connsiteY20" fmla="*/ 361950 h 447675"/>
              <a:gd name="connsiteX21" fmla="*/ 747736 w 862036"/>
              <a:gd name="connsiteY21" fmla="*/ 314325 h 447675"/>
              <a:gd name="connsiteX22" fmla="*/ 747736 w 862036"/>
              <a:gd name="connsiteY22" fmla="*/ 395287 h 447675"/>
              <a:gd name="connsiteX0" fmla="*/ 862036 w 862036"/>
              <a:gd name="connsiteY0" fmla="*/ 266700 h 447675"/>
              <a:gd name="connsiteX1" fmla="*/ 812506 w 862036"/>
              <a:gd name="connsiteY1" fmla="*/ 248602 h 447675"/>
              <a:gd name="connsiteX2" fmla="*/ 812506 w 862036"/>
              <a:gd name="connsiteY2" fmla="*/ 144780 h 447675"/>
              <a:gd name="connsiteX3" fmla="*/ 862036 w 862036"/>
              <a:gd name="connsiteY3" fmla="*/ 123825 h 447675"/>
              <a:gd name="connsiteX4" fmla="*/ 526756 w 862036"/>
              <a:gd name="connsiteY4" fmla="*/ 0 h 447675"/>
              <a:gd name="connsiteX5" fmla="*/ 119086 w 862036"/>
              <a:gd name="connsiteY5" fmla="*/ 142875 h 447675"/>
              <a:gd name="connsiteX6" fmla="*/ 79081 w 862036"/>
              <a:gd name="connsiteY6" fmla="*/ 257175 h 447675"/>
              <a:gd name="connsiteX7" fmla="*/ 83843 w 862036"/>
              <a:gd name="connsiteY7" fmla="*/ 299085 h 447675"/>
              <a:gd name="connsiteX8" fmla="*/ 50506 w 862036"/>
              <a:gd name="connsiteY8" fmla="*/ 409575 h 447675"/>
              <a:gd name="connsiteX9" fmla="*/ 783931 w 862036"/>
              <a:gd name="connsiteY9" fmla="*/ 299085 h 447675"/>
              <a:gd name="connsiteX10" fmla="*/ 862036 w 862036"/>
              <a:gd name="connsiteY10" fmla="*/ 266700 h 447675"/>
              <a:gd name="connsiteX11" fmla="*/ 130516 w 862036"/>
              <a:gd name="connsiteY11" fmla="*/ 209550 h 447675"/>
              <a:gd name="connsiteX12" fmla="*/ 395311 w 862036"/>
              <a:gd name="connsiteY12" fmla="*/ 313372 h 447675"/>
              <a:gd name="connsiteX13" fmla="*/ 775358 w 862036"/>
              <a:gd name="connsiteY13" fmla="*/ 160020 h 447675"/>
              <a:gd name="connsiteX14" fmla="*/ 775358 w 862036"/>
              <a:gd name="connsiteY14" fmla="*/ 241935 h 447675"/>
              <a:gd name="connsiteX15" fmla="*/ 395311 w 862036"/>
              <a:gd name="connsiteY15" fmla="*/ 400050 h 447675"/>
              <a:gd name="connsiteX16" fmla="*/ 130516 w 862036"/>
              <a:gd name="connsiteY16" fmla="*/ 295275 h 447675"/>
              <a:gd name="connsiteX17" fmla="*/ 130516 w 862036"/>
              <a:gd name="connsiteY17" fmla="*/ 209550 h 447675"/>
              <a:gd name="connsiteX18" fmla="*/ 747736 w 862036"/>
              <a:gd name="connsiteY18" fmla="*/ 314325 h 447675"/>
              <a:gd name="connsiteX19" fmla="*/ 101941 w 862036"/>
              <a:gd name="connsiteY19" fmla="*/ 447675 h 447675"/>
              <a:gd name="connsiteX20" fmla="*/ 101941 w 862036"/>
              <a:gd name="connsiteY20" fmla="*/ 361950 h 447675"/>
              <a:gd name="connsiteX21" fmla="*/ 747736 w 862036"/>
              <a:gd name="connsiteY21" fmla="*/ 314325 h 447675"/>
              <a:gd name="connsiteX0" fmla="*/ 862036 w 862036"/>
              <a:gd name="connsiteY0" fmla="*/ 266700 h 409575"/>
              <a:gd name="connsiteX1" fmla="*/ 812506 w 862036"/>
              <a:gd name="connsiteY1" fmla="*/ 248602 h 409575"/>
              <a:gd name="connsiteX2" fmla="*/ 812506 w 862036"/>
              <a:gd name="connsiteY2" fmla="*/ 144780 h 409575"/>
              <a:gd name="connsiteX3" fmla="*/ 862036 w 862036"/>
              <a:gd name="connsiteY3" fmla="*/ 123825 h 409575"/>
              <a:gd name="connsiteX4" fmla="*/ 526756 w 862036"/>
              <a:gd name="connsiteY4" fmla="*/ 0 h 409575"/>
              <a:gd name="connsiteX5" fmla="*/ 119086 w 862036"/>
              <a:gd name="connsiteY5" fmla="*/ 142875 h 409575"/>
              <a:gd name="connsiteX6" fmla="*/ 79081 w 862036"/>
              <a:gd name="connsiteY6" fmla="*/ 257175 h 409575"/>
              <a:gd name="connsiteX7" fmla="*/ 83843 w 862036"/>
              <a:gd name="connsiteY7" fmla="*/ 299085 h 409575"/>
              <a:gd name="connsiteX8" fmla="*/ 50506 w 862036"/>
              <a:gd name="connsiteY8" fmla="*/ 409575 h 409575"/>
              <a:gd name="connsiteX9" fmla="*/ 783931 w 862036"/>
              <a:gd name="connsiteY9" fmla="*/ 299085 h 409575"/>
              <a:gd name="connsiteX10" fmla="*/ 862036 w 862036"/>
              <a:gd name="connsiteY10" fmla="*/ 266700 h 409575"/>
              <a:gd name="connsiteX11" fmla="*/ 130516 w 862036"/>
              <a:gd name="connsiteY11" fmla="*/ 209550 h 409575"/>
              <a:gd name="connsiteX12" fmla="*/ 395311 w 862036"/>
              <a:gd name="connsiteY12" fmla="*/ 313372 h 409575"/>
              <a:gd name="connsiteX13" fmla="*/ 775358 w 862036"/>
              <a:gd name="connsiteY13" fmla="*/ 160020 h 409575"/>
              <a:gd name="connsiteX14" fmla="*/ 775358 w 862036"/>
              <a:gd name="connsiteY14" fmla="*/ 241935 h 409575"/>
              <a:gd name="connsiteX15" fmla="*/ 395311 w 862036"/>
              <a:gd name="connsiteY15" fmla="*/ 400050 h 409575"/>
              <a:gd name="connsiteX16" fmla="*/ 130516 w 862036"/>
              <a:gd name="connsiteY16" fmla="*/ 295275 h 409575"/>
              <a:gd name="connsiteX17" fmla="*/ 130516 w 862036"/>
              <a:gd name="connsiteY17" fmla="*/ 209550 h 409575"/>
              <a:gd name="connsiteX18" fmla="*/ 747736 w 862036"/>
              <a:gd name="connsiteY18" fmla="*/ 314325 h 409575"/>
              <a:gd name="connsiteX19" fmla="*/ 101941 w 862036"/>
              <a:gd name="connsiteY19" fmla="*/ 361950 h 409575"/>
              <a:gd name="connsiteX20" fmla="*/ 747736 w 862036"/>
              <a:gd name="connsiteY20" fmla="*/ 314325 h 409575"/>
              <a:gd name="connsiteX0" fmla="*/ 862036 w 862036"/>
              <a:gd name="connsiteY0" fmla="*/ 266700 h 409575"/>
              <a:gd name="connsiteX1" fmla="*/ 812506 w 862036"/>
              <a:gd name="connsiteY1" fmla="*/ 248602 h 409575"/>
              <a:gd name="connsiteX2" fmla="*/ 812506 w 862036"/>
              <a:gd name="connsiteY2" fmla="*/ 144780 h 409575"/>
              <a:gd name="connsiteX3" fmla="*/ 862036 w 862036"/>
              <a:gd name="connsiteY3" fmla="*/ 123825 h 409575"/>
              <a:gd name="connsiteX4" fmla="*/ 526756 w 862036"/>
              <a:gd name="connsiteY4" fmla="*/ 0 h 409575"/>
              <a:gd name="connsiteX5" fmla="*/ 119086 w 862036"/>
              <a:gd name="connsiteY5" fmla="*/ 142875 h 409575"/>
              <a:gd name="connsiteX6" fmla="*/ 79081 w 862036"/>
              <a:gd name="connsiteY6" fmla="*/ 257175 h 409575"/>
              <a:gd name="connsiteX7" fmla="*/ 83843 w 862036"/>
              <a:gd name="connsiteY7" fmla="*/ 299085 h 409575"/>
              <a:gd name="connsiteX8" fmla="*/ 50506 w 862036"/>
              <a:gd name="connsiteY8" fmla="*/ 409575 h 409575"/>
              <a:gd name="connsiteX9" fmla="*/ 783931 w 862036"/>
              <a:gd name="connsiteY9" fmla="*/ 299085 h 409575"/>
              <a:gd name="connsiteX10" fmla="*/ 862036 w 862036"/>
              <a:gd name="connsiteY10" fmla="*/ 266700 h 409575"/>
              <a:gd name="connsiteX11" fmla="*/ 130516 w 862036"/>
              <a:gd name="connsiteY11" fmla="*/ 209550 h 409575"/>
              <a:gd name="connsiteX12" fmla="*/ 395311 w 862036"/>
              <a:gd name="connsiteY12" fmla="*/ 313372 h 409575"/>
              <a:gd name="connsiteX13" fmla="*/ 775358 w 862036"/>
              <a:gd name="connsiteY13" fmla="*/ 160020 h 409575"/>
              <a:gd name="connsiteX14" fmla="*/ 775358 w 862036"/>
              <a:gd name="connsiteY14" fmla="*/ 241935 h 409575"/>
              <a:gd name="connsiteX15" fmla="*/ 395311 w 862036"/>
              <a:gd name="connsiteY15" fmla="*/ 400050 h 409575"/>
              <a:gd name="connsiteX16" fmla="*/ 130516 w 862036"/>
              <a:gd name="connsiteY16" fmla="*/ 295275 h 409575"/>
              <a:gd name="connsiteX17" fmla="*/ 130516 w 862036"/>
              <a:gd name="connsiteY17" fmla="*/ 209550 h 409575"/>
              <a:gd name="connsiteX0" fmla="*/ 782955 w 782955"/>
              <a:gd name="connsiteY0" fmla="*/ 266700 h 427166"/>
              <a:gd name="connsiteX1" fmla="*/ 733425 w 782955"/>
              <a:gd name="connsiteY1" fmla="*/ 248602 h 427166"/>
              <a:gd name="connsiteX2" fmla="*/ 733425 w 782955"/>
              <a:gd name="connsiteY2" fmla="*/ 144780 h 427166"/>
              <a:gd name="connsiteX3" fmla="*/ 782955 w 782955"/>
              <a:gd name="connsiteY3" fmla="*/ 123825 h 427166"/>
              <a:gd name="connsiteX4" fmla="*/ 447675 w 782955"/>
              <a:gd name="connsiteY4" fmla="*/ 0 h 427166"/>
              <a:gd name="connsiteX5" fmla="*/ 40005 w 782955"/>
              <a:gd name="connsiteY5" fmla="*/ 142875 h 427166"/>
              <a:gd name="connsiteX6" fmla="*/ 0 w 782955"/>
              <a:gd name="connsiteY6" fmla="*/ 257175 h 427166"/>
              <a:gd name="connsiteX7" fmla="*/ 4762 w 782955"/>
              <a:gd name="connsiteY7" fmla="*/ 299085 h 427166"/>
              <a:gd name="connsiteX8" fmla="*/ 278289 w 782955"/>
              <a:gd name="connsiteY8" fmla="*/ 427166 h 427166"/>
              <a:gd name="connsiteX9" fmla="*/ 704850 w 782955"/>
              <a:gd name="connsiteY9" fmla="*/ 299085 h 427166"/>
              <a:gd name="connsiteX10" fmla="*/ 782955 w 782955"/>
              <a:gd name="connsiteY10" fmla="*/ 266700 h 427166"/>
              <a:gd name="connsiteX11" fmla="*/ 51435 w 782955"/>
              <a:gd name="connsiteY11" fmla="*/ 209550 h 427166"/>
              <a:gd name="connsiteX12" fmla="*/ 316230 w 782955"/>
              <a:gd name="connsiteY12" fmla="*/ 313372 h 427166"/>
              <a:gd name="connsiteX13" fmla="*/ 696277 w 782955"/>
              <a:gd name="connsiteY13" fmla="*/ 160020 h 427166"/>
              <a:gd name="connsiteX14" fmla="*/ 696277 w 782955"/>
              <a:gd name="connsiteY14" fmla="*/ 241935 h 427166"/>
              <a:gd name="connsiteX15" fmla="*/ 316230 w 782955"/>
              <a:gd name="connsiteY15" fmla="*/ 400050 h 427166"/>
              <a:gd name="connsiteX16" fmla="*/ 51435 w 782955"/>
              <a:gd name="connsiteY16" fmla="*/ 295275 h 427166"/>
              <a:gd name="connsiteX17" fmla="*/ 51435 w 782955"/>
              <a:gd name="connsiteY17" fmla="*/ 209550 h 427166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82955 w 782955"/>
              <a:gd name="connsiteY9" fmla="*/ 266700 h 454530"/>
              <a:gd name="connsiteX10" fmla="*/ 51435 w 782955"/>
              <a:gd name="connsiteY10" fmla="*/ 209550 h 454530"/>
              <a:gd name="connsiteX11" fmla="*/ 316230 w 782955"/>
              <a:gd name="connsiteY11" fmla="*/ 313372 h 454530"/>
              <a:gd name="connsiteX12" fmla="*/ 696277 w 782955"/>
              <a:gd name="connsiteY12" fmla="*/ 160020 h 454530"/>
              <a:gd name="connsiteX13" fmla="*/ 696277 w 782955"/>
              <a:gd name="connsiteY13" fmla="*/ 241935 h 454530"/>
              <a:gd name="connsiteX14" fmla="*/ 316230 w 782955"/>
              <a:gd name="connsiteY14" fmla="*/ 400050 h 454530"/>
              <a:gd name="connsiteX15" fmla="*/ 51435 w 782955"/>
              <a:gd name="connsiteY15" fmla="*/ 295275 h 454530"/>
              <a:gd name="connsiteX16" fmla="*/ 51435 w 782955"/>
              <a:gd name="connsiteY16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82955 w 782955"/>
              <a:gd name="connsiteY9" fmla="*/ 266700 h 454530"/>
              <a:gd name="connsiteX10" fmla="*/ 51435 w 782955"/>
              <a:gd name="connsiteY10" fmla="*/ 209550 h 454530"/>
              <a:gd name="connsiteX11" fmla="*/ 316230 w 782955"/>
              <a:gd name="connsiteY11" fmla="*/ 313372 h 454530"/>
              <a:gd name="connsiteX12" fmla="*/ 696277 w 782955"/>
              <a:gd name="connsiteY12" fmla="*/ 160020 h 454530"/>
              <a:gd name="connsiteX13" fmla="*/ 696277 w 782955"/>
              <a:gd name="connsiteY13" fmla="*/ 241935 h 454530"/>
              <a:gd name="connsiteX14" fmla="*/ 316230 w 782955"/>
              <a:gd name="connsiteY14" fmla="*/ 400050 h 454530"/>
              <a:gd name="connsiteX15" fmla="*/ 51435 w 782955"/>
              <a:gd name="connsiteY15" fmla="*/ 295275 h 454530"/>
              <a:gd name="connsiteX16" fmla="*/ 51435 w 782955"/>
              <a:gd name="connsiteY16" fmla="*/ 209550 h 454530"/>
              <a:gd name="connsiteX0" fmla="*/ 782955 w 782955"/>
              <a:gd name="connsiteY0" fmla="*/ 266700 h 464303"/>
              <a:gd name="connsiteX1" fmla="*/ 733425 w 782955"/>
              <a:gd name="connsiteY1" fmla="*/ 248602 h 464303"/>
              <a:gd name="connsiteX2" fmla="*/ 733425 w 782955"/>
              <a:gd name="connsiteY2" fmla="*/ 144780 h 464303"/>
              <a:gd name="connsiteX3" fmla="*/ 782955 w 782955"/>
              <a:gd name="connsiteY3" fmla="*/ 123825 h 464303"/>
              <a:gd name="connsiteX4" fmla="*/ 447675 w 782955"/>
              <a:gd name="connsiteY4" fmla="*/ 0 h 464303"/>
              <a:gd name="connsiteX5" fmla="*/ 40005 w 782955"/>
              <a:gd name="connsiteY5" fmla="*/ 142875 h 464303"/>
              <a:gd name="connsiteX6" fmla="*/ 0 w 782955"/>
              <a:gd name="connsiteY6" fmla="*/ 257175 h 464303"/>
              <a:gd name="connsiteX7" fmla="*/ 4762 w 782955"/>
              <a:gd name="connsiteY7" fmla="*/ 299085 h 464303"/>
              <a:gd name="connsiteX8" fmla="*/ 319335 w 782955"/>
              <a:gd name="connsiteY8" fmla="*/ 464303 h 464303"/>
              <a:gd name="connsiteX9" fmla="*/ 782955 w 782955"/>
              <a:gd name="connsiteY9" fmla="*/ 266700 h 464303"/>
              <a:gd name="connsiteX10" fmla="*/ 51435 w 782955"/>
              <a:gd name="connsiteY10" fmla="*/ 209550 h 464303"/>
              <a:gd name="connsiteX11" fmla="*/ 316230 w 782955"/>
              <a:gd name="connsiteY11" fmla="*/ 313372 h 464303"/>
              <a:gd name="connsiteX12" fmla="*/ 696277 w 782955"/>
              <a:gd name="connsiteY12" fmla="*/ 160020 h 464303"/>
              <a:gd name="connsiteX13" fmla="*/ 696277 w 782955"/>
              <a:gd name="connsiteY13" fmla="*/ 241935 h 464303"/>
              <a:gd name="connsiteX14" fmla="*/ 316230 w 782955"/>
              <a:gd name="connsiteY14" fmla="*/ 400050 h 464303"/>
              <a:gd name="connsiteX15" fmla="*/ 51435 w 782955"/>
              <a:gd name="connsiteY15" fmla="*/ 295275 h 464303"/>
              <a:gd name="connsiteX16" fmla="*/ 51435 w 782955"/>
              <a:gd name="connsiteY16" fmla="*/ 209550 h 464303"/>
              <a:gd name="connsiteX0" fmla="*/ 782955 w 782955"/>
              <a:gd name="connsiteY0" fmla="*/ 266700 h 464303"/>
              <a:gd name="connsiteX1" fmla="*/ 733425 w 782955"/>
              <a:gd name="connsiteY1" fmla="*/ 248602 h 464303"/>
              <a:gd name="connsiteX2" fmla="*/ 733425 w 782955"/>
              <a:gd name="connsiteY2" fmla="*/ 144780 h 464303"/>
              <a:gd name="connsiteX3" fmla="*/ 782955 w 782955"/>
              <a:gd name="connsiteY3" fmla="*/ 123825 h 464303"/>
              <a:gd name="connsiteX4" fmla="*/ 447675 w 782955"/>
              <a:gd name="connsiteY4" fmla="*/ 0 h 464303"/>
              <a:gd name="connsiteX5" fmla="*/ 40005 w 782955"/>
              <a:gd name="connsiteY5" fmla="*/ 142875 h 464303"/>
              <a:gd name="connsiteX6" fmla="*/ 0 w 782955"/>
              <a:gd name="connsiteY6" fmla="*/ 257175 h 464303"/>
              <a:gd name="connsiteX7" fmla="*/ 4762 w 782955"/>
              <a:gd name="connsiteY7" fmla="*/ 299085 h 464303"/>
              <a:gd name="connsiteX8" fmla="*/ 319335 w 782955"/>
              <a:gd name="connsiteY8" fmla="*/ 464303 h 464303"/>
              <a:gd name="connsiteX9" fmla="*/ 782955 w 782955"/>
              <a:gd name="connsiteY9" fmla="*/ 266700 h 464303"/>
              <a:gd name="connsiteX10" fmla="*/ 51435 w 782955"/>
              <a:gd name="connsiteY10" fmla="*/ 209550 h 464303"/>
              <a:gd name="connsiteX11" fmla="*/ 316230 w 782955"/>
              <a:gd name="connsiteY11" fmla="*/ 313372 h 464303"/>
              <a:gd name="connsiteX12" fmla="*/ 696277 w 782955"/>
              <a:gd name="connsiteY12" fmla="*/ 160020 h 464303"/>
              <a:gd name="connsiteX13" fmla="*/ 696277 w 782955"/>
              <a:gd name="connsiteY13" fmla="*/ 241935 h 464303"/>
              <a:gd name="connsiteX14" fmla="*/ 316230 w 782955"/>
              <a:gd name="connsiteY14" fmla="*/ 400050 h 464303"/>
              <a:gd name="connsiteX15" fmla="*/ 51435 w 782955"/>
              <a:gd name="connsiteY15" fmla="*/ 295275 h 464303"/>
              <a:gd name="connsiteX16" fmla="*/ 51435 w 782955"/>
              <a:gd name="connsiteY16" fmla="*/ 209550 h 464303"/>
              <a:gd name="connsiteX0" fmla="*/ 783670 w 783670"/>
              <a:gd name="connsiteY0" fmla="*/ 266700 h 464303"/>
              <a:gd name="connsiteX1" fmla="*/ 734140 w 783670"/>
              <a:gd name="connsiteY1" fmla="*/ 248602 h 464303"/>
              <a:gd name="connsiteX2" fmla="*/ 734140 w 783670"/>
              <a:gd name="connsiteY2" fmla="*/ 144780 h 464303"/>
              <a:gd name="connsiteX3" fmla="*/ 783670 w 783670"/>
              <a:gd name="connsiteY3" fmla="*/ 123825 h 464303"/>
              <a:gd name="connsiteX4" fmla="*/ 448390 w 783670"/>
              <a:gd name="connsiteY4" fmla="*/ 0 h 464303"/>
              <a:gd name="connsiteX5" fmla="*/ 40720 w 783670"/>
              <a:gd name="connsiteY5" fmla="*/ 142875 h 464303"/>
              <a:gd name="connsiteX6" fmla="*/ 715 w 783670"/>
              <a:gd name="connsiteY6" fmla="*/ 257175 h 464303"/>
              <a:gd name="connsiteX7" fmla="*/ 15250 w 783670"/>
              <a:gd name="connsiteY7" fmla="*/ 320585 h 464303"/>
              <a:gd name="connsiteX8" fmla="*/ 320050 w 783670"/>
              <a:gd name="connsiteY8" fmla="*/ 464303 h 464303"/>
              <a:gd name="connsiteX9" fmla="*/ 783670 w 783670"/>
              <a:gd name="connsiteY9" fmla="*/ 266700 h 464303"/>
              <a:gd name="connsiteX10" fmla="*/ 52150 w 783670"/>
              <a:gd name="connsiteY10" fmla="*/ 209550 h 464303"/>
              <a:gd name="connsiteX11" fmla="*/ 316945 w 783670"/>
              <a:gd name="connsiteY11" fmla="*/ 313372 h 464303"/>
              <a:gd name="connsiteX12" fmla="*/ 696992 w 783670"/>
              <a:gd name="connsiteY12" fmla="*/ 160020 h 464303"/>
              <a:gd name="connsiteX13" fmla="*/ 696992 w 783670"/>
              <a:gd name="connsiteY13" fmla="*/ 241935 h 464303"/>
              <a:gd name="connsiteX14" fmla="*/ 316945 w 783670"/>
              <a:gd name="connsiteY14" fmla="*/ 400050 h 464303"/>
              <a:gd name="connsiteX15" fmla="*/ 52150 w 783670"/>
              <a:gd name="connsiteY15" fmla="*/ 295275 h 464303"/>
              <a:gd name="connsiteX16" fmla="*/ 52150 w 783670"/>
              <a:gd name="connsiteY16" fmla="*/ 209550 h 464303"/>
              <a:gd name="connsiteX0" fmla="*/ 783670 w 783670"/>
              <a:gd name="connsiteY0" fmla="*/ 266700 h 464303"/>
              <a:gd name="connsiteX1" fmla="*/ 734140 w 783670"/>
              <a:gd name="connsiteY1" fmla="*/ 248602 h 464303"/>
              <a:gd name="connsiteX2" fmla="*/ 734140 w 783670"/>
              <a:gd name="connsiteY2" fmla="*/ 144780 h 464303"/>
              <a:gd name="connsiteX3" fmla="*/ 783670 w 783670"/>
              <a:gd name="connsiteY3" fmla="*/ 123825 h 464303"/>
              <a:gd name="connsiteX4" fmla="*/ 448390 w 783670"/>
              <a:gd name="connsiteY4" fmla="*/ 0 h 464303"/>
              <a:gd name="connsiteX5" fmla="*/ 40720 w 783670"/>
              <a:gd name="connsiteY5" fmla="*/ 142875 h 464303"/>
              <a:gd name="connsiteX6" fmla="*/ 715 w 783670"/>
              <a:gd name="connsiteY6" fmla="*/ 257175 h 464303"/>
              <a:gd name="connsiteX7" fmla="*/ 15250 w 783670"/>
              <a:gd name="connsiteY7" fmla="*/ 320585 h 464303"/>
              <a:gd name="connsiteX8" fmla="*/ 320050 w 783670"/>
              <a:gd name="connsiteY8" fmla="*/ 464303 h 464303"/>
              <a:gd name="connsiteX9" fmla="*/ 783670 w 783670"/>
              <a:gd name="connsiteY9" fmla="*/ 266700 h 464303"/>
              <a:gd name="connsiteX10" fmla="*/ 52150 w 783670"/>
              <a:gd name="connsiteY10" fmla="*/ 209550 h 464303"/>
              <a:gd name="connsiteX11" fmla="*/ 316945 w 783670"/>
              <a:gd name="connsiteY11" fmla="*/ 313372 h 464303"/>
              <a:gd name="connsiteX12" fmla="*/ 696992 w 783670"/>
              <a:gd name="connsiteY12" fmla="*/ 160020 h 464303"/>
              <a:gd name="connsiteX13" fmla="*/ 696992 w 783670"/>
              <a:gd name="connsiteY13" fmla="*/ 241935 h 464303"/>
              <a:gd name="connsiteX14" fmla="*/ 316945 w 783670"/>
              <a:gd name="connsiteY14" fmla="*/ 400050 h 464303"/>
              <a:gd name="connsiteX15" fmla="*/ 52150 w 783670"/>
              <a:gd name="connsiteY15" fmla="*/ 295275 h 464303"/>
              <a:gd name="connsiteX16" fmla="*/ 52150 w 783670"/>
              <a:gd name="connsiteY16" fmla="*/ 209550 h 464303"/>
              <a:gd name="connsiteX0" fmla="*/ 784068 w 784068"/>
              <a:gd name="connsiteY0" fmla="*/ 266700 h 464303"/>
              <a:gd name="connsiteX1" fmla="*/ 734538 w 784068"/>
              <a:gd name="connsiteY1" fmla="*/ 248602 h 464303"/>
              <a:gd name="connsiteX2" fmla="*/ 734538 w 784068"/>
              <a:gd name="connsiteY2" fmla="*/ 144780 h 464303"/>
              <a:gd name="connsiteX3" fmla="*/ 784068 w 784068"/>
              <a:gd name="connsiteY3" fmla="*/ 123825 h 464303"/>
              <a:gd name="connsiteX4" fmla="*/ 448788 w 784068"/>
              <a:gd name="connsiteY4" fmla="*/ 0 h 464303"/>
              <a:gd name="connsiteX5" fmla="*/ 41118 w 784068"/>
              <a:gd name="connsiteY5" fmla="*/ 142875 h 464303"/>
              <a:gd name="connsiteX6" fmla="*/ 1113 w 784068"/>
              <a:gd name="connsiteY6" fmla="*/ 257175 h 464303"/>
              <a:gd name="connsiteX7" fmla="*/ 11739 w 784068"/>
              <a:gd name="connsiteY7" fmla="*/ 330358 h 464303"/>
              <a:gd name="connsiteX8" fmla="*/ 320448 w 784068"/>
              <a:gd name="connsiteY8" fmla="*/ 464303 h 464303"/>
              <a:gd name="connsiteX9" fmla="*/ 784068 w 784068"/>
              <a:gd name="connsiteY9" fmla="*/ 266700 h 464303"/>
              <a:gd name="connsiteX10" fmla="*/ 52548 w 784068"/>
              <a:gd name="connsiteY10" fmla="*/ 209550 h 464303"/>
              <a:gd name="connsiteX11" fmla="*/ 317343 w 784068"/>
              <a:gd name="connsiteY11" fmla="*/ 313372 h 464303"/>
              <a:gd name="connsiteX12" fmla="*/ 697390 w 784068"/>
              <a:gd name="connsiteY12" fmla="*/ 160020 h 464303"/>
              <a:gd name="connsiteX13" fmla="*/ 697390 w 784068"/>
              <a:gd name="connsiteY13" fmla="*/ 241935 h 464303"/>
              <a:gd name="connsiteX14" fmla="*/ 317343 w 784068"/>
              <a:gd name="connsiteY14" fmla="*/ 400050 h 464303"/>
              <a:gd name="connsiteX15" fmla="*/ 52548 w 784068"/>
              <a:gd name="connsiteY15" fmla="*/ 295275 h 464303"/>
              <a:gd name="connsiteX16" fmla="*/ 52548 w 784068"/>
              <a:gd name="connsiteY16" fmla="*/ 209550 h 464303"/>
              <a:gd name="connsiteX0" fmla="*/ 784068 w 784068"/>
              <a:gd name="connsiteY0" fmla="*/ 266700 h 464303"/>
              <a:gd name="connsiteX1" fmla="*/ 734538 w 784068"/>
              <a:gd name="connsiteY1" fmla="*/ 248602 h 464303"/>
              <a:gd name="connsiteX2" fmla="*/ 734538 w 784068"/>
              <a:gd name="connsiteY2" fmla="*/ 144780 h 464303"/>
              <a:gd name="connsiteX3" fmla="*/ 784068 w 784068"/>
              <a:gd name="connsiteY3" fmla="*/ 123825 h 464303"/>
              <a:gd name="connsiteX4" fmla="*/ 448788 w 784068"/>
              <a:gd name="connsiteY4" fmla="*/ 0 h 464303"/>
              <a:gd name="connsiteX5" fmla="*/ 41118 w 784068"/>
              <a:gd name="connsiteY5" fmla="*/ 142875 h 464303"/>
              <a:gd name="connsiteX6" fmla="*/ 1113 w 784068"/>
              <a:gd name="connsiteY6" fmla="*/ 257175 h 464303"/>
              <a:gd name="connsiteX7" fmla="*/ 11739 w 784068"/>
              <a:gd name="connsiteY7" fmla="*/ 330358 h 464303"/>
              <a:gd name="connsiteX8" fmla="*/ 320448 w 784068"/>
              <a:gd name="connsiteY8" fmla="*/ 464303 h 464303"/>
              <a:gd name="connsiteX9" fmla="*/ 784068 w 784068"/>
              <a:gd name="connsiteY9" fmla="*/ 266700 h 464303"/>
              <a:gd name="connsiteX10" fmla="*/ 52548 w 784068"/>
              <a:gd name="connsiteY10" fmla="*/ 209550 h 464303"/>
              <a:gd name="connsiteX11" fmla="*/ 317343 w 784068"/>
              <a:gd name="connsiteY11" fmla="*/ 313372 h 464303"/>
              <a:gd name="connsiteX12" fmla="*/ 697390 w 784068"/>
              <a:gd name="connsiteY12" fmla="*/ 160020 h 464303"/>
              <a:gd name="connsiteX13" fmla="*/ 697390 w 784068"/>
              <a:gd name="connsiteY13" fmla="*/ 241935 h 464303"/>
              <a:gd name="connsiteX14" fmla="*/ 317343 w 784068"/>
              <a:gd name="connsiteY14" fmla="*/ 400050 h 464303"/>
              <a:gd name="connsiteX15" fmla="*/ 52548 w 784068"/>
              <a:gd name="connsiteY15" fmla="*/ 295275 h 464303"/>
              <a:gd name="connsiteX16" fmla="*/ 52548 w 784068"/>
              <a:gd name="connsiteY16" fmla="*/ 209550 h 464303"/>
              <a:gd name="connsiteX0" fmla="*/ 784068 w 784068"/>
              <a:gd name="connsiteY0" fmla="*/ 266700 h 464303"/>
              <a:gd name="connsiteX1" fmla="*/ 734538 w 784068"/>
              <a:gd name="connsiteY1" fmla="*/ 248602 h 464303"/>
              <a:gd name="connsiteX2" fmla="*/ 734538 w 784068"/>
              <a:gd name="connsiteY2" fmla="*/ 144780 h 464303"/>
              <a:gd name="connsiteX3" fmla="*/ 784068 w 784068"/>
              <a:gd name="connsiteY3" fmla="*/ 123825 h 464303"/>
              <a:gd name="connsiteX4" fmla="*/ 448788 w 784068"/>
              <a:gd name="connsiteY4" fmla="*/ 0 h 464303"/>
              <a:gd name="connsiteX5" fmla="*/ 41118 w 784068"/>
              <a:gd name="connsiteY5" fmla="*/ 142875 h 464303"/>
              <a:gd name="connsiteX6" fmla="*/ 1113 w 784068"/>
              <a:gd name="connsiteY6" fmla="*/ 257175 h 464303"/>
              <a:gd name="connsiteX7" fmla="*/ 11739 w 784068"/>
              <a:gd name="connsiteY7" fmla="*/ 330358 h 464303"/>
              <a:gd name="connsiteX8" fmla="*/ 320448 w 784068"/>
              <a:gd name="connsiteY8" fmla="*/ 464303 h 464303"/>
              <a:gd name="connsiteX9" fmla="*/ 784068 w 784068"/>
              <a:gd name="connsiteY9" fmla="*/ 266700 h 464303"/>
              <a:gd name="connsiteX10" fmla="*/ 52548 w 784068"/>
              <a:gd name="connsiteY10" fmla="*/ 209550 h 464303"/>
              <a:gd name="connsiteX11" fmla="*/ 317343 w 784068"/>
              <a:gd name="connsiteY11" fmla="*/ 313372 h 464303"/>
              <a:gd name="connsiteX12" fmla="*/ 697390 w 784068"/>
              <a:gd name="connsiteY12" fmla="*/ 160020 h 464303"/>
              <a:gd name="connsiteX13" fmla="*/ 697390 w 784068"/>
              <a:gd name="connsiteY13" fmla="*/ 241935 h 464303"/>
              <a:gd name="connsiteX14" fmla="*/ 317343 w 784068"/>
              <a:gd name="connsiteY14" fmla="*/ 400050 h 464303"/>
              <a:gd name="connsiteX15" fmla="*/ 52548 w 784068"/>
              <a:gd name="connsiteY15" fmla="*/ 295275 h 464303"/>
              <a:gd name="connsiteX16" fmla="*/ 52548 w 784068"/>
              <a:gd name="connsiteY16" fmla="*/ 209550 h 464303"/>
              <a:gd name="connsiteX0" fmla="*/ 784068 w 784068"/>
              <a:gd name="connsiteY0" fmla="*/ 266700 h 468212"/>
              <a:gd name="connsiteX1" fmla="*/ 734538 w 784068"/>
              <a:gd name="connsiteY1" fmla="*/ 248602 h 468212"/>
              <a:gd name="connsiteX2" fmla="*/ 734538 w 784068"/>
              <a:gd name="connsiteY2" fmla="*/ 144780 h 468212"/>
              <a:gd name="connsiteX3" fmla="*/ 784068 w 784068"/>
              <a:gd name="connsiteY3" fmla="*/ 123825 h 468212"/>
              <a:gd name="connsiteX4" fmla="*/ 448788 w 784068"/>
              <a:gd name="connsiteY4" fmla="*/ 0 h 468212"/>
              <a:gd name="connsiteX5" fmla="*/ 41118 w 784068"/>
              <a:gd name="connsiteY5" fmla="*/ 142875 h 468212"/>
              <a:gd name="connsiteX6" fmla="*/ 1113 w 784068"/>
              <a:gd name="connsiteY6" fmla="*/ 257175 h 468212"/>
              <a:gd name="connsiteX7" fmla="*/ 11739 w 784068"/>
              <a:gd name="connsiteY7" fmla="*/ 330358 h 468212"/>
              <a:gd name="connsiteX8" fmla="*/ 320448 w 784068"/>
              <a:gd name="connsiteY8" fmla="*/ 468212 h 468212"/>
              <a:gd name="connsiteX9" fmla="*/ 784068 w 784068"/>
              <a:gd name="connsiteY9" fmla="*/ 266700 h 468212"/>
              <a:gd name="connsiteX10" fmla="*/ 52548 w 784068"/>
              <a:gd name="connsiteY10" fmla="*/ 209550 h 468212"/>
              <a:gd name="connsiteX11" fmla="*/ 317343 w 784068"/>
              <a:gd name="connsiteY11" fmla="*/ 313372 h 468212"/>
              <a:gd name="connsiteX12" fmla="*/ 697390 w 784068"/>
              <a:gd name="connsiteY12" fmla="*/ 160020 h 468212"/>
              <a:gd name="connsiteX13" fmla="*/ 697390 w 784068"/>
              <a:gd name="connsiteY13" fmla="*/ 241935 h 468212"/>
              <a:gd name="connsiteX14" fmla="*/ 317343 w 784068"/>
              <a:gd name="connsiteY14" fmla="*/ 400050 h 468212"/>
              <a:gd name="connsiteX15" fmla="*/ 52548 w 784068"/>
              <a:gd name="connsiteY15" fmla="*/ 295275 h 468212"/>
              <a:gd name="connsiteX16" fmla="*/ 52548 w 784068"/>
              <a:gd name="connsiteY16" fmla="*/ 209550 h 46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068" h="468212">
                <a:moveTo>
                  <a:pt x="784068" y="266700"/>
                </a:moveTo>
                <a:lnTo>
                  <a:pt x="734538" y="248602"/>
                </a:lnTo>
                <a:lnTo>
                  <a:pt x="734538" y="144780"/>
                </a:lnTo>
                <a:lnTo>
                  <a:pt x="784068" y="123825"/>
                </a:lnTo>
                <a:lnTo>
                  <a:pt x="448788" y="0"/>
                </a:lnTo>
                <a:lnTo>
                  <a:pt x="41118" y="142875"/>
                </a:lnTo>
                <a:cubicBezTo>
                  <a:pt x="2065" y="161925"/>
                  <a:pt x="6010" y="225928"/>
                  <a:pt x="1113" y="257175"/>
                </a:cubicBezTo>
                <a:cubicBezTo>
                  <a:pt x="-3784" y="288422"/>
                  <a:pt x="8882" y="317023"/>
                  <a:pt x="11739" y="330358"/>
                </a:cubicBezTo>
                <a:cubicBezTo>
                  <a:pt x="65355" y="368904"/>
                  <a:pt x="188130" y="417393"/>
                  <a:pt x="320448" y="468212"/>
                </a:cubicBezTo>
                <a:cubicBezTo>
                  <a:pt x="528329" y="384633"/>
                  <a:pt x="714727" y="301021"/>
                  <a:pt x="784068" y="266700"/>
                </a:cubicBezTo>
                <a:close/>
                <a:moveTo>
                  <a:pt x="52548" y="209550"/>
                </a:moveTo>
                <a:lnTo>
                  <a:pt x="317343" y="313372"/>
                </a:lnTo>
                <a:lnTo>
                  <a:pt x="697390" y="160020"/>
                </a:lnTo>
                <a:lnTo>
                  <a:pt x="697390" y="241935"/>
                </a:lnTo>
                <a:lnTo>
                  <a:pt x="317343" y="400050"/>
                </a:lnTo>
                <a:lnTo>
                  <a:pt x="52548" y="295275"/>
                </a:lnTo>
                <a:lnTo>
                  <a:pt x="52548" y="209550"/>
                </a:lnTo>
                <a:close/>
              </a:path>
            </a:pathLst>
          </a:custGeom>
          <a:solidFill>
            <a:srgbClr val="44546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PE" dirty="0"/>
          </a:p>
        </p:txBody>
      </p:sp>
      <p:sp>
        <p:nvSpPr>
          <p:cNvPr id="25" name="Gráfico 2" descr="Libros">
            <a:extLst>
              <a:ext uri="{FF2B5EF4-FFF2-40B4-BE49-F238E27FC236}">
                <a16:creationId xmlns:a16="http://schemas.microsoft.com/office/drawing/2014/main" id="{6A85DD06-66E5-4187-B366-3496E5F0C8FB}"/>
              </a:ext>
            </a:extLst>
          </p:cNvPr>
          <p:cNvSpPr/>
          <p:nvPr/>
        </p:nvSpPr>
        <p:spPr>
          <a:xfrm>
            <a:off x="5984304" y="3576965"/>
            <a:ext cx="720000" cy="432000"/>
          </a:xfrm>
          <a:custGeom>
            <a:avLst/>
            <a:gdLst>
              <a:gd name="connsiteX0" fmla="*/ 818674 w 819150"/>
              <a:gd name="connsiteY0" fmla="*/ 273844 h 771525"/>
              <a:gd name="connsiteX1" fmla="*/ 769144 w 819150"/>
              <a:gd name="connsiteY1" fmla="*/ 255746 h 771525"/>
              <a:gd name="connsiteX2" fmla="*/ 769144 w 819150"/>
              <a:gd name="connsiteY2" fmla="*/ 151924 h 771525"/>
              <a:gd name="connsiteX3" fmla="*/ 818674 w 819150"/>
              <a:gd name="connsiteY3" fmla="*/ 130969 h 771525"/>
              <a:gd name="connsiteX4" fmla="*/ 483394 w 819150"/>
              <a:gd name="connsiteY4" fmla="*/ 7144 h 771525"/>
              <a:gd name="connsiteX5" fmla="*/ 75724 w 819150"/>
              <a:gd name="connsiteY5" fmla="*/ 150019 h 771525"/>
              <a:gd name="connsiteX6" fmla="*/ 35719 w 819150"/>
              <a:gd name="connsiteY6" fmla="*/ 264319 h 771525"/>
              <a:gd name="connsiteX7" fmla="*/ 40481 w 819150"/>
              <a:gd name="connsiteY7" fmla="*/ 306229 h 771525"/>
              <a:gd name="connsiteX8" fmla="*/ 7144 w 819150"/>
              <a:gd name="connsiteY8" fmla="*/ 416719 h 771525"/>
              <a:gd name="connsiteX9" fmla="*/ 35719 w 819150"/>
              <a:gd name="connsiteY9" fmla="*/ 499586 h 771525"/>
              <a:gd name="connsiteX10" fmla="*/ 33814 w 819150"/>
              <a:gd name="connsiteY10" fmla="*/ 559594 h 771525"/>
              <a:gd name="connsiteX11" fmla="*/ 83344 w 819150"/>
              <a:gd name="connsiteY11" fmla="*/ 654844 h 771525"/>
              <a:gd name="connsiteX12" fmla="*/ 348139 w 819150"/>
              <a:gd name="connsiteY12" fmla="*/ 764381 h 771525"/>
              <a:gd name="connsiteX13" fmla="*/ 816769 w 819150"/>
              <a:gd name="connsiteY13" fmla="*/ 570071 h 771525"/>
              <a:gd name="connsiteX14" fmla="*/ 767239 w 819150"/>
              <a:gd name="connsiteY14" fmla="*/ 551974 h 771525"/>
              <a:gd name="connsiteX15" fmla="*/ 767239 w 819150"/>
              <a:gd name="connsiteY15" fmla="*/ 447199 h 771525"/>
              <a:gd name="connsiteX16" fmla="*/ 816769 w 819150"/>
              <a:gd name="connsiteY16" fmla="*/ 426244 h 771525"/>
              <a:gd name="connsiteX17" fmla="*/ 740569 w 819150"/>
              <a:gd name="connsiteY17" fmla="*/ 397669 h 771525"/>
              <a:gd name="connsiteX18" fmla="*/ 740569 w 819150"/>
              <a:gd name="connsiteY18" fmla="*/ 306229 h 771525"/>
              <a:gd name="connsiteX19" fmla="*/ 818674 w 819150"/>
              <a:gd name="connsiteY19" fmla="*/ 273844 h 771525"/>
              <a:gd name="connsiteX20" fmla="*/ 87154 w 819150"/>
              <a:gd name="connsiteY20" fmla="*/ 216694 h 771525"/>
              <a:gd name="connsiteX21" fmla="*/ 351949 w 819150"/>
              <a:gd name="connsiteY21" fmla="*/ 320516 h 771525"/>
              <a:gd name="connsiteX22" fmla="*/ 731996 w 819150"/>
              <a:gd name="connsiteY22" fmla="*/ 167164 h 771525"/>
              <a:gd name="connsiteX23" fmla="*/ 731996 w 819150"/>
              <a:gd name="connsiteY23" fmla="*/ 249079 h 771525"/>
              <a:gd name="connsiteX24" fmla="*/ 351949 w 819150"/>
              <a:gd name="connsiteY24" fmla="*/ 407194 h 771525"/>
              <a:gd name="connsiteX25" fmla="*/ 87154 w 819150"/>
              <a:gd name="connsiteY25" fmla="*/ 302419 h 771525"/>
              <a:gd name="connsiteX26" fmla="*/ 87154 w 819150"/>
              <a:gd name="connsiteY26" fmla="*/ 216694 h 771525"/>
              <a:gd name="connsiteX27" fmla="*/ 730091 w 819150"/>
              <a:gd name="connsiteY27" fmla="*/ 545306 h 771525"/>
              <a:gd name="connsiteX28" fmla="*/ 350044 w 819150"/>
              <a:gd name="connsiteY28" fmla="*/ 702469 h 771525"/>
              <a:gd name="connsiteX29" fmla="*/ 84296 w 819150"/>
              <a:gd name="connsiteY29" fmla="*/ 597694 h 771525"/>
              <a:gd name="connsiteX30" fmla="*/ 84296 w 819150"/>
              <a:gd name="connsiteY30" fmla="*/ 523399 h 771525"/>
              <a:gd name="connsiteX31" fmla="*/ 321469 w 819150"/>
              <a:gd name="connsiteY31" fmla="*/ 620554 h 771525"/>
              <a:gd name="connsiteX32" fmla="*/ 731044 w 819150"/>
              <a:gd name="connsiteY32" fmla="*/ 458629 h 771525"/>
              <a:gd name="connsiteX33" fmla="*/ 730091 w 819150"/>
              <a:gd name="connsiteY33" fmla="*/ 545306 h 771525"/>
              <a:gd name="connsiteX34" fmla="*/ 703421 w 819150"/>
              <a:gd name="connsiteY34" fmla="*/ 402431 h 771525"/>
              <a:gd name="connsiteX35" fmla="*/ 323374 w 819150"/>
              <a:gd name="connsiteY35" fmla="*/ 559594 h 771525"/>
              <a:gd name="connsiteX36" fmla="*/ 58579 w 819150"/>
              <a:gd name="connsiteY36" fmla="*/ 454819 h 771525"/>
              <a:gd name="connsiteX37" fmla="*/ 58579 w 819150"/>
              <a:gd name="connsiteY37" fmla="*/ 369094 h 771525"/>
              <a:gd name="connsiteX38" fmla="*/ 330994 w 819150"/>
              <a:gd name="connsiteY38" fmla="*/ 477679 h 771525"/>
              <a:gd name="connsiteX39" fmla="*/ 704374 w 819150"/>
              <a:gd name="connsiteY39" fmla="*/ 321469 h 771525"/>
              <a:gd name="connsiteX40" fmla="*/ 704374 w 819150"/>
              <a:gd name="connsiteY40" fmla="*/ 402431 h 771525"/>
              <a:gd name="connsiteX0" fmla="*/ 811530 w 811530"/>
              <a:gd name="connsiteY0" fmla="*/ 266700 h 757237"/>
              <a:gd name="connsiteX1" fmla="*/ 762000 w 811530"/>
              <a:gd name="connsiteY1" fmla="*/ 248602 h 757237"/>
              <a:gd name="connsiteX2" fmla="*/ 762000 w 811530"/>
              <a:gd name="connsiteY2" fmla="*/ 144780 h 757237"/>
              <a:gd name="connsiteX3" fmla="*/ 811530 w 811530"/>
              <a:gd name="connsiteY3" fmla="*/ 123825 h 757237"/>
              <a:gd name="connsiteX4" fmla="*/ 476250 w 811530"/>
              <a:gd name="connsiteY4" fmla="*/ 0 h 757237"/>
              <a:gd name="connsiteX5" fmla="*/ 68580 w 811530"/>
              <a:gd name="connsiteY5" fmla="*/ 142875 h 757237"/>
              <a:gd name="connsiteX6" fmla="*/ 28575 w 811530"/>
              <a:gd name="connsiteY6" fmla="*/ 257175 h 757237"/>
              <a:gd name="connsiteX7" fmla="*/ 33337 w 811530"/>
              <a:gd name="connsiteY7" fmla="*/ 299085 h 757237"/>
              <a:gd name="connsiteX8" fmla="*/ 0 w 811530"/>
              <a:gd name="connsiteY8" fmla="*/ 409575 h 757237"/>
              <a:gd name="connsiteX9" fmla="*/ 28575 w 811530"/>
              <a:gd name="connsiteY9" fmla="*/ 492442 h 757237"/>
              <a:gd name="connsiteX10" fmla="*/ 26670 w 811530"/>
              <a:gd name="connsiteY10" fmla="*/ 552450 h 757237"/>
              <a:gd name="connsiteX11" fmla="*/ 76200 w 811530"/>
              <a:gd name="connsiteY11" fmla="*/ 647700 h 757237"/>
              <a:gd name="connsiteX12" fmla="*/ 340995 w 811530"/>
              <a:gd name="connsiteY12" fmla="*/ 757237 h 757237"/>
              <a:gd name="connsiteX13" fmla="*/ 809625 w 811530"/>
              <a:gd name="connsiteY13" fmla="*/ 562927 h 757237"/>
              <a:gd name="connsiteX14" fmla="*/ 760095 w 811530"/>
              <a:gd name="connsiteY14" fmla="*/ 544830 h 757237"/>
              <a:gd name="connsiteX15" fmla="*/ 760095 w 811530"/>
              <a:gd name="connsiteY15" fmla="*/ 440055 h 757237"/>
              <a:gd name="connsiteX16" fmla="*/ 809625 w 811530"/>
              <a:gd name="connsiteY16" fmla="*/ 419100 h 757237"/>
              <a:gd name="connsiteX17" fmla="*/ 733425 w 811530"/>
              <a:gd name="connsiteY17" fmla="*/ 390525 h 757237"/>
              <a:gd name="connsiteX18" fmla="*/ 733425 w 811530"/>
              <a:gd name="connsiteY18" fmla="*/ 299085 h 757237"/>
              <a:gd name="connsiteX19" fmla="*/ 811530 w 811530"/>
              <a:gd name="connsiteY19" fmla="*/ 266700 h 757237"/>
              <a:gd name="connsiteX20" fmla="*/ 80010 w 811530"/>
              <a:gd name="connsiteY20" fmla="*/ 209550 h 757237"/>
              <a:gd name="connsiteX21" fmla="*/ 344805 w 811530"/>
              <a:gd name="connsiteY21" fmla="*/ 313372 h 757237"/>
              <a:gd name="connsiteX22" fmla="*/ 724852 w 811530"/>
              <a:gd name="connsiteY22" fmla="*/ 160020 h 757237"/>
              <a:gd name="connsiteX23" fmla="*/ 724852 w 811530"/>
              <a:gd name="connsiteY23" fmla="*/ 241935 h 757237"/>
              <a:gd name="connsiteX24" fmla="*/ 344805 w 811530"/>
              <a:gd name="connsiteY24" fmla="*/ 400050 h 757237"/>
              <a:gd name="connsiteX25" fmla="*/ 80010 w 811530"/>
              <a:gd name="connsiteY25" fmla="*/ 295275 h 757237"/>
              <a:gd name="connsiteX26" fmla="*/ 80010 w 811530"/>
              <a:gd name="connsiteY26" fmla="*/ 209550 h 757237"/>
              <a:gd name="connsiteX27" fmla="*/ 722947 w 811530"/>
              <a:gd name="connsiteY27" fmla="*/ 538162 h 757237"/>
              <a:gd name="connsiteX28" fmla="*/ 77152 w 811530"/>
              <a:gd name="connsiteY28" fmla="*/ 590550 h 757237"/>
              <a:gd name="connsiteX29" fmla="*/ 77152 w 811530"/>
              <a:gd name="connsiteY29" fmla="*/ 516255 h 757237"/>
              <a:gd name="connsiteX30" fmla="*/ 314325 w 811530"/>
              <a:gd name="connsiteY30" fmla="*/ 613410 h 757237"/>
              <a:gd name="connsiteX31" fmla="*/ 723900 w 811530"/>
              <a:gd name="connsiteY31" fmla="*/ 451485 h 757237"/>
              <a:gd name="connsiteX32" fmla="*/ 722947 w 811530"/>
              <a:gd name="connsiteY32" fmla="*/ 538162 h 757237"/>
              <a:gd name="connsiteX33" fmla="*/ 696277 w 811530"/>
              <a:gd name="connsiteY33" fmla="*/ 395287 h 757237"/>
              <a:gd name="connsiteX34" fmla="*/ 316230 w 811530"/>
              <a:gd name="connsiteY34" fmla="*/ 552450 h 757237"/>
              <a:gd name="connsiteX35" fmla="*/ 51435 w 811530"/>
              <a:gd name="connsiteY35" fmla="*/ 447675 h 757237"/>
              <a:gd name="connsiteX36" fmla="*/ 51435 w 811530"/>
              <a:gd name="connsiteY36" fmla="*/ 361950 h 757237"/>
              <a:gd name="connsiteX37" fmla="*/ 323850 w 811530"/>
              <a:gd name="connsiteY37" fmla="*/ 470535 h 757237"/>
              <a:gd name="connsiteX38" fmla="*/ 697230 w 811530"/>
              <a:gd name="connsiteY38" fmla="*/ 314325 h 757237"/>
              <a:gd name="connsiteX39" fmla="*/ 697230 w 811530"/>
              <a:gd name="connsiteY39" fmla="*/ 395287 h 757237"/>
              <a:gd name="connsiteX40" fmla="*/ 696277 w 811530"/>
              <a:gd name="connsiteY40" fmla="*/ 395287 h 757237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60095 w 811530"/>
              <a:gd name="connsiteY13" fmla="*/ 544830 h 647700"/>
              <a:gd name="connsiteX14" fmla="*/ 760095 w 811530"/>
              <a:gd name="connsiteY14" fmla="*/ 440055 h 647700"/>
              <a:gd name="connsiteX15" fmla="*/ 809625 w 811530"/>
              <a:gd name="connsiteY15" fmla="*/ 419100 h 647700"/>
              <a:gd name="connsiteX16" fmla="*/ 733425 w 811530"/>
              <a:gd name="connsiteY16" fmla="*/ 390525 h 647700"/>
              <a:gd name="connsiteX17" fmla="*/ 733425 w 811530"/>
              <a:gd name="connsiteY17" fmla="*/ 299085 h 647700"/>
              <a:gd name="connsiteX18" fmla="*/ 811530 w 811530"/>
              <a:gd name="connsiteY18" fmla="*/ 266700 h 647700"/>
              <a:gd name="connsiteX19" fmla="*/ 80010 w 811530"/>
              <a:gd name="connsiteY19" fmla="*/ 209550 h 647700"/>
              <a:gd name="connsiteX20" fmla="*/ 344805 w 811530"/>
              <a:gd name="connsiteY20" fmla="*/ 313372 h 647700"/>
              <a:gd name="connsiteX21" fmla="*/ 724852 w 811530"/>
              <a:gd name="connsiteY21" fmla="*/ 160020 h 647700"/>
              <a:gd name="connsiteX22" fmla="*/ 724852 w 811530"/>
              <a:gd name="connsiteY22" fmla="*/ 241935 h 647700"/>
              <a:gd name="connsiteX23" fmla="*/ 344805 w 811530"/>
              <a:gd name="connsiteY23" fmla="*/ 400050 h 647700"/>
              <a:gd name="connsiteX24" fmla="*/ 80010 w 811530"/>
              <a:gd name="connsiteY24" fmla="*/ 295275 h 647700"/>
              <a:gd name="connsiteX25" fmla="*/ 80010 w 811530"/>
              <a:gd name="connsiteY25" fmla="*/ 209550 h 647700"/>
              <a:gd name="connsiteX26" fmla="*/ 722947 w 811530"/>
              <a:gd name="connsiteY26" fmla="*/ 538162 h 647700"/>
              <a:gd name="connsiteX27" fmla="*/ 77152 w 811530"/>
              <a:gd name="connsiteY27" fmla="*/ 590550 h 647700"/>
              <a:gd name="connsiteX28" fmla="*/ 77152 w 811530"/>
              <a:gd name="connsiteY28" fmla="*/ 516255 h 647700"/>
              <a:gd name="connsiteX29" fmla="*/ 314325 w 811530"/>
              <a:gd name="connsiteY29" fmla="*/ 613410 h 647700"/>
              <a:gd name="connsiteX30" fmla="*/ 723900 w 811530"/>
              <a:gd name="connsiteY30" fmla="*/ 451485 h 647700"/>
              <a:gd name="connsiteX31" fmla="*/ 722947 w 811530"/>
              <a:gd name="connsiteY31" fmla="*/ 538162 h 647700"/>
              <a:gd name="connsiteX32" fmla="*/ 696277 w 811530"/>
              <a:gd name="connsiteY32" fmla="*/ 395287 h 647700"/>
              <a:gd name="connsiteX33" fmla="*/ 316230 w 811530"/>
              <a:gd name="connsiteY33" fmla="*/ 552450 h 647700"/>
              <a:gd name="connsiteX34" fmla="*/ 51435 w 811530"/>
              <a:gd name="connsiteY34" fmla="*/ 447675 h 647700"/>
              <a:gd name="connsiteX35" fmla="*/ 51435 w 811530"/>
              <a:gd name="connsiteY35" fmla="*/ 361950 h 647700"/>
              <a:gd name="connsiteX36" fmla="*/ 323850 w 811530"/>
              <a:gd name="connsiteY36" fmla="*/ 470535 h 647700"/>
              <a:gd name="connsiteX37" fmla="*/ 697230 w 811530"/>
              <a:gd name="connsiteY37" fmla="*/ 314325 h 647700"/>
              <a:gd name="connsiteX38" fmla="*/ 697230 w 811530"/>
              <a:gd name="connsiteY38" fmla="*/ 395287 h 647700"/>
              <a:gd name="connsiteX39" fmla="*/ 696277 w 811530"/>
              <a:gd name="connsiteY39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60095 w 811530"/>
              <a:gd name="connsiteY13" fmla="*/ 544830 h 647700"/>
              <a:gd name="connsiteX14" fmla="*/ 760095 w 811530"/>
              <a:gd name="connsiteY14" fmla="*/ 440055 h 647700"/>
              <a:gd name="connsiteX15" fmla="*/ 809625 w 811530"/>
              <a:gd name="connsiteY15" fmla="*/ 419100 h 647700"/>
              <a:gd name="connsiteX16" fmla="*/ 733425 w 811530"/>
              <a:gd name="connsiteY16" fmla="*/ 390525 h 647700"/>
              <a:gd name="connsiteX17" fmla="*/ 733425 w 811530"/>
              <a:gd name="connsiteY17" fmla="*/ 299085 h 647700"/>
              <a:gd name="connsiteX18" fmla="*/ 811530 w 811530"/>
              <a:gd name="connsiteY18" fmla="*/ 266700 h 647700"/>
              <a:gd name="connsiteX19" fmla="*/ 80010 w 811530"/>
              <a:gd name="connsiteY19" fmla="*/ 209550 h 647700"/>
              <a:gd name="connsiteX20" fmla="*/ 344805 w 811530"/>
              <a:gd name="connsiteY20" fmla="*/ 313372 h 647700"/>
              <a:gd name="connsiteX21" fmla="*/ 724852 w 811530"/>
              <a:gd name="connsiteY21" fmla="*/ 160020 h 647700"/>
              <a:gd name="connsiteX22" fmla="*/ 724852 w 811530"/>
              <a:gd name="connsiteY22" fmla="*/ 241935 h 647700"/>
              <a:gd name="connsiteX23" fmla="*/ 344805 w 811530"/>
              <a:gd name="connsiteY23" fmla="*/ 400050 h 647700"/>
              <a:gd name="connsiteX24" fmla="*/ 80010 w 811530"/>
              <a:gd name="connsiteY24" fmla="*/ 295275 h 647700"/>
              <a:gd name="connsiteX25" fmla="*/ 80010 w 811530"/>
              <a:gd name="connsiteY25" fmla="*/ 209550 h 647700"/>
              <a:gd name="connsiteX26" fmla="*/ 723900 w 811530"/>
              <a:gd name="connsiteY26" fmla="*/ 451485 h 647700"/>
              <a:gd name="connsiteX27" fmla="*/ 77152 w 811530"/>
              <a:gd name="connsiteY27" fmla="*/ 590550 h 647700"/>
              <a:gd name="connsiteX28" fmla="*/ 77152 w 811530"/>
              <a:gd name="connsiteY28" fmla="*/ 516255 h 647700"/>
              <a:gd name="connsiteX29" fmla="*/ 314325 w 811530"/>
              <a:gd name="connsiteY29" fmla="*/ 613410 h 647700"/>
              <a:gd name="connsiteX30" fmla="*/ 723900 w 811530"/>
              <a:gd name="connsiteY30" fmla="*/ 451485 h 647700"/>
              <a:gd name="connsiteX31" fmla="*/ 696277 w 811530"/>
              <a:gd name="connsiteY31" fmla="*/ 395287 h 647700"/>
              <a:gd name="connsiteX32" fmla="*/ 316230 w 811530"/>
              <a:gd name="connsiteY32" fmla="*/ 552450 h 647700"/>
              <a:gd name="connsiteX33" fmla="*/ 51435 w 811530"/>
              <a:gd name="connsiteY33" fmla="*/ 447675 h 647700"/>
              <a:gd name="connsiteX34" fmla="*/ 51435 w 811530"/>
              <a:gd name="connsiteY34" fmla="*/ 361950 h 647700"/>
              <a:gd name="connsiteX35" fmla="*/ 323850 w 811530"/>
              <a:gd name="connsiteY35" fmla="*/ 470535 h 647700"/>
              <a:gd name="connsiteX36" fmla="*/ 697230 w 811530"/>
              <a:gd name="connsiteY36" fmla="*/ 314325 h 647700"/>
              <a:gd name="connsiteX37" fmla="*/ 697230 w 811530"/>
              <a:gd name="connsiteY37" fmla="*/ 395287 h 647700"/>
              <a:gd name="connsiteX38" fmla="*/ 696277 w 811530"/>
              <a:gd name="connsiteY38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60095 w 811530"/>
              <a:gd name="connsiteY13" fmla="*/ 440055 h 647700"/>
              <a:gd name="connsiteX14" fmla="*/ 809625 w 811530"/>
              <a:gd name="connsiteY14" fmla="*/ 419100 h 647700"/>
              <a:gd name="connsiteX15" fmla="*/ 733425 w 811530"/>
              <a:gd name="connsiteY15" fmla="*/ 390525 h 647700"/>
              <a:gd name="connsiteX16" fmla="*/ 733425 w 811530"/>
              <a:gd name="connsiteY16" fmla="*/ 299085 h 647700"/>
              <a:gd name="connsiteX17" fmla="*/ 811530 w 811530"/>
              <a:gd name="connsiteY17" fmla="*/ 266700 h 647700"/>
              <a:gd name="connsiteX18" fmla="*/ 80010 w 811530"/>
              <a:gd name="connsiteY18" fmla="*/ 209550 h 647700"/>
              <a:gd name="connsiteX19" fmla="*/ 344805 w 811530"/>
              <a:gd name="connsiteY19" fmla="*/ 313372 h 647700"/>
              <a:gd name="connsiteX20" fmla="*/ 724852 w 811530"/>
              <a:gd name="connsiteY20" fmla="*/ 160020 h 647700"/>
              <a:gd name="connsiteX21" fmla="*/ 724852 w 811530"/>
              <a:gd name="connsiteY21" fmla="*/ 241935 h 647700"/>
              <a:gd name="connsiteX22" fmla="*/ 344805 w 811530"/>
              <a:gd name="connsiteY22" fmla="*/ 400050 h 647700"/>
              <a:gd name="connsiteX23" fmla="*/ 80010 w 811530"/>
              <a:gd name="connsiteY23" fmla="*/ 295275 h 647700"/>
              <a:gd name="connsiteX24" fmla="*/ 80010 w 811530"/>
              <a:gd name="connsiteY24" fmla="*/ 209550 h 647700"/>
              <a:gd name="connsiteX25" fmla="*/ 723900 w 811530"/>
              <a:gd name="connsiteY25" fmla="*/ 451485 h 647700"/>
              <a:gd name="connsiteX26" fmla="*/ 77152 w 811530"/>
              <a:gd name="connsiteY26" fmla="*/ 590550 h 647700"/>
              <a:gd name="connsiteX27" fmla="*/ 77152 w 811530"/>
              <a:gd name="connsiteY27" fmla="*/ 516255 h 647700"/>
              <a:gd name="connsiteX28" fmla="*/ 314325 w 811530"/>
              <a:gd name="connsiteY28" fmla="*/ 613410 h 647700"/>
              <a:gd name="connsiteX29" fmla="*/ 723900 w 811530"/>
              <a:gd name="connsiteY29" fmla="*/ 451485 h 647700"/>
              <a:gd name="connsiteX30" fmla="*/ 696277 w 811530"/>
              <a:gd name="connsiteY30" fmla="*/ 395287 h 647700"/>
              <a:gd name="connsiteX31" fmla="*/ 316230 w 811530"/>
              <a:gd name="connsiteY31" fmla="*/ 552450 h 647700"/>
              <a:gd name="connsiteX32" fmla="*/ 51435 w 811530"/>
              <a:gd name="connsiteY32" fmla="*/ 447675 h 647700"/>
              <a:gd name="connsiteX33" fmla="*/ 51435 w 811530"/>
              <a:gd name="connsiteY33" fmla="*/ 361950 h 647700"/>
              <a:gd name="connsiteX34" fmla="*/ 323850 w 811530"/>
              <a:gd name="connsiteY34" fmla="*/ 470535 h 647700"/>
              <a:gd name="connsiteX35" fmla="*/ 697230 w 811530"/>
              <a:gd name="connsiteY35" fmla="*/ 314325 h 647700"/>
              <a:gd name="connsiteX36" fmla="*/ 697230 w 811530"/>
              <a:gd name="connsiteY36" fmla="*/ 395287 h 647700"/>
              <a:gd name="connsiteX37" fmla="*/ 696277 w 811530"/>
              <a:gd name="connsiteY37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809625 w 811530"/>
              <a:gd name="connsiteY13" fmla="*/ 419100 h 647700"/>
              <a:gd name="connsiteX14" fmla="*/ 733425 w 811530"/>
              <a:gd name="connsiteY14" fmla="*/ 390525 h 647700"/>
              <a:gd name="connsiteX15" fmla="*/ 733425 w 811530"/>
              <a:gd name="connsiteY15" fmla="*/ 299085 h 647700"/>
              <a:gd name="connsiteX16" fmla="*/ 811530 w 811530"/>
              <a:gd name="connsiteY16" fmla="*/ 266700 h 647700"/>
              <a:gd name="connsiteX17" fmla="*/ 80010 w 811530"/>
              <a:gd name="connsiteY17" fmla="*/ 209550 h 647700"/>
              <a:gd name="connsiteX18" fmla="*/ 344805 w 811530"/>
              <a:gd name="connsiteY18" fmla="*/ 313372 h 647700"/>
              <a:gd name="connsiteX19" fmla="*/ 724852 w 811530"/>
              <a:gd name="connsiteY19" fmla="*/ 160020 h 647700"/>
              <a:gd name="connsiteX20" fmla="*/ 724852 w 811530"/>
              <a:gd name="connsiteY20" fmla="*/ 241935 h 647700"/>
              <a:gd name="connsiteX21" fmla="*/ 344805 w 811530"/>
              <a:gd name="connsiteY21" fmla="*/ 400050 h 647700"/>
              <a:gd name="connsiteX22" fmla="*/ 80010 w 811530"/>
              <a:gd name="connsiteY22" fmla="*/ 295275 h 647700"/>
              <a:gd name="connsiteX23" fmla="*/ 80010 w 811530"/>
              <a:gd name="connsiteY23" fmla="*/ 209550 h 647700"/>
              <a:gd name="connsiteX24" fmla="*/ 723900 w 811530"/>
              <a:gd name="connsiteY24" fmla="*/ 451485 h 647700"/>
              <a:gd name="connsiteX25" fmla="*/ 77152 w 811530"/>
              <a:gd name="connsiteY25" fmla="*/ 590550 h 647700"/>
              <a:gd name="connsiteX26" fmla="*/ 77152 w 811530"/>
              <a:gd name="connsiteY26" fmla="*/ 516255 h 647700"/>
              <a:gd name="connsiteX27" fmla="*/ 314325 w 811530"/>
              <a:gd name="connsiteY27" fmla="*/ 613410 h 647700"/>
              <a:gd name="connsiteX28" fmla="*/ 723900 w 811530"/>
              <a:gd name="connsiteY28" fmla="*/ 451485 h 647700"/>
              <a:gd name="connsiteX29" fmla="*/ 696277 w 811530"/>
              <a:gd name="connsiteY29" fmla="*/ 395287 h 647700"/>
              <a:gd name="connsiteX30" fmla="*/ 316230 w 811530"/>
              <a:gd name="connsiteY30" fmla="*/ 552450 h 647700"/>
              <a:gd name="connsiteX31" fmla="*/ 51435 w 811530"/>
              <a:gd name="connsiteY31" fmla="*/ 447675 h 647700"/>
              <a:gd name="connsiteX32" fmla="*/ 51435 w 811530"/>
              <a:gd name="connsiteY32" fmla="*/ 361950 h 647700"/>
              <a:gd name="connsiteX33" fmla="*/ 323850 w 811530"/>
              <a:gd name="connsiteY33" fmla="*/ 470535 h 647700"/>
              <a:gd name="connsiteX34" fmla="*/ 697230 w 811530"/>
              <a:gd name="connsiteY34" fmla="*/ 314325 h 647700"/>
              <a:gd name="connsiteX35" fmla="*/ 697230 w 811530"/>
              <a:gd name="connsiteY35" fmla="*/ 395287 h 647700"/>
              <a:gd name="connsiteX36" fmla="*/ 696277 w 811530"/>
              <a:gd name="connsiteY36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809625 w 811530"/>
              <a:gd name="connsiteY13" fmla="*/ 419100 h 647700"/>
              <a:gd name="connsiteX14" fmla="*/ 733425 w 811530"/>
              <a:gd name="connsiteY14" fmla="*/ 390525 h 647700"/>
              <a:gd name="connsiteX15" fmla="*/ 733425 w 811530"/>
              <a:gd name="connsiteY15" fmla="*/ 299085 h 647700"/>
              <a:gd name="connsiteX16" fmla="*/ 811530 w 811530"/>
              <a:gd name="connsiteY16" fmla="*/ 266700 h 647700"/>
              <a:gd name="connsiteX17" fmla="*/ 80010 w 811530"/>
              <a:gd name="connsiteY17" fmla="*/ 209550 h 647700"/>
              <a:gd name="connsiteX18" fmla="*/ 344805 w 811530"/>
              <a:gd name="connsiteY18" fmla="*/ 313372 h 647700"/>
              <a:gd name="connsiteX19" fmla="*/ 724852 w 811530"/>
              <a:gd name="connsiteY19" fmla="*/ 160020 h 647700"/>
              <a:gd name="connsiteX20" fmla="*/ 724852 w 811530"/>
              <a:gd name="connsiteY20" fmla="*/ 241935 h 647700"/>
              <a:gd name="connsiteX21" fmla="*/ 344805 w 811530"/>
              <a:gd name="connsiteY21" fmla="*/ 400050 h 647700"/>
              <a:gd name="connsiteX22" fmla="*/ 80010 w 811530"/>
              <a:gd name="connsiteY22" fmla="*/ 295275 h 647700"/>
              <a:gd name="connsiteX23" fmla="*/ 80010 w 811530"/>
              <a:gd name="connsiteY23" fmla="*/ 209550 h 647700"/>
              <a:gd name="connsiteX24" fmla="*/ 314325 w 811530"/>
              <a:gd name="connsiteY24" fmla="*/ 613410 h 647700"/>
              <a:gd name="connsiteX25" fmla="*/ 77152 w 811530"/>
              <a:gd name="connsiteY25" fmla="*/ 590550 h 647700"/>
              <a:gd name="connsiteX26" fmla="*/ 77152 w 811530"/>
              <a:gd name="connsiteY26" fmla="*/ 516255 h 647700"/>
              <a:gd name="connsiteX27" fmla="*/ 314325 w 811530"/>
              <a:gd name="connsiteY27" fmla="*/ 613410 h 647700"/>
              <a:gd name="connsiteX28" fmla="*/ 696277 w 811530"/>
              <a:gd name="connsiteY28" fmla="*/ 395287 h 647700"/>
              <a:gd name="connsiteX29" fmla="*/ 316230 w 811530"/>
              <a:gd name="connsiteY29" fmla="*/ 552450 h 647700"/>
              <a:gd name="connsiteX30" fmla="*/ 51435 w 811530"/>
              <a:gd name="connsiteY30" fmla="*/ 447675 h 647700"/>
              <a:gd name="connsiteX31" fmla="*/ 51435 w 811530"/>
              <a:gd name="connsiteY31" fmla="*/ 361950 h 647700"/>
              <a:gd name="connsiteX32" fmla="*/ 323850 w 811530"/>
              <a:gd name="connsiteY32" fmla="*/ 470535 h 647700"/>
              <a:gd name="connsiteX33" fmla="*/ 697230 w 811530"/>
              <a:gd name="connsiteY33" fmla="*/ 314325 h 647700"/>
              <a:gd name="connsiteX34" fmla="*/ 697230 w 811530"/>
              <a:gd name="connsiteY34" fmla="*/ 395287 h 647700"/>
              <a:gd name="connsiteX35" fmla="*/ 696277 w 811530"/>
              <a:gd name="connsiteY35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390525 h 647700"/>
              <a:gd name="connsiteX14" fmla="*/ 733425 w 811530"/>
              <a:gd name="connsiteY14" fmla="*/ 299085 h 647700"/>
              <a:gd name="connsiteX15" fmla="*/ 811530 w 811530"/>
              <a:gd name="connsiteY15" fmla="*/ 266700 h 647700"/>
              <a:gd name="connsiteX16" fmla="*/ 80010 w 811530"/>
              <a:gd name="connsiteY16" fmla="*/ 209550 h 647700"/>
              <a:gd name="connsiteX17" fmla="*/ 344805 w 811530"/>
              <a:gd name="connsiteY17" fmla="*/ 313372 h 647700"/>
              <a:gd name="connsiteX18" fmla="*/ 724852 w 811530"/>
              <a:gd name="connsiteY18" fmla="*/ 160020 h 647700"/>
              <a:gd name="connsiteX19" fmla="*/ 724852 w 811530"/>
              <a:gd name="connsiteY19" fmla="*/ 241935 h 647700"/>
              <a:gd name="connsiteX20" fmla="*/ 344805 w 811530"/>
              <a:gd name="connsiteY20" fmla="*/ 400050 h 647700"/>
              <a:gd name="connsiteX21" fmla="*/ 80010 w 811530"/>
              <a:gd name="connsiteY21" fmla="*/ 295275 h 647700"/>
              <a:gd name="connsiteX22" fmla="*/ 80010 w 811530"/>
              <a:gd name="connsiteY22" fmla="*/ 209550 h 647700"/>
              <a:gd name="connsiteX23" fmla="*/ 314325 w 811530"/>
              <a:gd name="connsiteY23" fmla="*/ 613410 h 647700"/>
              <a:gd name="connsiteX24" fmla="*/ 77152 w 811530"/>
              <a:gd name="connsiteY24" fmla="*/ 590550 h 647700"/>
              <a:gd name="connsiteX25" fmla="*/ 77152 w 811530"/>
              <a:gd name="connsiteY25" fmla="*/ 516255 h 647700"/>
              <a:gd name="connsiteX26" fmla="*/ 314325 w 811530"/>
              <a:gd name="connsiteY26" fmla="*/ 613410 h 647700"/>
              <a:gd name="connsiteX27" fmla="*/ 696277 w 811530"/>
              <a:gd name="connsiteY27" fmla="*/ 395287 h 647700"/>
              <a:gd name="connsiteX28" fmla="*/ 316230 w 811530"/>
              <a:gd name="connsiteY28" fmla="*/ 552450 h 647700"/>
              <a:gd name="connsiteX29" fmla="*/ 51435 w 811530"/>
              <a:gd name="connsiteY29" fmla="*/ 447675 h 647700"/>
              <a:gd name="connsiteX30" fmla="*/ 51435 w 811530"/>
              <a:gd name="connsiteY30" fmla="*/ 361950 h 647700"/>
              <a:gd name="connsiteX31" fmla="*/ 323850 w 811530"/>
              <a:gd name="connsiteY31" fmla="*/ 470535 h 647700"/>
              <a:gd name="connsiteX32" fmla="*/ 697230 w 811530"/>
              <a:gd name="connsiteY32" fmla="*/ 314325 h 647700"/>
              <a:gd name="connsiteX33" fmla="*/ 697230 w 811530"/>
              <a:gd name="connsiteY33" fmla="*/ 395287 h 647700"/>
              <a:gd name="connsiteX34" fmla="*/ 696277 w 811530"/>
              <a:gd name="connsiteY34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314325 w 811530"/>
              <a:gd name="connsiteY22" fmla="*/ 613410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314325 w 811530"/>
              <a:gd name="connsiteY25" fmla="*/ 613410 h 647700"/>
              <a:gd name="connsiteX26" fmla="*/ 696277 w 811530"/>
              <a:gd name="connsiteY26" fmla="*/ 395287 h 647700"/>
              <a:gd name="connsiteX27" fmla="*/ 316230 w 811530"/>
              <a:gd name="connsiteY27" fmla="*/ 552450 h 647700"/>
              <a:gd name="connsiteX28" fmla="*/ 51435 w 811530"/>
              <a:gd name="connsiteY28" fmla="*/ 447675 h 647700"/>
              <a:gd name="connsiteX29" fmla="*/ 51435 w 811530"/>
              <a:gd name="connsiteY29" fmla="*/ 361950 h 647700"/>
              <a:gd name="connsiteX30" fmla="*/ 323850 w 811530"/>
              <a:gd name="connsiteY30" fmla="*/ 470535 h 647700"/>
              <a:gd name="connsiteX31" fmla="*/ 697230 w 811530"/>
              <a:gd name="connsiteY31" fmla="*/ 314325 h 647700"/>
              <a:gd name="connsiteX32" fmla="*/ 697230 w 811530"/>
              <a:gd name="connsiteY32" fmla="*/ 395287 h 647700"/>
              <a:gd name="connsiteX33" fmla="*/ 696277 w 811530"/>
              <a:gd name="connsiteY33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314325 w 811530"/>
              <a:gd name="connsiteY22" fmla="*/ 613410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314325 w 811530"/>
              <a:gd name="connsiteY25" fmla="*/ 613410 h 647700"/>
              <a:gd name="connsiteX26" fmla="*/ 697230 w 811530"/>
              <a:gd name="connsiteY26" fmla="*/ 395287 h 647700"/>
              <a:gd name="connsiteX27" fmla="*/ 316230 w 811530"/>
              <a:gd name="connsiteY27" fmla="*/ 552450 h 647700"/>
              <a:gd name="connsiteX28" fmla="*/ 51435 w 811530"/>
              <a:gd name="connsiteY28" fmla="*/ 447675 h 647700"/>
              <a:gd name="connsiteX29" fmla="*/ 51435 w 811530"/>
              <a:gd name="connsiteY29" fmla="*/ 361950 h 647700"/>
              <a:gd name="connsiteX30" fmla="*/ 323850 w 811530"/>
              <a:gd name="connsiteY30" fmla="*/ 470535 h 647700"/>
              <a:gd name="connsiteX31" fmla="*/ 697230 w 811530"/>
              <a:gd name="connsiteY31" fmla="*/ 314325 h 647700"/>
              <a:gd name="connsiteX32" fmla="*/ 697230 w 811530"/>
              <a:gd name="connsiteY32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314325 w 811530"/>
              <a:gd name="connsiteY22" fmla="*/ 613410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314325 w 811530"/>
              <a:gd name="connsiteY25" fmla="*/ 613410 h 647700"/>
              <a:gd name="connsiteX26" fmla="*/ 697230 w 811530"/>
              <a:gd name="connsiteY26" fmla="*/ 395287 h 647700"/>
              <a:gd name="connsiteX27" fmla="*/ 51435 w 811530"/>
              <a:gd name="connsiteY27" fmla="*/ 447675 h 647700"/>
              <a:gd name="connsiteX28" fmla="*/ 51435 w 811530"/>
              <a:gd name="connsiteY28" fmla="*/ 361950 h 647700"/>
              <a:gd name="connsiteX29" fmla="*/ 323850 w 811530"/>
              <a:gd name="connsiteY29" fmla="*/ 470535 h 647700"/>
              <a:gd name="connsiteX30" fmla="*/ 697230 w 811530"/>
              <a:gd name="connsiteY30" fmla="*/ 314325 h 647700"/>
              <a:gd name="connsiteX31" fmla="*/ 697230 w 811530"/>
              <a:gd name="connsiteY31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77152 w 811530"/>
              <a:gd name="connsiteY22" fmla="*/ 516255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697230 w 811530"/>
              <a:gd name="connsiteY25" fmla="*/ 395287 h 647700"/>
              <a:gd name="connsiteX26" fmla="*/ 51435 w 811530"/>
              <a:gd name="connsiteY26" fmla="*/ 447675 h 647700"/>
              <a:gd name="connsiteX27" fmla="*/ 51435 w 811530"/>
              <a:gd name="connsiteY27" fmla="*/ 361950 h 647700"/>
              <a:gd name="connsiteX28" fmla="*/ 323850 w 811530"/>
              <a:gd name="connsiteY28" fmla="*/ 470535 h 647700"/>
              <a:gd name="connsiteX29" fmla="*/ 697230 w 811530"/>
              <a:gd name="connsiteY29" fmla="*/ 314325 h 647700"/>
              <a:gd name="connsiteX30" fmla="*/ 697230 w 811530"/>
              <a:gd name="connsiteY30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77152 w 811530"/>
              <a:gd name="connsiteY22" fmla="*/ 516255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697230 w 811530"/>
              <a:gd name="connsiteY25" fmla="*/ 395287 h 647700"/>
              <a:gd name="connsiteX26" fmla="*/ 51435 w 811530"/>
              <a:gd name="connsiteY26" fmla="*/ 447675 h 647700"/>
              <a:gd name="connsiteX27" fmla="*/ 51435 w 811530"/>
              <a:gd name="connsiteY27" fmla="*/ 361950 h 647700"/>
              <a:gd name="connsiteX28" fmla="*/ 697230 w 811530"/>
              <a:gd name="connsiteY28" fmla="*/ 314325 h 647700"/>
              <a:gd name="connsiteX29" fmla="*/ 697230 w 811530"/>
              <a:gd name="connsiteY29" fmla="*/ 395287 h 647700"/>
              <a:gd name="connsiteX0" fmla="*/ 843283 w 843283"/>
              <a:gd name="connsiteY0" fmla="*/ 266700 h 590550"/>
              <a:gd name="connsiteX1" fmla="*/ 793753 w 843283"/>
              <a:gd name="connsiteY1" fmla="*/ 248602 h 590550"/>
              <a:gd name="connsiteX2" fmla="*/ 793753 w 843283"/>
              <a:gd name="connsiteY2" fmla="*/ 144780 h 590550"/>
              <a:gd name="connsiteX3" fmla="*/ 843283 w 843283"/>
              <a:gd name="connsiteY3" fmla="*/ 123825 h 590550"/>
              <a:gd name="connsiteX4" fmla="*/ 508003 w 843283"/>
              <a:gd name="connsiteY4" fmla="*/ 0 h 590550"/>
              <a:gd name="connsiteX5" fmla="*/ 100333 w 843283"/>
              <a:gd name="connsiteY5" fmla="*/ 142875 h 590550"/>
              <a:gd name="connsiteX6" fmla="*/ 60328 w 843283"/>
              <a:gd name="connsiteY6" fmla="*/ 257175 h 590550"/>
              <a:gd name="connsiteX7" fmla="*/ 65090 w 843283"/>
              <a:gd name="connsiteY7" fmla="*/ 299085 h 590550"/>
              <a:gd name="connsiteX8" fmla="*/ 31753 w 843283"/>
              <a:gd name="connsiteY8" fmla="*/ 409575 h 590550"/>
              <a:gd name="connsiteX9" fmla="*/ 60328 w 843283"/>
              <a:gd name="connsiteY9" fmla="*/ 492442 h 590550"/>
              <a:gd name="connsiteX10" fmla="*/ 58423 w 843283"/>
              <a:gd name="connsiteY10" fmla="*/ 552450 h 590550"/>
              <a:gd name="connsiteX11" fmla="*/ 841378 w 843283"/>
              <a:gd name="connsiteY11" fmla="*/ 562927 h 590550"/>
              <a:gd name="connsiteX12" fmla="*/ 765178 w 843283"/>
              <a:gd name="connsiteY12" fmla="*/ 299085 h 590550"/>
              <a:gd name="connsiteX13" fmla="*/ 843283 w 843283"/>
              <a:gd name="connsiteY13" fmla="*/ 266700 h 590550"/>
              <a:gd name="connsiteX14" fmla="*/ 111763 w 843283"/>
              <a:gd name="connsiteY14" fmla="*/ 209550 h 590550"/>
              <a:gd name="connsiteX15" fmla="*/ 376558 w 843283"/>
              <a:gd name="connsiteY15" fmla="*/ 313372 h 590550"/>
              <a:gd name="connsiteX16" fmla="*/ 756605 w 843283"/>
              <a:gd name="connsiteY16" fmla="*/ 160020 h 590550"/>
              <a:gd name="connsiteX17" fmla="*/ 756605 w 843283"/>
              <a:gd name="connsiteY17" fmla="*/ 241935 h 590550"/>
              <a:gd name="connsiteX18" fmla="*/ 376558 w 843283"/>
              <a:gd name="connsiteY18" fmla="*/ 400050 h 590550"/>
              <a:gd name="connsiteX19" fmla="*/ 111763 w 843283"/>
              <a:gd name="connsiteY19" fmla="*/ 295275 h 590550"/>
              <a:gd name="connsiteX20" fmla="*/ 111763 w 843283"/>
              <a:gd name="connsiteY20" fmla="*/ 209550 h 590550"/>
              <a:gd name="connsiteX21" fmla="*/ 108905 w 843283"/>
              <a:gd name="connsiteY21" fmla="*/ 516255 h 590550"/>
              <a:gd name="connsiteX22" fmla="*/ 108905 w 843283"/>
              <a:gd name="connsiteY22" fmla="*/ 590550 h 590550"/>
              <a:gd name="connsiteX23" fmla="*/ 108905 w 843283"/>
              <a:gd name="connsiteY23" fmla="*/ 516255 h 590550"/>
              <a:gd name="connsiteX24" fmla="*/ 728983 w 843283"/>
              <a:gd name="connsiteY24" fmla="*/ 395287 h 590550"/>
              <a:gd name="connsiteX25" fmla="*/ 83188 w 843283"/>
              <a:gd name="connsiteY25" fmla="*/ 447675 h 590550"/>
              <a:gd name="connsiteX26" fmla="*/ 83188 w 843283"/>
              <a:gd name="connsiteY26" fmla="*/ 361950 h 590550"/>
              <a:gd name="connsiteX27" fmla="*/ 728983 w 843283"/>
              <a:gd name="connsiteY27" fmla="*/ 314325 h 590550"/>
              <a:gd name="connsiteX28" fmla="*/ 728983 w 843283"/>
              <a:gd name="connsiteY28" fmla="*/ 395287 h 590550"/>
              <a:gd name="connsiteX0" fmla="*/ 811530 w 811530"/>
              <a:gd name="connsiteY0" fmla="*/ 266700 h 590550"/>
              <a:gd name="connsiteX1" fmla="*/ 762000 w 811530"/>
              <a:gd name="connsiteY1" fmla="*/ 248602 h 590550"/>
              <a:gd name="connsiteX2" fmla="*/ 762000 w 811530"/>
              <a:gd name="connsiteY2" fmla="*/ 144780 h 590550"/>
              <a:gd name="connsiteX3" fmla="*/ 811530 w 811530"/>
              <a:gd name="connsiteY3" fmla="*/ 123825 h 590550"/>
              <a:gd name="connsiteX4" fmla="*/ 476250 w 811530"/>
              <a:gd name="connsiteY4" fmla="*/ 0 h 590550"/>
              <a:gd name="connsiteX5" fmla="*/ 68580 w 811530"/>
              <a:gd name="connsiteY5" fmla="*/ 142875 h 590550"/>
              <a:gd name="connsiteX6" fmla="*/ 28575 w 811530"/>
              <a:gd name="connsiteY6" fmla="*/ 257175 h 590550"/>
              <a:gd name="connsiteX7" fmla="*/ 33337 w 811530"/>
              <a:gd name="connsiteY7" fmla="*/ 299085 h 590550"/>
              <a:gd name="connsiteX8" fmla="*/ 0 w 811530"/>
              <a:gd name="connsiteY8" fmla="*/ 409575 h 590550"/>
              <a:gd name="connsiteX9" fmla="*/ 28575 w 811530"/>
              <a:gd name="connsiteY9" fmla="*/ 492442 h 590550"/>
              <a:gd name="connsiteX10" fmla="*/ 809625 w 811530"/>
              <a:gd name="connsiteY10" fmla="*/ 562927 h 590550"/>
              <a:gd name="connsiteX11" fmla="*/ 733425 w 811530"/>
              <a:gd name="connsiteY11" fmla="*/ 299085 h 590550"/>
              <a:gd name="connsiteX12" fmla="*/ 811530 w 811530"/>
              <a:gd name="connsiteY12" fmla="*/ 266700 h 590550"/>
              <a:gd name="connsiteX13" fmla="*/ 80010 w 811530"/>
              <a:gd name="connsiteY13" fmla="*/ 209550 h 590550"/>
              <a:gd name="connsiteX14" fmla="*/ 344805 w 811530"/>
              <a:gd name="connsiteY14" fmla="*/ 313372 h 590550"/>
              <a:gd name="connsiteX15" fmla="*/ 724852 w 811530"/>
              <a:gd name="connsiteY15" fmla="*/ 160020 h 590550"/>
              <a:gd name="connsiteX16" fmla="*/ 724852 w 811530"/>
              <a:gd name="connsiteY16" fmla="*/ 241935 h 590550"/>
              <a:gd name="connsiteX17" fmla="*/ 344805 w 811530"/>
              <a:gd name="connsiteY17" fmla="*/ 400050 h 590550"/>
              <a:gd name="connsiteX18" fmla="*/ 80010 w 811530"/>
              <a:gd name="connsiteY18" fmla="*/ 295275 h 590550"/>
              <a:gd name="connsiteX19" fmla="*/ 80010 w 811530"/>
              <a:gd name="connsiteY19" fmla="*/ 209550 h 590550"/>
              <a:gd name="connsiteX20" fmla="*/ 77152 w 811530"/>
              <a:gd name="connsiteY20" fmla="*/ 516255 h 590550"/>
              <a:gd name="connsiteX21" fmla="*/ 77152 w 811530"/>
              <a:gd name="connsiteY21" fmla="*/ 590550 h 590550"/>
              <a:gd name="connsiteX22" fmla="*/ 77152 w 811530"/>
              <a:gd name="connsiteY22" fmla="*/ 516255 h 590550"/>
              <a:gd name="connsiteX23" fmla="*/ 697230 w 811530"/>
              <a:gd name="connsiteY23" fmla="*/ 395287 h 590550"/>
              <a:gd name="connsiteX24" fmla="*/ 51435 w 811530"/>
              <a:gd name="connsiteY24" fmla="*/ 447675 h 590550"/>
              <a:gd name="connsiteX25" fmla="*/ 51435 w 811530"/>
              <a:gd name="connsiteY25" fmla="*/ 361950 h 590550"/>
              <a:gd name="connsiteX26" fmla="*/ 697230 w 811530"/>
              <a:gd name="connsiteY26" fmla="*/ 314325 h 590550"/>
              <a:gd name="connsiteX27" fmla="*/ 697230 w 811530"/>
              <a:gd name="connsiteY27" fmla="*/ 395287 h 590550"/>
              <a:gd name="connsiteX0" fmla="*/ 811530 w 811530"/>
              <a:gd name="connsiteY0" fmla="*/ 266700 h 570670"/>
              <a:gd name="connsiteX1" fmla="*/ 762000 w 811530"/>
              <a:gd name="connsiteY1" fmla="*/ 248602 h 570670"/>
              <a:gd name="connsiteX2" fmla="*/ 762000 w 811530"/>
              <a:gd name="connsiteY2" fmla="*/ 144780 h 570670"/>
              <a:gd name="connsiteX3" fmla="*/ 811530 w 811530"/>
              <a:gd name="connsiteY3" fmla="*/ 123825 h 570670"/>
              <a:gd name="connsiteX4" fmla="*/ 476250 w 811530"/>
              <a:gd name="connsiteY4" fmla="*/ 0 h 570670"/>
              <a:gd name="connsiteX5" fmla="*/ 68580 w 811530"/>
              <a:gd name="connsiteY5" fmla="*/ 142875 h 570670"/>
              <a:gd name="connsiteX6" fmla="*/ 28575 w 811530"/>
              <a:gd name="connsiteY6" fmla="*/ 257175 h 570670"/>
              <a:gd name="connsiteX7" fmla="*/ 33337 w 811530"/>
              <a:gd name="connsiteY7" fmla="*/ 299085 h 570670"/>
              <a:gd name="connsiteX8" fmla="*/ 0 w 811530"/>
              <a:gd name="connsiteY8" fmla="*/ 409575 h 570670"/>
              <a:gd name="connsiteX9" fmla="*/ 28575 w 811530"/>
              <a:gd name="connsiteY9" fmla="*/ 492442 h 570670"/>
              <a:gd name="connsiteX10" fmla="*/ 809625 w 811530"/>
              <a:gd name="connsiteY10" fmla="*/ 562927 h 570670"/>
              <a:gd name="connsiteX11" fmla="*/ 733425 w 811530"/>
              <a:gd name="connsiteY11" fmla="*/ 299085 h 570670"/>
              <a:gd name="connsiteX12" fmla="*/ 811530 w 811530"/>
              <a:gd name="connsiteY12" fmla="*/ 266700 h 570670"/>
              <a:gd name="connsiteX13" fmla="*/ 80010 w 811530"/>
              <a:gd name="connsiteY13" fmla="*/ 209550 h 570670"/>
              <a:gd name="connsiteX14" fmla="*/ 344805 w 811530"/>
              <a:gd name="connsiteY14" fmla="*/ 313372 h 570670"/>
              <a:gd name="connsiteX15" fmla="*/ 724852 w 811530"/>
              <a:gd name="connsiteY15" fmla="*/ 160020 h 570670"/>
              <a:gd name="connsiteX16" fmla="*/ 724852 w 811530"/>
              <a:gd name="connsiteY16" fmla="*/ 241935 h 570670"/>
              <a:gd name="connsiteX17" fmla="*/ 344805 w 811530"/>
              <a:gd name="connsiteY17" fmla="*/ 400050 h 570670"/>
              <a:gd name="connsiteX18" fmla="*/ 80010 w 811530"/>
              <a:gd name="connsiteY18" fmla="*/ 295275 h 570670"/>
              <a:gd name="connsiteX19" fmla="*/ 80010 w 811530"/>
              <a:gd name="connsiteY19" fmla="*/ 209550 h 570670"/>
              <a:gd name="connsiteX20" fmla="*/ 697230 w 811530"/>
              <a:gd name="connsiteY20" fmla="*/ 395287 h 570670"/>
              <a:gd name="connsiteX21" fmla="*/ 51435 w 811530"/>
              <a:gd name="connsiteY21" fmla="*/ 447675 h 570670"/>
              <a:gd name="connsiteX22" fmla="*/ 51435 w 811530"/>
              <a:gd name="connsiteY22" fmla="*/ 361950 h 570670"/>
              <a:gd name="connsiteX23" fmla="*/ 697230 w 811530"/>
              <a:gd name="connsiteY23" fmla="*/ 314325 h 570670"/>
              <a:gd name="connsiteX24" fmla="*/ 697230 w 811530"/>
              <a:gd name="connsiteY24" fmla="*/ 395287 h 570670"/>
              <a:gd name="connsiteX0" fmla="*/ 867671 w 867671"/>
              <a:gd name="connsiteY0" fmla="*/ 266700 h 564728"/>
              <a:gd name="connsiteX1" fmla="*/ 818141 w 867671"/>
              <a:gd name="connsiteY1" fmla="*/ 248602 h 564728"/>
              <a:gd name="connsiteX2" fmla="*/ 818141 w 867671"/>
              <a:gd name="connsiteY2" fmla="*/ 144780 h 564728"/>
              <a:gd name="connsiteX3" fmla="*/ 867671 w 867671"/>
              <a:gd name="connsiteY3" fmla="*/ 123825 h 564728"/>
              <a:gd name="connsiteX4" fmla="*/ 532391 w 867671"/>
              <a:gd name="connsiteY4" fmla="*/ 0 h 564728"/>
              <a:gd name="connsiteX5" fmla="*/ 124721 w 867671"/>
              <a:gd name="connsiteY5" fmla="*/ 142875 h 564728"/>
              <a:gd name="connsiteX6" fmla="*/ 84716 w 867671"/>
              <a:gd name="connsiteY6" fmla="*/ 257175 h 564728"/>
              <a:gd name="connsiteX7" fmla="*/ 89478 w 867671"/>
              <a:gd name="connsiteY7" fmla="*/ 299085 h 564728"/>
              <a:gd name="connsiteX8" fmla="*/ 56141 w 867671"/>
              <a:gd name="connsiteY8" fmla="*/ 409575 h 564728"/>
              <a:gd name="connsiteX9" fmla="*/ 865766 w 867671"/>
              <a:gd name="connsiteY9" fmla="*/ 562927 h 564728"/>
              <a:gd name="connsiteX10" fmla="*/ 789566 w 867671"/>
              <a:gd name="connsiteY10" fmla="*/ 299085 h 564728"/>
              <a:gd name="connsiteX11" fmla="*/ 867671 w 867671"/>
              <a:gd name="connsiteY11" fmla="*/ 266700 h 564728"/>
              <a:gd name="connsiteX12" fmla="*/ 136151 w 867671"/>
              <a:gd name="connsiteY12" fmla="*/ 209550 h 564728"/>
              <a:gd name="connsiteX13" fmla="*/ 400946 w 867671"/>
              <a:gd name="connsiteY13" fmla="*/ 313372 h 564728"/>
              <a:gd name="connsiteX14" fmla="*/ 780993 w 867671"/>
              <a:gd name="connsiteY14" fmla="*/ 160020 h 564728"/>
              <a:gd name="connsiteX15" fmla="*/ 780993 w 867671"/>
              <a:gd name="connsiteY15" fmla="*/ 241935 h 564728"/>
              <a:gd name="connsiteX16" fmla="*/ 400946 w 867671"/>
              <a:gd name="connsiteY16" fmla="*/ 400050 h 564728"/>
              <a:gd name="connsiteX17" fmla="*/ 136151 w 867671"/>
              <a:gd name="connsiteY17" fmla="*/ 295275 h 564728"/>
              <a:gd name="connsiteX18" fmla="*/ 136151 w 867671"/>
              <a:gd name="connsiteY18" fmla="*/ 209550 h 564728"/>
              <a:gd name="connsiteX19" fmla="*/ 753371 w 867671"/>
              <a:gd name="connsiteY19" fmla="*/ 395287 h 564728"/>
              <a:gd name="connsiteX20" fmla="*/ 107576 w 867671"/>
              <a:gd name="connsiteY20" fmla="*/ 447675 h 564728"/>
              <a:gd name="connsiteX21" fmla="*/ 107576 w 867671"/>
              <a:gd name="connsiteY21" fmla="*/ 361950 h 564728"/>
              <a:gd name="connsiteX22" fmla="*/ 753371 w 867671"/>
              <a:gd name="connsiteY22" fmla="*/ 314325 h 564728"/>
              <a:gd name="connsiteX23" fmla="*/ 753371 w 867671"/>
              <a:gd name="connsiteY23" fmla="*/ 395287 h 564728"/>
              <a:gd name="connsiteX0" fmla="*/ 862036 w 862036"/>
              <a:gd name="connsiteY0" fmla="*/ 266700 h 447675"/>
              <a:gd name="connsiteX1" fmla="*/ 812506 w 862036"/>
              <a:gd name="connsiteY1" fmla="*/ 248602 h 447675"/>
              <a:gd name="connsiteX2" fmla="*/ 812506 w 862036"/>
              <a:gd name="connsiteY2" fmla="*/ 144780 h 447675"/>
              <a:gd name="connsiteX3" fmla="*/ 862036 w 862036"/>
              <a:gd name="connsiteY3" fmla="*/ 123825 h 447675"/>
              <a:gd name="connsiteX4" fmla="*/ 526756 w 862036"/>
              <a:gd name="connsiteY4" fmla="*/ 0 h 447675"/>
              <a:gd name="connsiteX5" fmla="*/ 119086 w 862036"/>
              <a:gd name="connsiteY5" fmla="*/ 142875 h 447675"/>
              <a:gd name="connsiteX6" fmla="*/ 79081 w 862036"/>
              <a:gd name="connsiteY6" fmla="*/ 257175 h 447675"/>
              <a:gd name="connsiteX7" fmla="*/ 83843 w 862036"/>
              <a:gd name="connsiteY7" fmla="*/ 299085 h 447675"/>
              <a:gd name="connsiteX8" fmla="*/ 50506 w 862036"/>
              <a:gd name="connsiteY8" fmla="*/ 409575 h 447675"/>
              <a:gd name="connsiteX9" fmla="*/ 783931 w 862036"/>
              <a:gd name="connsiteY9" fmla="*/ 299085 h 447675"/>
              <a:gd name="connsiteX10" fmla="*/ 862036 w 862036"/>
              <a:gd name="connsiteY10" fmla="*/ 266700 h 447675"/>
              <a:gd name="connsiteX11" fmla="*/ 130516 w 862036"/>
              <a:gd name="connsiteY11" fmla="*/ 209550 h 447675"/>
              <a:gd name="connsiteX12" fmla="*/ 395311 w 862036"/>
              <a:gd name="connsiteY12" fmla="*/ 313372 h 447675"/>
              <a:gd name="connsiteX13" fmla="*/ 775358 w 862036"/>
              <a:gd name="connsiteY13" fmla="*/ 160020 h 447675"/>
              <a:gd name="connsiteX14" fmla="*/ 775358 w 862036"/>
              <a:gd name="connsiteY14" fmla="*/ 241935 h 447675"/>
              <a:gd name="connsiteX15" fmla="*/ 395311 w 862036"/>
              <a:gd name="connsiteY15" fmla="*/ 400050 h 447675"/>
              <a:gd name="connsiteX16" fmla="*/ 130516 w 862036"/>
              <a:gd name="connsiteY16" fmla="*/ 295275 h 447675"/>
              <a:gd name="connsiteX17" fmla="*/ 130516 w 862036"/>
              <a:gd name="connsiteY17" fmla="*/ 209550 h 447675"/>
              <a:gd name="connsiteX18" fmla="*/ 747736 w 862036"/>
              <a:gd name="connsiteY18" fmla="*/ 395287 h 447675"/>
              <a:gd name="connsiteX19" fmla="*/ 101941 w 862036"/>
              <a:gd name="connsiteY19" fmla="*/ 447675 h 447675"/>
              <a:gd name="connsiteX20" fmla="*/ 101941 w 862036"/>
              <a:gd name="connsiteY20" fmla="*/ 361950 h 447675"/>
              <a:gd name="connsiteX21" fmla="*/ 747736 w 862036"/>
              <a:gd name="connsiteY21" fmla="*/ 314325 h 447675"/>
              <a:gd name="connsiteX22" fmla="*/ 747736 w 862036"/>
              <a:gd name="connsiteY22" fmla="*/ 395287 h 447675"/>
              <a:gd name="connsiteX0" fmla="*/ 862036 w 862036"/>
              <a:gd name="connsiteY0" fmla="*/ 266700 h 447675"/>
              <a:gd name="connsiteX1" fmla="*/ 812506 w 862036"/>
              <a:gd name="connsiteY1" fmla="*/ 248602 h 447675"/>
              <a:gd name="connsiteX2" fmla="*/ 812506 w 862036"/>
              <a:gd name="connsiteY2" fmla="*/ 144780 h 447675"/>
              <a:gd name="connsiteX3" fmla="*/ 862036 w 862036"/>
              <a:gd name="connsiteY3" fmla="*/ 123825 h 447675"/>
              <a:gd name="connsiteX4" fmla="*/ 526756 w 862036"/>
              <a:gd name="connsiteY4" fmla="*/ 0 h 447675"/>
              <a:gd name="connsiteX5" fmla="*/ 119086 w 862036"/>
              <a:gd name="connsiteY5" fmla="*/ 142875 h 447675"/>
              <a:gd name="connsiteX6" fmla="*/ 79081 w 862036"/>
              <a:gd name="connsiteY6" fmla="*/ 257175 h 447675"/>
              <a:gd name="connsiteX7" fmla="*/ 83843 w 862036"/>
              <a:gd name="connsiteY7" fmla="*/ 299085 h 447675"/>
              <a:gd name="connsiteX8" fmla="*/ 50506 w 862036"/>
              <a:gd name="connsiteY8" fmla="*/ 409575 h 447675"/>
              <a:gd name="connsiteX9" fmla="*/ 783931 w 862036"/>
              <a:gd name="connsiteY9" fmla="*/ 299085 h 447675"/>
              <a:gd name="connsiteX10" fmla="*/ 862036 w 862036"/>
              <a:gd name="connsiteY10" fmla="*/ 266700 h 447675"/>
              <a:gd name="connsiteX11" fmla="*/ 130516 w 862036"/>
              <a:gd name="connsiteY11" fmla="*/ 209550 h 447675"/>
              <a:gd name="connsiteX12" fmla="*/ 395311 w 862036"/>
              <a:gd name="connsiteY12" fmla="*/ 313372 h 447675"/>
              <a:gd name="connsiteX13" fmla="*/ 775358 w 862036"/>
              <a:gd name="connsiteY13" fmla="*/ 160020 h 447675"/>
              <a:gd name="connsiteX14" fmla="*/ 775358 w 862036"/>
              <a:gd name="connsiteY14" fmla="*/ 241935 h 447675"/>
              <a:gd name="connsiteX15" fmla="*/ 395311 w 862036"/>
              <a:gd name="connsiteY15" fmla="*/ 400050 h 447675"/>
              <a:gd name="connsiteX16" fmla="*/ 130516 w 862036"/>
              <a:gd name="connsiteY16" fmla="*/ 295275 h 447675"/>
              <a:gd name="connsiteX17" fmla="*/ 130516 w 862036"/>
              <a:gd name="connsiteY17" fmla="*/ 209550 h 447675"/>
              <a:gd name="connsiteX18" fmla="*/ 747736 w 862036"/>
              <a:gd name="connsiteY18" fmla="*/ 314325 h 447675"/>
              <a:gd name="connsiteX19" fmla="*/ 101941 w 862036"/>
              <a:gd name="connsiteY19" fmla="*/ 447675 h 447675"/>
              <a:gd name="connsiteX20" fmla="*/ 101941 w 862036"/>
              <a:gd name="connsiteY20" fmla="*/ 361950 h 447675"/>
              <a:gd name="connsiteX21" fmla="*/ 747736 w 862036"/>
              <a:gd name="connsiteY21" fmla="*/ 314325 h 447675"/>
              <a:gd name="connsiteX0" fmla="*/ 862036 w 862036"/>
              <a:gd name="connsiteY0" fmla="*/ 266700 h 409575"/>
              <a:gd name="connsiteX1" fmla="*/ 812506 w 862036"/>
              <a:gd name="connsiteY1" fmla="*/ 248602 h 409575"/>
              <a:gd name="connsiteX2" fmla="*/ 812506 w 862036"/>
              <a:gd name="connsiteY2" fmla="*/ 144780 h 409575"/>
              <a:gd name="connsiteX3" fmla="*/ 862036 w 862036"/>
              <a:gd name="connsiteY3" fmla="*/ 123825 h 409575"/>
              <a:gd name="connsiteX4" fmla="*/ 526756 w 862036"/>
              <a:gd name="connsiteY4" fmla="*/ 0 h 409575"/>
              <a:gd name="connsiteX5" fmla="*/ 119086 w 862036"/>
              <a:gd name="connsiteY5" fmla="*/ 142875 h 409575"/>
              <a:gd name="connsiteX6" fmla="*/ 79081 w 862036"/>
              <a:gd name="connsiteY6" fmla="*/ 257175 h 409575"/>
              <a:gd name="connsiteX7" fmla="*/ 83843 w 862036"/>
              <a:gd name="connsiteY7" fmla="*/ 299085 h 409575"/>
              <a:gd name="connsiteX8" fmla="*/ 50506 w 862036"/>
              <a:gd name="connsiteY8" fmla="*/ 409575 h 409575"/>
              <a:gd name="connsiteX9" fmla="*/ 783931 w 862036"/>
              <a:gd name="connsiteY9" fmla="*/ 299085 h 409575"/>
              <a:gd name="connsiteX10" fmla="*/ 862036 w 862036"/>
              <a:gd name="connsiteY10" fmla="*/ 266700 h 409575"/>
              <a:gd name="connsiteX11" fmla="*/ 130516 w 862036"/>
              <a:gd name="connsiteY11" fmla="*/ 209550 h 409575"/>
              <a:gd name="connsiteX12" fmla="*/ 395311 w 862036"/>
              <a:gd name="connsiteY12" fmla="*/ 313372 h 409575"/>
              <a:gd name="connsiteX13" fmla="*/ 775358 w 862036"/>
              <a:gd name="connsiteY13" fmla="*/ 160020 h 409575"/>
              <a:gd name="connsiteX14" fmla="*/ 775358 w 862036"/>
              <a:gd name="connsiteY14" fmla="*/ 241935 h 409575"/>
              <a:gd name="connsiteX15" fmla="*/ 395311 w 862036"/>
              <a:gd name="connsiteY15" fmla="*/ 400050 h 409575"/>
              <a:gd name="connsiteX16" fmla="*/ 130516 w 862036"/>
              <a:gd name="connsiteY16" fmla="*/ 295275 h 409575"/>
              <a:gd name="connsiteX17" fmla="*/ 130516 w 862036"/>
              <a:gd name="connsiteY17" fmla="*/ 209550 h 409575"/>
              <a:gd name="connsiteX18" fmla="*/ 747736 w 862036"/>
              <a:gd name="connsiteY18" fmla="*/ 314325 h 409575"/>
              <a:gd name="connsiteX19" fmla="*/ 101941 w 862036"/>
              <a:gd name="connsiteY19" fmla="*/ 361950 h 409575"/>
              <a:gd name="connsiteX20" fmla="*/ 747736 w 862036"/>
              <a:gd name="connsiteY20" fmla="*/ 314325 h 409575"/>
              <a:gd name="connsiteX0" fmla="*/ 862036 w 862036"/>
              <a:gd name="connsiteY0" fmla="*/ 266700 h 409575"/>
              <a:gd name="connsiteX1" fmla="*/ 812506 w 862036"/>
              <a:gd name="connsiteY1" fmla="*/ 248602 h 409575"/>
              <a:gd name="connsiteX2" fmla="*/ 812506 w 862036"/>
              <a:gd name="connsiteY2" fmla="*/ 144780 h 409575"/>
              <a:gd name="connsiteX3" fmla="*/ 862036 w 862036"/>
              <a:gd name="connsiteY3" fmla="*/ 123825 h 409575"/>
              <a:gd name="connsiteX4" fmla="*/ 526756 w 862036"/>
              <a:gd name="connsiteY4" fmla="*/ 0 h 409575"/>
              <a:gd name="connsiteX5" fmla="*/ 119086 w 862036"/>
              <a:gd name="connsiteY5" fmla="*/ 142875 h 409575"/>
              <a:gd name="connsiteX6" fmla="*/ 79081 w 862036"/>
              <a:gd name="connsiteY6" fmla="*/ 257175 h 409575"/>
              <a:gd name="connsiteX7" fmla="*/ 83843 w 862036"/>
              <a:gd name="connsiteY7" fmla="*/ 299085 h 409575"/>
              <a:gd name="connsiteX8" fmla="*/ 50506 w 862036"/>
              <a:gd name="connsiteY8" fmla="*/ 409575 h 409575"/>
              <a:gd name="connsiteX9" fmla="*/ 783931 w 862036"/>
              <a:gd name="connsiteY9" fmla="*/ 299085 h 409575"/>
              <a:gd name="connsiteX10" fmla="*/ 862036 w 862036"/>
              <a:gd name="connsiteY10" fmla="*/ 266700 h 409575"/>
              <a:gd name="connsiteX11" fmla="*/ 130516 w 862036"/>
              <a:gd name="connsiteY11" fmla="*/ 209550 h 409575"/>
              <a:gd name="connsiteX12" fmla="*/ 395311 w 862036"/>
              <a:gd name="connsiteY12" fmla="*/ 313372 h 409575"/>
              <a:gd name="connsiteX13" fmla="*/ 775358 w 862036"/>
              <a:gd name="connsiteY13" fmla="*/ 160020 h 409575"/>
              <a:gd name="connsiteX14" fmla="*/ 775358 w 862036"/>
              <a:gd name="connsiteY14" fmla="*/ 241935 h 409575"/>
              <a:gd name="connsiteX15" fmla="*/ 395311 w 862036"/>
              <a:gd name="connsiteY15" fmla="*/ 400050 h 409575"/>
              <a:gd name="connsiteX16" fmla="*/ 130516 w 862036"/>
              <a:gd name="connsiteY16" fmla="*/ 295275 h 409575"/>
              <a:gd name="connsiteX17" fmla="*/ 130516 w 862036"/>
              <a:gd name="connsiteY17" fmla="*/ 209550 h 409575"/>
              <a:gd name="connsiteX0" fmla="*/ 782955 w 782955"/>
              <a:gd name="connsiteY0" fmla="*/ 266700 h 427166"/>
              <a:gd name="connsiteX1" fmla="*/ 733425 w 782955"/>
              <a:gd name="connsiteY1" fmla="*/ 248602 h 427166"/>
              <a:gd name="connsiteX2" fmla="*/ 733425 w 782955"/>
              <a:gd name="connsiteY2" fmla="*/ 144780 h 427166"/>
              <a:gd name="connsiteX3" fmla="*/ 782955 w 782955"/>
              <a:gd name="connsiteY3" fmla="*/ 123825 h 427166"/>
              <a:gd name="connsiteX4" fmla="*/ 447675 w 782955"/>
              <a:gd name="connsiteY4" fmla="*/ 0 h 427166"/>
              <a:gd name="connsiteX5" fmla="*/ 40005 w 782955"/>
              <a:gd name="connsiteY5" fmla="*/ 142875 h 427166"/>
              <a:gd name="connsiteX6" fmla="*/ 0 w 782955"/>
              <a:gd name="connsiteY6" fmla="*/ 257175 h 427166"/>
              <a:gd name="connsiteX7" fmla="*/ 4762 w 782955"/>
              <a:gd name="connsiteY7" fmla="*/ 299085 h 427166"/>
              <a:gd name="connsiteX8" fmla="*/ 278289 w 782955"/>
              <a:gd name="connsiteY8" fmla="*/ 427166 h 427166"/>
              <a:gd name="connsiteX9" fmla="*/ 704850 w 782955"/>
              <a:gd name="connsiteY9" fmla="*/ 299085 h 427166"/>
              <a:gd name="connsiteX10" fmla="*/ 782955 w 782955"/>
              <a:gd name="connsiteY10" fmla="*/ 266700 h 427166"/>
              <a:gd name="connsiteX11" fmla="*/ 51435 w 782955"/>
              <a:gd name="connsiteY11" fmla="*/ 209550 h 427166"/>
              <a:gd name="connsiteX12" fmla="*/ 316230 w 782955"/>
              <a:gd name="connsiteY12" fmla="*/ 313372 h 427166"/>
              <a:gd name="connsiteX13" fmla="*/ 696277 w 782955"/>
              <a:gd name="connsiteY13" fmla="*/ 160020 h 427166"/>
              <a:gd name="connsiteX14" fmla="*/ 696277 w 782955"/>
              <a:gd name="connsiteY14" fmla="*/ 241935 h 427166"/>
              <a:gd name="connsiteX15" fmla="*/ 316230 w 782955"/>
              <a:gd name="connsiteY15" fmla="*/ 400050 h 427166"/>
              <a:gd name="connsiteX16" fmla="*/ 51435 w 782955"/>
              <a:gd name="connsiteY16" fmla="*/ 295275 h 427166"/>
              <a:gd name="connsiteX17" fmla="*/ 51435 w 782955"/>
              <a:gd name="connsiteY17" fmla="*/ 209550 h 427166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82955 w 782955"/>
              <a:gd name="connsiteY9" fmla="*/ 266700 h 454530"/>
              <a:gd name="connsiteX10" fmla="*/ 51435 w 782955"/>
              <a:gd name="connsiteY10" fmla="*/ 209550 h 454530"/>
              <a:gd name="connsiteX11" fmla="*/ 316230 w 782955"/>
              <a:gd name="connsiteY11" fmla="*/ 313372 h 454530"/>
              <a:gd name="connsiteX12" fmla="*/ 696277 w 782955"/>
              <a:gd name="connsiteY12" fmla="*/ 160020 h 454530"/>
              <a:gd name="connsiteX13" fmla="*/ 696277 w 782955"/>
              <a:gd name="connsiteY13" fmla="*/ 241935 h 454530"/>
              <a:gd name="connsiteX14" fmla="*/ 316230 w 782955"/>
              <a:gd name="connsiteY14" fmla="*/ 400050 h 454530"/>
              <a:gd name="connsiteX15" fmla="*/ 51435 w 782955"/>
              <a:gd name="connsiteY15" fmla="*/ 295275 h 454530"/>
              <a:gd name="connsiteX16" fmla="*/ 51435 w 782955"/>
              <a:gd name="connsiteY16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82955 w 782955"/>
              <a:gd name="connsiteY9" fmla="*/ 266700 h 454530"/>
              <a:gd name="connsiteX10" fmla="*/ 51435 w 782955"/>
              <a:gd name="connsiteY10" fmla="*/ 209550 h 454530"/>
              <a:gd name="connsiteX11" fmla="*/ 316230 w 782955"/>
              <a:gd name="connsiteY11" fmla="*/ 313372 h 454530"/>
              <a:gd name="connsiteX12" fmla="*/ 696277 w 782955"/>
              <a:gd name="connsiteY12" fmla="*/ 160020 h 454530"/>
              <a:gd name="connsiteX13" fmla="*/ 696277 w 782955"/>
              <a:gd name="connsiteY13" fmla="*/ 241935 h 454530"/>
              <a:gd name="connsiteX14" fmla="*/ 316230 w 782955"/>
              <a:gd name="connsiteY14" fmla="*/ 400050 h 454530"/>
              <a:gd name="connsiteX15" fmla="*/ 51435 w 782955"/>
              <a:gd name="connsiteY15" fmla="*/ 295275 h 454530"/>
              <a:gd name="connsiteX16" fmla="*/ 51435 w 782955"/>
              <a:gd name="connsiteY16" fmla="*/ 209550 h 454530"/>
              <a:gd name="connsiteX0" fmla="*/ 782955 w 782955"/>
              <a:gd name="connsiteY0" fmla="*/ 266700 h 464303"/>
              <a:gd name="connsiteX1" fmla="*/ 733425 w 782955"/>
              <a:gd name="connsiteY1" fmla="*/ 248602 h 464303"/>
              <a:gd name="connsiteX2" fmla="*/ 733425 w 782955"/>
              <a:gd name="connsiteY2" fmla="*/ 144780 h 464303"/>
              <a:gd name="connsiteX3" fmla="*/ 782955 w 782955"/>
              <a:gd name="connsiteY3" fmla="*/ 123825 h 464303"/>
              <a:gd name="connsiteX4" fmla="*/ 447675 w 782955"/>
              <a:gd name="connsiteY4" fmla="*/ 0 h 464303"/>
              <a:gd name="connsiteX5" fmla="*/ 40005 w 782955"/>
              <a:gd name="connsiteY5" fmla="*/ 142875 h 464303"/>
              <a:gd name="connsiteX6" fmla="*/ 0 w 782955"/>
              <a:gd name="connsiteY6" fmla="*/ 257175 h 464303"/>
              <a:gd name="connsiteX7" fmla="*/ 4762 w 782955"/>
              <a:gd name="connsiteY7" fmla="*/ 299085 h 464303"/>
              <a:gd name="connsiteX8" fmla="*/ 319335 w 782955"/>
              <a:gd name="connsiteY8" fmla="*/ 464303 h 464303"/>
              <a:gd name="connsiteX9" fmla="*/ 782955 w 782955"/>
              <a:gd name="connsiteY9" fmla="*/ 266700 h 464303"/>
              <a:gd name="connsiteX10" fmla="*/ 51435 w 782955"/>
              <a:gd name="connsiteY10" fmla="*/ 209550 h 464303"/>
              <a:gd name="connsiteX11" fmla="*/ 316230 w 782955"/>
              <a:gd name="connsiteY11" fmla="*/ 313372 h 464303"/>
              <a:gd name="connsiteX12" fmla="*/ 696277 w 782955"/>
              <a:gd name="connsiteY12" fmla="*/ 160020 h 464303"/>
              <a:gd name="connsiteX13" fmla="*/ 696277 w 782955"/>
              <a:gd name="connsiteY13" fmla="*/ 241935 h 464303"/>
              <a:gd name="connsiteX14" fmla="*/ 316230 w 782955"/>
              <a:gd name="connsiteY14" fmla="*/ 400050 h 464303"/>
              <a:gd name="connsiteX15" fmla="*/ 51435 w 782955"/>
              <a:gd name="connsiteY15" fmla="*/ 295275 h 464303"/>
              <a:gd name="connsiteX16" fmla="*/ 51435 w 782955"/>
              <a:gd name="connsiteY16" fmla="*/ 209550 h 464303"/>
              <a:gd name="connsiteX0" fmla="*/ 782955 w 782955"/>
              <a:gd name="connsiteY0" fmla="*/ 266700 h 464303"/>
              <a:gd name="connsiteX1" fmla="*/ 733425 w 782955"/>
              <a:gd name="connsiteY1" fmla="*/ 248602 h 464303"/>
              <a:gd name="connsiteX2" fmla="*/ 733425 w 782955"/>
              <a:gd name="connsiteY2" fmla="*/ 144780 h 464303"/>
              <a:gd name="connsiteX3" fmla="*/ 782955 w 782955"/>
              <a:gd name="connsiteY3" fmla="*/ 123825 h 464303"/>
              <a:gd name="connsiteX4" fmla="*/ 447675 w 782955"/>
              <a:gd name="connsiteY4" fmla="*/ 0 h 464303"/>
              <a:gd name="connsiteX5" fmla="*/ 40005 w 782955"/>
              <a:gd name="connsiteY5" fmla="*/ 142875 h 464303"/>
              <a:gd name="connsiteX6" fmla="*/ 0 w 782955"/>
              <a:gd name="connsiteY6" fmla="*/ 257175 h 464303"/>
              <a:gd name="connsiteX7" fmla="*/ 4762 w 782955"/>
              <a:gd name="connsiteY7" fmla="*/ 299085 h 464303"/>
              <a:gd name="connsiteX8" fmla="*/ 319335 w 782955"/>
              <a:gd name="connsiteY8" fmla="*/ 464303 h 464303"/>
              <a:gd name="connsiteX9" fmla="*/ 782955 w 782955"/>
              <a:gd name="connsiteY9" fmla="*/ 266700 h 464303"/>
              <a:gd name="connsiteX10" fmla="*/ 51435 w 782955"/>
              <a:gd name="connsiteY10" fmla="*/ 209550 h 464303"/>
              <a:gd name="connsiteX11" fmla="*/ 316230 w 782955"/>
              <a:gd name="connsiteY11" fmla="*/ 313372 h 464303"/>
              <a:gd name="connsiteX12" fmla="*/ 696277 w 782955"/>
              <a:gd name="connsiteY12" fmla="*/ 160020 h 464303"/>
              <a:gd name="connsiteX13" fmla="*/ 696277 w 782955"/>
              <a:gd name="connsiteY13" fmla="*/ 241935 h 464303"/>
              <a:gd name="connsiteX14" fmla="*/ 316230 w 782955"/>
              <a:gd name="connsiteY14" fmla="*/ 400050 h 464303"/>
              <a:gd name="connsiteX15" fmla="*/ 51435 w 782955"/>
              <a:gd name="connsiteY15" fmla="*/ 295275 h 464303"/>
              <a:gd name="connsiteX16" fmla="*/ 51435 w 782955"/>
              <a:gd name="connsiteY16" fmla="*/ 209550 h 464303"/>
              <a:gd name="connsiteX0" fmla="*/ 783670 w 783670"/>
              <a:gd name="connsiteY0" fmla="*/ 266700 h 464303"/>
              <a:gd name="connsiteX1" fmla="*/ 734140 w 783670"/>
              <a:gd name="connsiteY1" fmla="*/ 248602 h 464303"/>
              <a:gd name="connsiteX2" fmla="*/ 734140 w 783670"/>
              <a:gd name="connsiteY2" fmla="*/ 144780 h 464303"/>
              <a:gd name="connsiteX3" fmla="*/ 783670 w 783670"/>
              <a:gd name="connsiteY3" fmla="*/ 123825 h 464303"/>
              <a:gd name="connsiteX4" fmla="*/ 448390 w 783670"/>
              <a:gd name="connsiteY4" fmla="*/ 0 h 464303"/>
              <a:gd name="connsiteX5" fmla="*/ 40720 w 783670"/>
              <a:gd name="connsiteY5" fmla="*/ 142875 h 464303"/>
              <a:gd name="connsiteX6" fmla="*/ 715 w 783670"/>
              <a:gd name="connsiteY6" fmla="*/ 257175 h 464303"/>
              <a:gd name="connsiteX7" fmla="*/ 15250 w 783670"/>
              <a:gd name="connsiteY7" fmla="*/ 320585 h 464303"/>
              <a:gd name="connsiteX8" fmla="*/ 320050 w 783670"/>
              <a:gd name="connsiteY8" fmla="*/ 464303 h 464303"/>
              <a:gd name="connsiteX9" fmla="*/ 783670 w 783670"/>
              <a:gd name="connsiteY9" fmla="*/ 266700 h 464303"/>
              <a:gd name="connsiteX10" fmla="*/ 52150 w 783670"/>
              <a:gd name="connsiteY10" fmla="*/ 209550 h 464303"/>
              <a:gd name="connsiteX11" fmla="*/ 316945 w 783670"/>
              <a:gd name="connsiteY11" fmla="*/ 313372 h 464303"/>
              <a:gd name="connsiteX12" fmla="*/ 696992 w 783670"/>
              <a:gd name="connsiteY12" fmla="*/ 160020 h 464303"/>
              <a:gd name="connsiteX13" fmla="*/ 696992 w 783670"/>
              <a:gd name="connsiteY13" fmla="*/ 241935 h 464303"/>
              <a:gd name="connsiteX14" fmla="*/ 316945 w 783670"/>
              <a:gd name="connsiteY14" fmla="*/ 400050 h 464303"/>
              <a:gd name="connsiteX15" fmla="*/ 52150 w 783670"/>
              <a:gd name="connsiteY15" fmla="*/ 295275 h 464303"/>
              <a:gd name="connsiteX16" fmla="*/ 52150 w 783670"/>
              <a:gd name="connsiteY16" fmla="*/ 209550 h 464303"/>
              <a:gd name="connsiteX0" fmla="*/ 783670 w 783670"/>
              <a:gd name="connsiteY0" fmla="*/ 266700 h 464303"/>
              <a:gd name="connsiteX1" fmla="*/ 734140 w 783670"/>
              <a:gd name="connsiteY1" fmla="*/ 248602 h 464303"/>
              <a:gd name="connsiteX2" fmla="*/ 734140 w 783670"/>
              <a:gd name="connsiteY2" fmla="*/ 144780 h 464303"/>
              <a:gd name="connsiteX3" fmla="*/ 783670 w 783670"/>
              <a:gd name="connsiteY3" fmla="*/ 123825 h 464303"/>
              <a:gd name="connsiteX4" fmla="*/ 448390 w 783670"/>
              <a:gd name="connsiteY4" fmla="*/ 0 h 464303"/>
              <a:gd name="connsiteX5" fmla="*/ 40720 w 783670"/>
              <a:gd name="connsiteY5" fmla="*/ 142875 h 464303"/>
              <a:gd name="connsiteX6" fmla="*/ 715 w 783670"/>
              <a:gd name="connsiteY6" fmla="*/ 257175 h 464303"/>
              <a:gd name="connsiteX7" fmla="*/ 15250 w 783670"/>
              <a:gd name="connsiteY7" fmla="*/ 320585 h 464303"/>
              <a:gd name="connsiteX8" fmla="*/ 320050 w 783670"/>
              <a:gd name="connsiteY8" fmla="*/ 464303 h 464303"/>
              <a:gd name="connsiteX9" fmla="*/ 783670 w 783670"/>
              <a:gd name="connsiteY9" fmla="*/ 266700 h 464303"/>
              <a:gd name="connsiteX10" fmla="*/ 52150 w 783670"/>
              <a:gd name="connsiteY10" fmla="*/ 209550 h 464303"/>
              <a:gd name="connsiteX11" fmla="*/ 316945 w 783670"/>
              <a:gd name="connsiteY11" fmla="*/ 313372 h 464303"/>
              <a:gd name="connsiteX12" fmla="*/ 696992 w 783670"/>
              <a:gd name="connsiteY12" fmla="*/ 160020 h 464303"/>
              <a:gd name="connsiteX13" fmla="*/ 696992 w 783670"/>
              <a:gd name="connsiteY13" fmla="*/ 241935 h 464303"/>
              <a:gd name="connsiteX14" fmla="*/ 316945 w 783670"/>
              <a:gd name="connsiteY14" fmla="*/ 400050 h 464303"/>
              <a:gd name="connsiteX15" fmla="*/ 52150 w 783670"/>
              <a:gd name="connsiteY15" fmla="*/ 295275 h 464303"/>
              <a:gd name="connsiteX16" fmla="*/ 52150 w 783670"/>
              <a:gd name="connsiteY16" fmla="*/ 209550 h 464303"/>
              <a:gd name="connsiteX0" fmla="*/ 784068 w 784068"/>
              <a:gd name="connsiteY0" fmla="*/ 266700 h 464303"/>
              <a:gd name="connsiteX1" fmla="*/ 734538 w 784068"/>
              <a:gd name="connsiteY1" fmla="*/ 248602 h 464303"/>
              <a:gd name="connsiteX2" fmla="*/ 734538 w 784068"/>
              <a:gd name="connsiteY2" fmla="*/ 144780 h 464303"/>
              <a:gd name="connsiteX3" fmla="*/ 784068 w 784068"/>
              <a:gd name="connsiteY3" fmla="*/ 123825 h 464303"/>
              <a:gd name="connsiteX4" fmla="*/ 448788 w 784068"/>
              <a:gd name="connsiteY4" fmla="*/ 0 h 464303"/>
              <a:gd name="connsiteX5" fmla="*/ 41118 w 784068"/>
              <a:gd name="connsiteY5" fmla="*/ 142875 h 464303"/>
              <a:gd name="connsiteX6" fmla="*/ 1113 w 784068"/>
              <a:gd name="connsiteY6" fmla="*/ 257175 h 464303"/>
              <a:gd name="connsiteX7" fmla="*/ 11739 w 784068"/>
              <a:gd name="connsiteY7" fmla="*/ 330358 h 464303"/>
              <a:gd name="connsiteX8" fmla="*/ 320448 w 784068"/>
              <a:gd name="connsiteY8" fmla="*/ 464303 h 464303"/>
              <a:gd name="connsiteX9" fmla="*/ 784068 w 784068"/>
              <a:gd name="connsiteY9" fmla="*/ 266700 h 464303"/>
              <a:gd name="connsiteX10" fmla="*/ 52548 w 784068"/>
              <a:gd name="connsiteY10" fmla="*/ 209550 h 464303"/>
              <a:gd name="connsiteX11" fmla="*/ 317343 w 784068"/>
              <a:gd name="connsiteY11" fmla="*/ 313372 h 464303"/>
              <a:gd name="connsiteX12" fmla="*/ 697390 w 784068"/>
              <a:gd name="connsiteY12" fmla="*/ 160020 h 464303"/>
              <a:gd name="connsiteX13" fmla="*/ 697390 w 784068"/>
              <a:gd name="connsiteY13" fmla="*/ 241935 h 464303"/>
              <a:gd name="connsiteX14" fmla="*/ 317343 w 784068"/>
              <a:gd name="connsiteY14" fmla="*/ 400050 h 464303"/>
              <a:gd name="connsiteX15" fmla="*/ 52548 w 784068"/>
              <a:gd name="connsiteY15" fmla="*/ 295275 h 464303"/>
              <a:gd name="connsiteX16" fmla="*/ 52548 w 784068"/>
              <a:gd name="connsiteY16" fmla="*/ 209550 h 464303"/>
              <a:gd name="connsiteX0" fmla="*/ 784068 w 784068"/>
              <a:gd name="connsiteY0" fmla="*/ 266700 h 464303"/>
              <a:gd name="connsiteX1" fmla="*/ 734538 w 784068"/>
              <a:gd name="connsiteY1" fmla="*/ 248602 h 464303"/>
              <a:gd name="connsiteX2" fmla="*/ 734538 w 784068"/>
              <a:gd name="connsiteY2" fmla="*/ 144780 h 464303"/>
              <a:gd name="connsiteX3" fmla="*/ 784068 w 784068"/>
              <a:gd name="connsiteY3" fmla="*/ 123825 h 464303"/>
              <a:gd name="connsiteX4" fmla="*/ 448788 w 784068"/>
              <a:gd name="connsiteY4" fmla="*/ 0 h 464303"/>
              <a:gd name="connsiteX5" fmla="*/ 41118 w 784068"/>
              <a:gd name="connsiteY5" fmla="*/ 142875 h 464303"/>
              <a:gd name="connsiteX6" fmla="*/ 1113 w 784068"/>
              <a:gd name="connsiteY6" fmla="*/ 257175 h 464303"/>
              <a:gd name="connsiteX7" fmla="*/ 11739 w 784068"/>
              <a:gd name="connsiteY7" fmla="*/ 330358 h 464303"/>
              <a:gd name="connsiteX8" fmla="*/ 320448 w 784068"/>
              <a:gd name="connsiteY8" fmla="*/ 464303 h 464303"/>
              <a:gd name="connsiteX9" fmla="*/ 784068 w 784068"/>
              <a:gd name="connsiteY9" fmla="*/ 266700 h 464303"/>
              <a:gd name="connsiteX10" fmla="*/ 52548 w 784068"/>
              <a:gd name="connsiteY10" fmla="*/ 209550 h 464303"/>
              <a:gd name="connsiteX11" fmla="*/ 317343 w 784068"/>
              <a:gd name="connsiteY11" fmla="*/ 313372 h 464303"/>
              <a:gd name="connsiteX12" fmla="*/ 697390 w 784068"/>
              <a:gd name="connsiteY12" fmla="*/ 160020 h 464303"/>
              <a:gd name="connsiteX13" fmla="*/ 697390 w 784068"/>
              <a:gd name="connsiteY13" fmla="*/ 241935 h 464303"/>
              <a:gd name="connsiteX14" fmla="*/ 317343 w 784068"/>
              <a:gd name="connsiteY14" fmla="*/ 400050 h 464303"/>
              <a:gd name="connsiteX15" fmla="*/ 52548 w 784068"/>
              <a:gd name="connsiteY15" fmla="*/ 295275 h 464303"/>
              <a:gd name="connsiteX16" fmla="*/ 52548 w 784068"/>
              <a:gd name="connsiteY16" fmla="*/ 209550 h 464303"/>
              <a:gd name="connsiteX0" fmla="*/ 784068 w 784068"/>
              <a:gd name="connsiteY0" fmla="*/ 266700 h 464303"/>
              <a:gd name="connsiteX1" fmla="*/ 734538 w 784068"/>
              <a:gd name="connsiteY1" fmla="*/ 248602 h 464303"/>
              <a:gd name="connsiteX2" fmla="*/ 734538 w 784068"/>
              <a:gd name="connsiteY2" fmla="*/ 144780 h 464303"/>
              <a:gd name="connsiteX3" fmla="*/ 784068 w 784068"/>
              <a:gd name="connsiteY3" fmla="*/ 123825 h 464303"/>
              <a:gd name="connsiteX4" fmla="*/ 448788 w 784068"/>
              <a:gd name="connsiteY4" fmla="*/ 0 h 464303"/>
              <a:gd name="connsiteX5" fmla="*/ 41118 w 784068"/>
              <a:gd name="connsiteY5" fmla="*/ 142875 h 464303"/>
              <a:gd name="connsiteX6" fmla="*/ 1113 w 784068"/>
              <a:gd name="connsiteY6" fmla="*/ 257175 h 464303"/>
              <a:gd name="connsiteX7" fmla="*/ 11739 w 784068"/>
              <a:gd name="connsiteY7" fmla="*/ 330358 h 464303"/>
              <a:gd name="connsiteX8" fmla="*/ 320448 w 784068"/>
              <a:gd name="connsiteY8" fmla="*/ 464303 h 464303"/>
              <a:gd name="connsiteX9" fmla="*/ 784068 w 784068"/>
              <a:gd name="connsiteY9" fmla="*/ 266700 h 464303"/>
              <a:gd name="connsiteX10" fmla="*/ 52548 w 784068"/>
              <a:gd name="connsiteY10" fmla="*/ 209550 h 464303"/>
              <a:gd name="connsiteX11" fmla="*/ 317343 w 784068"/>
              <a:gd name="connsiteY11" fmla="*/ 313372 h 464303"/>
              <a:gd name="connsiteX12" fmla="*/ 697390 w 784068"/>
              <a:gd name="connsiteY12" fmla="*/ 160020 h 464303"/>
              <a:gd name="connsiteX13" fmla="*/ 697390 w 784068"/>
              <a:gd name="connsiteY13" fmla="*/ 241935 h 464303"/>
              <a:gd name="connsiteX14" fmla="*/ 317343 w 784068"/>
              <a:gd name="connsiteY14" fmla="*/ 400050 h 464303"/>
              <a:gd name="connsiteX15" fmla="*/ 52548 w 784068"/>
              <a:gd name="connsiteY15" fmla="*/ 295275 h 464303"/>
              <a:gd name="connsiteX16" fmla="*/ 52548 w 784068"/>
              <a:gd name="connsiteY16" fmla="*/ 209550 h 464303"/>
              <a:gd name="connsiteX0" fmla="*/ 784068 w 784068"/>
              <a:gd name="connsiteY0" fmla="*/ 266700 h 468212"/>
              <a:gd name="connsiteX1" fmla="*/ 734538 w 784068"/>
              <a:gd name="connsiteY1" fmla="*/ 248602 h 468212"/>
              <a:gd name="connsiteX2" fmla="*/ 734538 w 784068"/>
              <a:gd name="connsiteY2" fmla="*/ 144780 h 468212"/>
              <a:gd name="connsiteX3" fmla="*/ 784068 w 784068"/>
              <a:gd name="connsiteY3" fmla="*/ 123825 h 468212"/>
              <a:gd name="connsiteX4" fmla="*/ 448788 w 784068"/>
              <a:gd name="connsiteY4" fmla="*/ 0 h 468212"/>
              <a:gd name="connsiteX5" fmla="*/ 41118 w 784068"/>
              <a:gd name="connsiteY5" fmla="*/ 142875 h 468212"/>
              <a:gd name="connsiteX6" fmla="*/ 1113 w 784068"/>
              <a:gd name="connsiteY6" fmla="*/ 257175 h 468212"/>
              <a:gd name="connsiteX7" fmla="*/ 11739 w 784068"/>
              <a:gd name="connsiteY7" fmla="*/ 330358 h 468212"/>
              <a:gd name="connsiteX8" fmla="*/ 320448 w 784068"/>
              <a:gd name="connsiteY8" fmla="*/ 468212 h 468212"/>
              <a:gd name="connsiteX9" fmla="*/ 784068 w 784068"/>
              <a:gd name="connsiteY9" fmla="*/ 266700 h 468212"/>
              <a:gd name="connsiteX10" fmla="*/ 52548 w 784068"/>
              <a:gd name="connsiteY10" fmla="*/ 209550 h 468212"/>
              <a:gd name="connsiteX11" fmla="*/ 317343 w 784068"/>
              <a:gd name="connsiteY11" fmla="*/ 313372 h 468212"/>
              <a:gd name="connsiteX12" fmla="*/ 697390 w 784068"/>
              <a:gd name="connsiteY12" fmla="*/ 160020 h 468212"/>
              <a:gd name="connsiteX13" fmla="*/ 697390 w 784068"/>
              <a:gd name="connsiteY13" fmla="*/ 241935 h 468212"/>
              <a:gd name="connsiteX14" fmla="*/ 317343 w 784068"/>
              <a:gd name="connsiteY14" fmla="*/ 400050 h 468212"/>
              <a:gd name="connsiteX15" fmla="*/ 52548 w 784068"/>
              <a:gd name="connsiteY15" fmla="*/ 295275 h 468212"/>
              <a:gd name="connsiteX16" fmla="*/ 52548 w 784068"/>
              <a:gd name="connsiteY16" fmla="*/ 209550 h 46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068" h="468212">
                <a:moveTo>
                  <a:pt x="784068" y="266700"/>
                </a:moveTo>
                <a:lnTo>
                  <a:pt x="734538" y="248602"/>
                </a:lnTo>
                <a:lnTo>
                  <a:pt x="734538" y="144780"/>
                </a:lnTo>
                <a:lnTo>
                  <a:pt x="784068" y="123825"/>
                </a:lnTo>
                <a:lnTo>
                  <a:pt x="448788" y="0"/>
                </a:lnTo>
                <a:lnTo>
                  <a:pt x="41118" y="142875"/>
                </a:lnTo>
                <a:cubicBezTo>
                  <a:pt x="2065" y="161925"/>
                  <a:pt x="6010" y="225928"/>
                  <a:pt x="1113" y="257175"/>
                </a:cubicBezTo>
                <a:cubicBezTo>
                  <a:pt x="-3784" y="288422"/>
                  <a:pt x="8882" y="317023"/>
                  <a:pt x="11739" y="330358"/>
                </a:cubicBezTo>
                <a:cubicBezTo>
                  <a:pt x="65355" y="368904"/>
                  <a:pt x="188130" y="417393"/>
                  <a:pt x="320448" y="468212"/>
                </a:cubicBezTo>
                <a:cubicBezTo>
                  <a:pt x="528329" y="384633"/>
                  <a:pt x="714727" y="301021"/>
                  <a:pt x="784068" y="266700"/>
                </a:cubicBezTo>
                <a:close/>
                <a:moveTo>
                  <a:pt x="52548" y="209550"/>
                </a:moveTo>
                <a:lnTo>
                  <a:pt x="317343" y="313372"/>
                </a:lnTo>
                <a:lnTo>
                  <a:pt x="697390" y="160020"/>
                </a:lnTo>
                <a:lnTo>
                  <a:pt x="697390" y="241935"/>
                </a:lnTo>
                <a:lnTo>
                  <a:pt x="317343" y="400050"/>
                </a:lnTo>
                <a:lnTo>
                  <a:pt x="52548" y="295275"/>
                </a:lnTo>
                <a:lnTo>
                  <a:pt x="52548" y="209550"/>
                </a:lnTo>
                <a:close/>
              </a:path>
            </a:pathLst>
          </a:custGeom>
          <a:solidFill>
            <a:srgbClr val="44546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PE" dirty="0"/>
          </a:p>
        </p:txBody>
      </p:sp>
      <p:sp>
        <p:nvSpPr>
          <p:cNvPr id="27" name="Gráfico 2" descr="Libros">
            <a:extLst>
              <a:ext uri="{FF2B5EF4-FFF2-40B4-BE49-F238E27FC236}">
                <a16:creationId xmlns:a16="http://schemas.microsoft.com/office/drawing/2014/main" id="{04C6DB21-F507-4715-B7BE-B8CB4534DD69}"/>
              </a:ext>
            </a:extLst>
          </p:cNvPr>
          <p:cNvSpPr/>
          <p:nvPr/>
        </p:nvSpPr>
        <p:spPr>
          <a:xfrm>
            <a:off x="8116651" y="2727557"/>
            <a:ext cx="720000" cy="432000"/>
          </a:xfrm>
          <a:custGeom>
            <a:avLst/>
            <a:gdLst>
              <a:gd name="connsiteX0" fmla="*/ 818674 w 819150"/>
              <a:gd name="connsiteY0" fmla="*/ 273844 h 771525"/>
              <a:gd name="connsiteX1" fmla="*/ 769144 w 819150"/>
              <a:gd name="connsiteY1" fmla="*/ 255746 h 771525"/>
              <a:gd name="connsiteX2" fmla="*/ 769144 w 819150"/>
              <a:gd name="connsiteY2" fmla="*/ 151924 h 771525"/>
              <a:gd name="connsiteX3" fmla="*/ 818674 w 819150"/>
              <a:gd name="connsiteY3" fmla="*/ 130969 h 771525"/>
              <a:gd name="connsiteX4" fmla="*/ 483394 w 819150"/>
              <a:gd name="connsiteY4" fmla="*/ 7144 h 771525"/>
              <a:gd name="connsiteX5" fmla="*/ 75724 w 819150"/>
              <a:gd name="connsiteY5" fmla="*/ 150019 h 771525"/>
              <a:gd name="connsiteX6" fmla="*/ 35719 w 819150"/>
              <a:gd name="connsiteY6" fmla="*/ 264319 h 771525"/>
              <a:gd name="connsiteX7" fmla="*/ 40481 w 819150"/>
              <a:gd name="connsiteY7" fmla="*/ 306229 h 771525"/>
              <a:gd name="connsiteX8" fmla="*/ 7144 w 819150"/>
              <a:gd name="connsiteY8" fmla="*/ 416719 h 771525"/>
              <a:gd name="connsiteX9" fmla="*/ 35719 w 819150"/>
              <a:gd name="connsiteY9" fmla="*/ 499586 h 771525"/>
              <a:gd name="connsiteX10" fmla="*/ 33814 w 819150"/>
              <a:gd name="connsiteY10" fmla="*/ 559594 h 771525"/>
              <a:gd name="connsiteX11" fmla="*/ 83344 w 819150"/>
              <a:gd name="connsiteY11" fmla="*/ 654844 h 771525"/>
              <a:gd name="connsiteX12" fmla="*/ 348139 w 819150"/>
              <a:gd name="connsiteY12" fmla="*/ 764381 h 771525"/>
              <a:gd name="connsiteX13" fmla="*/ 816769 w 819150"/>
              <a:gd name="connsiteY13" fmla="*/ 570071 h 771525"/>
              <a:gd name="connsiteX14" fmla="*/ 767239 w 819150"/>
              <a:gd name="connsiteY14" fmla="*/ 551974 h 771525"/>
              <a:gd name="connsiteX15" fmla="*/ 767239 w 819150"/>
              <a:gd name="connsiteY15" fmla="*/ 447199 h 771525"/>
              <a:gd name="connsiteX16" fmla="*/ 816769 w 819150"/>
              <a:gd name="connsiteY16" fmla="*/ 426244 h 771525"/>
              <a:gd name="connsiteX17" fmla="*/ 740569 w 819150"/>
              <a:gd name="connsiteY17" fmla="*/ 397669 h 771525"/>
              <a:gd name="connsiteX18" fmla="*/ 740569 w 819150"/>
              <a:gd name="connsiteY18" fmla="*/ 306229 h 771525"/>
              <a:gd name="connsiteX19" fmla="*/ 818674 w 819150"/>
              <a:gd name="connsiteY19" fmla="*/ 273844 h 771525"/>
              <a:gd name="connsiteX20" fmla="*/ 87154 w 819150"/>
              <a:gd name="connsiteY20" fmla="*/ 216694 h 771525"/>
              <a:gd name="connsiteX21" fmla="*/ 351949 w 819150"/>
              <a:gd name="connsiteY21" fmla="*/ 320516 h 771525"/>
              <a:gd name="connsiteX22" fmla="*/ 731996 w 819150"/>
              <a:gd name="connsiteY22" fmla="*/ 167164 h 771525"/>
              <a:gd name="connsiteX23" fmla="*/ 731996 w 819150"/>
              <a:gd name="connsiteY23" fmla="*/ 249079 h 771525"/>
              <a:gd name="connsiteX24" fmla="*/ 351949 w 819150"/>
              <a:gd name="connsiteY24" fmla="*/ 407194 h 771525"/>
              <a:gd name="connsiteX25" fmla="*/ 87154 w 819150"/>
              <a:gd name="connsiteY25" fmla="*/ 302419 h 771525"/>
              <a:gd name="connsiteX26" fmla="*/ 87154 w 819150"/>
              <a:gd name="connsiteY26" fmla="*/ 216694 h 771525"/>
              <a:gd name="connsiteX27" fmla="*/ 730091 w 819150"/>
              <a:gd name="connsiteY27" fmla="*/ 545306 h 771525"/>
              <a:gd name="connsiteX28" fmla="*/ 350044 w 819150"/>
              <a:gd name="connsiteY28" fmla="*/ 702469 h 771525"/>
              <a:gd name="connsiteX29" fmla="*/ 84296 w 819150"/>
              <a:gd name="connsiteY29" fmla="*/ 597694 h 771525"/>
              <a:gd name="connsiteX30" fmla="*/ 84296 w 819150"/>
              <a:gd name="connsiteY30" fmla="*/ 523399 h 771525"/>
              <a:gd name="connsiteX31" fmla="*/ 321469 w 819150"/>
              <a:gd name="connsiteY31" fmla="*/ 620554 h 771525"/>
              <a:gd name="connsiteX32" fmla="*/ 731044 w 819150"/>
              <a:gd name="connsiteY32" fmla="*/ 458629 h 771525"/>
              <a:gd name="connsiteX33" fmla="*/ 730091 w 819150"/>
              <a:gd name="connsiteY33" fmla="*/ 545306 h 771525"/>
              <a:gd name="connsiteX34" fmla="*/ 703421 w 819150"/>
              <a:gd name="connsiteY34" fmla="*/ 402431 h 771525"/>
              <a:gd name="connsiteX35" fmla="*/ 323374 w 819150"/>
              <a:gd name="connsiteY35" fmla="*/ 559594 h 771525"/>
              <a:gd name="connsiteX36" fmla="*/ 58579 w 819150"/>
              <a:gd name="connsiteY36" fmla="*/ 454819 h 771525"/>
              <a:gd name="connsiteX37" fmla="*/ 58579 w 819150"/>
              <a:gd name="connsiteY37" fmla="*/ 369094 h 771525"/>
              <a:gd name="connsiteX38" fmla="*/ 330994 w 819150"/>
              <a:gd name="connsiteY38" fmla="*/ 477679 h 771525"/>
              <a:gd name="connsiteX39" fmla="*/ 704374 w 819150"/>
              <a:gd name="connsiteY39" fmla="*/ 321469 h 771525"/>
              <a:gd name="connsiteX40" fmla="*/ 704374 w 819150"/>
              <a:gd name="connsiteY40" fmla="*/ 402431 h 771525"/>
              <a:gd name="connsiteX0" fmla="*/ 811530 w 811530"/>
              <a:gd name="connsiteY0" fmla="*/ 266700 h 757237"/>
              <a:gd name="connsiteX1" fmla="*/ 762000 w 811530"/>
              <a:gd name="connsiteY1" fmla="*/ 248602 h 757237"/>
              <a:gd name="connsiteX2" fmla="*/ 762000 w 811530"/>
              <a:gd name="connsiteY2" fmla="*/ 144780 h 757237"/>
              <a:gd name="connsiteX3" fmla="*/ 811530 w 811530"/>
              <a:gd name="connsiteY3" fmla="*/ 123825 h 757237"/>
              <a:gd name="connsiteX4" fmla="*/ 476250 w 811530"/>
              <a:gd name="connsiteY4" fmla="*/ 0 h 757237"/>
              <a:gd name="connsiteX5" fmla="*/ 68580 w 811530"/>
              <a:gd name="connsiteY5" fmla="*/ 142875 h 757237"/>
              <a:gd name="connsiteX6" fmla="*/ 28575 w 811530"/>
              <a:gd name="connsiteY6" fmla="*/ 257175 h 757237"/>
              <a:gd name="connsiteX7" fmla="*/ 33337 w 811530"/>
              <a:gd name="connsiteY7" fmla="*/ 299085 h 757237"/>
              <a:gd name="connsiteX8" fmla="*/ 0 w 811530"/>
              <a:gd name="connsiteY8" fmla="*/ 409575 h 757237"/>
              <a:gd name="connsiteX9" fmla="*/ 28575 w 811530"/>
              <a:gd name="connsiteY9" fmla="*/ 492442 h 757237"/>
              <a:gd name="connsiteX10" fmla="*/ 26670 w 811530"/>
              <a:gd name="connsiteY10" fmla="*/ 552450 h 757237"/>
              <a:gd name="connsiteX11" fmla="*/ 76200 w 811530"/>
              <a:gd name="connsiteY11" fmla="*/ 647700 h 757237"/>
              <a:gd name="connsiteX12" fmla="*/ 340995 w 811530"/>
              <a:gd name="connsiteY12" fmla="*/ 757237 h 757237"/>
              <a:gd name="connsiteX13" fmla="*/ 809625 w 811530"/>
              <a:gd name="connsiteY13" fmla="*/ 562927 h 757237"/>
              <a:gd name="connsiteX14" fmla="*/ 760095 w 811530"/>
              <a:gd name="connsiteY14" fmla="*/ 544830 h 757237"/>
              <a:gd name="connsiteX15" fmla="*/ 760095 w 811530"/>
              <a:gd name="connsiteY15" fmla="*/ 440055 h 757237"/>
              <a:gd name="connsiteX16" fmla="*/ 809625 w 811530"/>
              <a:gd name="connsiteY16" fmla="*/ 419100 h 757237"/>
              <a:gd name="connsiteX17" fmla="*/ 733425 w 811530"/>
              <a:gd name="connsiteY17" fmla="*/ 390525 h 757237"/>
              <a:gd name="connsiteX18" fmla="*/ 733425 w 811530"/>
              <a:gd name="connsiteY18" fmla="*/ 299085 h 757237"/>
              <a:gd name="connsiteX19" fmla="*/ 811530 w 811530"/>
              <a:gd name="connsiteY19" fmla="*/ 266700 h 757237"/>
              <a:gd name="connsiteX20" fmla="*/ 80010 w 811530"/>
              <a:gd name="connsiteY20" fmla="*/ 209550 h 757237"/>
              <a:gd name="connsiteX21" fmla="*/ 344805 w 811530"/>
              <a:gd name="connsiteY21" fmla="*/ 313372 h 757237"/>
              <a:gd name="connsiteX22" fmla="*/ 724852 w 811530"/>
              <a:gd name="connsiteY22" fmla="*/ 160020 h 757237"/>
              <a:gd name="connsiteX23" fmla="*/ 724852 w 811530"/>
              <a:gd name="connsiteY23" fmla="*/ 241935 h 757237"/>
              <a:gd name="connsiteX24" fmla="*/ 344805 w 811530"/>
              <a:gd name="connsiteY24" fmla="*/ 400050 h 757237"/>
              <a:gd name="connsiteX25" fmla="*/ 80010 w 811530"/>
              <a:gd name="connsiteY25" fmla="*/ 295275 h 757237"/>
              <a:gd name="connsiteX26" fmla="*/ 80010 w 811530"/>
              <a:gd name="connsiteY26" fmla="*/ 209550 h 757237"/>
              <a:gd name="connsiteX27" fmla="*/ 722947 w 811530"/>
              <a:gd name="connsiteY27" fmla="*/ 538162 h 757237"/>
              <a:gd name="connsiteX28" fmla="*/ 77152 w 811530"/>
              <a:gd name="connsiteY28" fmla="*/ 590550 h 757237"/>
              <a:gd name="connsiteX29" fmla="*/ 77152 w 811530"/>
              <a:gd name="connsiteY29" fmla="*/ 516255 h 757237"/>
              <a:gd name="connsiteX30" fmla="*/ 314325 w 811530"/>
              <a:gd name="connsiteY30" fmla="*/ 613410 h 757237"/>
              <a:gd name="connsiteX31" fmla="*/ 723900 w 811530"/>
              <a:gd name="connsiteY31" fmla="*/ 451485 h 757237"/>
              <a:gd name="connsiteX32" fmla="*/ 722947 w 811530"/>
              <a:gd name="connsiteY32" fmla="*/ 538162 h 757237"/>
              <a:gd name="connsiteX33" fmla="*/ 696277 w 811530"/>
              <a:gd name="connsiteY33" fmla="*/ 395287 h 757237"/>
              <a:gd name="connsiteX34" fmla="*/ 316230 w 811530"/>
              <a:gd name="connsiteY34" fmla="*/ 552450 h 757237"/>
              <a:gd name="connsiteX35" fmla="*/ 51435 w 811530"/>
              <a:gd name="connsiteY35" fmla="*/ 447675 h 757237"/>
              <a:gd name="connsiteX36" fmla="*/ 51435 w 811530"/>
              <a:gd name="connsiteY36" fmla="*/ 361950 h 757237"/>
              <a:gd name="connsiteX37" fmla="*/ 323850 w 811530"/>
              <a:gd name="connsiteY37" fmla="*/ 470535 h 757237"/>
              <a:gd name="connsiteX38" fmla="*/ 697230 w 811530"/>
              <a:gd name="connsiteY38" fmla="*/ 314325 h 757237"/>
              <a:gd name="connsiteX39" fmla="*/ 697230 w 811530"/>
              <a:gd name="connsiteY39" fmla="*/ 395287 h 757237"/>
              <a:gd name="connsiteX40" fmla="*/ 696277 w 811530"/>
              <a:gd name="connsiteY40" fmla="*/ 395287 h 757237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60095 w 811530"/>
              <a:gd name="connsiteY13" fmla="*/ 544830 h 647700"/>
              <a:gd name="connsiteX14" fmla="*/ 760095 w 811530"/>
              <a:gd name="connsiteY14" fmla="*/ 440055 h 647700"/>
              <a:gd name="connsiteX15" fmla="*/ 809625 w 811530"/>
              <a:gd name="connsiteY15" fmla="*/ 419100 h 647700"/>
              <a:gd name="connsiteX16" fmla="*/ 733425 w 811530"/>
              <a:gd name="connsiteY16" fmla="*/ 390525 h 647700"/>
              <a:gd name="connsiteX17" fmla="*/ 733425 w 811530"/>
              <a:gd name="connsiteY17" fmla="*/ 299085 h 647700"/>
              <a:gd name="connsiteX18" fmla="*/ 811530 w 811530"/>
              <a:gd name="connsiteY18" fmla="*/ 266700 h 647700"/>
              <a:gd name="connsiteX19" fmla="*/ 80010 w 811530"/>
              <a:gd name="connsiteY19" fmla="*/ 209550 h 647700"/>
              <a:gd name="connsiteX20" fmla="*/ 344805 w 811530"/>
              <a:gd name="connsiteY20" fmla="*/ 313372 h 647700"/>
              <a:gd name="connsiteX21" fmla="*/ 724852 w 811530"/>
              <a:gd name="connsiteY21" fmla="*/ 160020 h 647700"/>
              <a:gd name="connsiteX22" fmla="*/ 724852 w 811530"/>
              <a:gd name="connsiteY22" fmla="*/ 241935 h 647700"/>
              <a:gd name="connsiteX23" fmla="*/ 344805 w 811530"/>
              <a:gd name="connsiteY23" fmla="*/ 400050 h 647700"/>
              <a:gd name="connsiteX24" fmla="*/ 80010 w 811530"/>
              <a:gd name="connsiteY24" fmla="*/ 295275 h 647700"/>
              <a:gd name="connsiteX25" fmla="*/ 80010 w 811530"/>
              <a:gd name="connsiteY25" fmla="*/ 209550 h 647700"/>
              <a:gd name="connsiteX26" fmla="*/ 722947 w 811530"/>
              <a:gd name="connsiteY26" fmla="*/ 538162 h 647700"/>
              <a:gd name="connsiteX27" fmla="*/ 77152 w 811530"/>
              <a:gd name="connsiteY27" fmla="*/ 590550 h 647700"/>
              <a:gd name="connsiteX28" fmla="*/ 77152 w 811530"/>
              <a:gd name="connsiteY28" fmla="*/ 516255 h 647700"/>
              <a:gd name="connsiteX29" fmla="*/ 314325 w 811530"/>
              <a:gd name="connsiteY29" fmla="*/ 613410 h 647700"/>
              <a:gd name="connsiteX30" fmla="*/ 723900 w 811530"/>
              <a:gd name="connsiteY30" fmla="*/ 451485 h 647700"/>
              <a:gd name="connsiteX31" fmla="*/ 722947 w 811530"/>
              <a:gd name="connsiteY31" fmla="*/ 538162 h 647700"/>
              <a:gd name="connsiteX32" fmla="*/ 696277 w 811530"/>
              <a:gd name="connsiteY32" fmla="*/ 395287 h 647700"/>
              <a:gd name="connsiteX33" fmla="*/ 316230 w 811530"/>
              <a:gd name="connsiteY33" fmla="*/ 552450 h 647700"/>
              <a:gd name="connsiteX34" fmla="*/ 51435 w 811530"/>
              <a:gd name="connsiteY34" fmla="*/ 447675 h 647700"/>
              <a:gd name="connsiteX35" fmla="*/ 51435 w 811530"/>
              <a:gd name="connsiteY35" fmla="*/ 361950 h 647700"/>
              <a:gd name="connsiteX36" fmla="*/ 323850 w 811530"/>
              <a:gd name="connsiteY36" fmla="*/ 470535 h 647700"/>
              <a:gd name="connsiteX37" fmla="*/ 697230 w 811530"/>
              <a:gd name="connsiteY37" fmla="*/ 314325 h 647700"/>
              <a:gd name="connsiteX38" fmla="*/ 697230 w 811530"/>
              <a:gd name="connsiteY38" fmla="*/ 395287 h 647700"/>
              <a:gd name="connsiteX39" fmla="*/ 696277 w 811530"/>
              <a:gd name="connsiteY39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60095 w 811530"/>
              <a:gd name="connsiteY13" fmla="*/ 544830 h 647700"/>
              <a:gd name="connsiteX14" fmla="*/ 760095 w 811530"/>
              <a:gd name="connsiteY14" fmla="*/ 440055 h 647700"/>
              <a:gd name="connsiteX15" fmla="*/ 809625 w 811530"/>
              <a:gd name="connsiteY15" fmla="*/ 419100 h 647700"/>
              <a:gd name="connsiteX16" fmla="*/ 733425 w 811530"/>
              <a:gd name="connsiteY16" fmla="*/ 390525 h 647700"/>
              <a:gd name="connsiteX17" fmla="*/ 733425 w 811530"/>
              <a:gd name="connsiteY17" fmla="*/ 299085 h 647700"/>
              <a:gd name="connsiteX18" fmla="*/ 811530 w 811530"/>
              <a:gd name="connsiteY18" fmla="*/ 266700 h 647700"/>
              <a:gd name="connsiteX19" fmla="*/ 80010 w 811530"/>
              <a:gd name="connsiteY19" fmla="*/ 209550 h 647700"/>
              <a:gd name="connsiteX20" fmla="*/ 344805 w 811530"/>
              <a:gd name="connsiteY20" fmla="*/ 313372 h 647700"/>
              <a:gd name="connsiteX21" fmla="*/ 724852 w 811530"/>
              <a:gd name="connsiteY21" fmla="*/ 160020 h 647700"/>
              <a:gd name="connsiteX22" fmla="*/ 724852 w 811530"/>
              <a:gd name="connsiteY22" fmla="*/ 241935 h 647700"/>
              <a:gd name="connsiteX23" fmla="*/ 344805 w 811530"/>
              <a:gd name="connsiteY23" fmla="*/ 400050 h 647700"/>
              <a:gd name="connsiteX24" fmla="*/ 80010 w 811530"/>
              <a:gd name="connsiteY24" fmla="*/ 295275 h 647700"/>
              <a:gd name="connsiteX25" fmla="*/ 80010 w 811530"/>
              <a:gd name="connsiteY25" fmla="*/ 209550 h 647700"/>
              <a:gd name="connsiteX26" fmla="*/ 723900 w 811530"/>
              <a:gd name="connsiteY26" fmla="*/ 451485 h 647700"/>
              <a:gd name="connsiteX27" fmla="*/ 77152 w 811530"/>
              <a:gd name="connsiteY27" fmla="*/ 590550 h 647700"/>
              <a:gd name="connsiteX28" fmla="*/ 77152 w 811530"/>
              <a:gd name="connsiteY28" fmla="*/ 516255 h 647700"/>
              <a:gd name="connsiteX29" fmla="*/ 314325 w 811530"/>
              <a:gd name="connsiteY29" fmla="*/ 613410 h 647700"/>
              <a:gd name="connsiteX30" fmla="*/ 723900 w 811530"/>
              <a:gd name="connsiteY30" fmla="*/ 451485 h 647700"/>
              <a:gd name="connsiteX31" fmla="*/ 696277 w 811530"/>
              <a:gd name="connsiteY31" fmla="*/ 395287 h 647700"/>
              <a:gd name="connsiteX32" fmla="*/ 316230 w 811530"/>
              <a:gd name="connsiteY32" fmla="*/ 552450 h 647700"/>
              <a:gd name="connsiteX33" fmla="*/ 51435 w 811530"/>
              <a:gd name="connsiteY33" fmla="*/ 447675 h 647700"/>
              <a:gd name="connsiteX34" fmla="*/ 51435 w 811530"/>
              <a:gd name="connsiteY34" fmla="*/ 361950 h 647700"/>
              <a:gd name="connsiteX35" fmla="*/ 323850 w 811530"/>
              <a:gd name="connsiteY35" fmla="*/ 470535 h 647700"/>
              <a:gd name="connsiteX36" fmla="*/ 697230 w 811530"/>
              <a:gd name="connsiteY36" fmla="*/ 314325 h 647700"/>
              <a:gd name="connsiteX37" fmla="*/ 697230 w 811530"/>
              <a:gd name="connsiteY37" fmla="*/ 395287 h 647700"/>
              <a:gd name="connsiteX38" fmla="*/ 696277 w 811530"/>
              <a:gd name="connsiteY38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60095 w 811530"/>
              <a:gd name="connsiteY13" fmla="*/ 440055 h 647700"/>
              <a:gd name="connsiteX14" fmla="*/ 809625 w 811530"/>
              <a:gd name="connsiteY14" fmla="*/ 419100 h 647700"/>
              <a:gd name="connsiteX15" fmla="*/ 733425 w 811530"/>
              <a:gd name="connsiteY15" fmla="*/ 390525 h 647700"/>
              <a:gd name="connsiteX16" fmla="*/ 733425 w 811530"/>
              <a:gd name="connsiteY16" fmla="*/ 299085 h 647700"/>
              <a:gd name="connsiteX17" fmla="*/ 811530 w 811530"/>
              <a:gd name="connsiteY17" fmla="*/ 266700 h 647700"/>
              <a:gd name="connsiteX18" fmla="*/ 80010 w 811530"/>
              <a:gd name="connsiteY18" fmla="*/ 209550 h 647700"/>
              <a:gd name="connsiteX19" fmla="*/ 344805 w 811530"/>
              <a:gd name="connsiteY19" fmla="*/ 313372 h 647700"/>
              <a:gd name="connsiteX20" fmla="*/ 724852 w 811530"/>
              <a:gd name="connsiteY20" fmla="*/ 160020 h 647700"/>
              <a:gd name="connsiteX21" fmla="*/ 724852 w 811530"/>
              <a:gd name="connsiteY21" fmla="*/ 241935 h 647700"/>
              <a:gd name="connsiteX22" fmla="*/ 344805 w 811530"/>
              <a:gd name="connsiteY22" fmla="*/ 400050 h 647700"/>
              <a:gd name="connsiteX23" fmla="*/ 80010 w 811530"/>
              <a:gd name="connsiteY23" fmla="*/ 295275 h 647700"/>
              <a:gd name="connsiteX24" fmla="*/ 80010 w 811530"/>
              <a:gd name="connsiteY24" fmla="*/ 209550 h 647700"/>
              <a:gd name="connsiteX25" fmla="*/ 723900 w 811530"/>
              <a:gd name="connsiteY25" fmla="*/ 451485 h 647700"/>
              <a:gd name="connsiteX26" fmla="*/ 77152 w 811530"/>
              <a:gd name="connsiteY26" fmla="*/ 590550 h 647700"/>
              <a:gd name="connsiteX27" fmla="*/ 77152 w 811530"/>
              <a:gd name="connsiteY27" fmla="*/ 516255 h 647700"/>
              <a:gd name="connsiteX28" fmla="*/ 314325 w 811530"/>
              <a:gd name="connsiteY28" fmla="*/ 613410 h 647700"/>
              <a:gd name="connsiteX29" fmla="*/ 723900 w 811530"/>
              <a:gd name="connsiteY29" fmla="*/ 451485 h 647700"/>
              <a:gd name="connsiteX30" fmla="*/ 696277 w 811530"/>
              <a:gd name="connsiteY30" fmla="*/ 395287 h 647700"/>
              <a:gd name="connsiteX31" fmla="*/ 316230 w 811530"/>
              <a:gd name="connsiteY31" fmla="*/ 552450 h 647700"/>
              <a:gd name="connsiteX32" fmla="*/ 51435 w 811530"/>
              <a:gd name="connsiteY32" fmla="*/ 447675 h 647700"/>
              <a:gd name="connsiteX33" fmla="*/ 51435 w 811530"/>
              <a:gd name="connsiteY33" fmla="*/ 361950 h 647700"/>
              <a:gd name="connsiteX34" fmla="*/ 323850 w 811530"/>
              <a:gd name="connsiteY34" fmla="*/ 470535 h 647700"/>
              <a:gd name="connsiteX35" fmla="*/ 697230 w 811530"/>
              <a:gd name="connsiteY35" fmla="*/ 314325 h 647700"/>
              <a:gd name="connsiteX36" fmla="*/ 697230 w 811530"/>
              <a:gd name="connsiteY36" fmla="*/ 395287 h 647700"/>
              <a:gd name="connsiteX37" fmla="*/ 696277 w 811530"/>
              <a:gd name="connsiteY37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809625 w 811530"/>
              <a:gd name="connsiteY13" fmla="*/ 419100 h 647700"/>
              <a:gd name="connsiteX14" fmla="*/ 733425 w 811530"/>
              <a:gd name="connsiteY14" fmla="*/ 390525 h 647700"/>
              <a:gd name="connsiteX15" fmla="*/ 733425 w 811530"/>
              <a:gd name="connsiteY15" fmla="*/ 299085 h 647700"/>
              <a:gd name="connsiteX16" fmla="*/ 811530 w 811530"/>
              <a:gd name="connsiteY16" fmla="*/ 266700 h 647700"/>
              <a:gd name="connsiteX17" fmla="*/ 80010 w 811530"/>
              <a:gd name="connsiteY17" fmla="*/ 209550 h 647700"/>
              <a:gd name="connsiteX18" fmla="*/ 344805 w 811530"/>
              <a:gd name="connsiteY18" fmla="*/ 313372 h 647700"/>
              <a:gd name="connsiteX19" fmla="*/ 724852 w 811530"/>
              <a:gd name="connsiteY19" fmla="*/ 160020 h 647700"/>
              <a:gd name="connsiteX20" fmla="*/ 724852 w 811530"/>
              <a:gd name="connsiteY20" fmla="*/ 241935 h 647700"/>
              <a:gd name="connsiteX21" fmla="*/ 344805 w 811530"/>
              <a:gd name="connsiteY21" fmla="*/ 400050 h 647700"/>
              <a:gd name="connsiteX22" fmla="*/ 80010 w 811530"/>
              <a:gd name="connsiteY22" fmla="*/ 295275 h 647700"/>
              <a:gd name="connsiteX23" fmla="*/ 80010 w 811530"/>
              <a:gd name="connsiteY23" fmla="*/ 209550 h 647700"/>
              <a:gd name="connsiteX24" fmla="*/ 723900 w 811530"/>
              <a:gd name="connsiteY24" fmla="*/ 451485 h 647700"/>
              <a:gd name="connsiteX25" fmla="*/ 77152 w 811530"/>
              <a:gd name="connsiteY25" fmla="*/ 590550 h 647700"/>
              <a:gd name="connsiteX26" fmla="*/ 77152 w 811530"/>
              <a:gd name="connsiteY26" fmla="*/ 516255 h 647700"/>
              <a:gd name="connsiteX27" fmla="*/ 314325 w 811530"/>
              <a:gd name="connsiteY27" fmla="*/ 613410 h 647700"/>
              <a:gd name="connsiteX28" fmla="*/ 723900 w 811530"/>
              <a:gd name="connsiteY28" fmla="*/ 451485 h 647700"/>
              <a:gd name="connsiteX29" fmla="*/ 696277 w 811530"/>
              <a:gd name="connsiteY29" fmla="*/ 395287 h 647700"/>
              <a:gd name="connsiteX30" fmla="*/ 316230 w 811530"/>
              <a:gd name="connsiteY30" fmla="*/ 552450 h 647700"/>
              <a:gd name="connsiteX31" fmla="*/ 51435 w 811530"/>
              <a:gd name="connsiteY31" fmla="*/ 447675 h 647700"/>
              <a:gd name="connsiteX32" fmla="*/ 51435 w 811530"/>
              <a:gd name="connsiteY32" fmla="*/ 361950 h 647700"/>
              <a:gd name="connsiteX33" fmla="*/ 323850 w 811530"/>
              <a:gd name="connsiteY33" fmla="*/ 470535 h 647700"/>
              <a:gd name="connsiteX34" fmla="*/ 697230 w 811530"/>
              <a:gd name="connsiteY34" fmla="*/ 314325 h 647700"/>
              <a:gd name="connsiteX35" fmla="*/ 697230 w 811530"/>
              <a:gd name="connsiteY35" fmla="*/ 395287 h 647700"/>
              <a:gd name="connsiteX36" fmla="*/ 696277 w 811530"/>
              <a:gd name="connsiteY36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809625 w 811530"/>
              <a:gd name="connsiteY13" fmla="*/ 419100 h 647700"/>
              <a:gd name="connsiteX14" fmla="*/ 733425 w 811530"/>
              <a:gd name="connsiteY14" fmla="*/ 390525 h 647700"/>
              <a:gd name="connsiteX15" fmla="*/ 733425 w 811530"/>
              <a:gd name="connsiteY15" fmla="*/ 299085 h 647700"/>
              <a:gd name="connsiteX16" fmla="*/ 811530 w 811530"/>
              <a:gd name="connsiteY16" fmla="*/ 266700 h 647700"/>
              <a:gd name="connsiteX17" fmla="*/ 80010 w 811530"/>
              <a:gd name="connsiteY17" fmla="*/ 209550 h 647700"/>
              <a:gd name="connsiteX18" fmla="*/ 344805 w 811530"/>
              <a:gd name="connsiteY18" fmla="*/ 313372 h 647700"/>
              <a:gd name="connsiteX19" fmla="*/ 724852 w 811530"/>
              <a:gd name="connsiteY19" fmla="*/ 160020 h 647700"/>
              <a:gd name="connsiteX20" fmla="*/ 724852 w 811530"/>
              <a:gd name="connsiteY20" fmla="*/ 241935 h 647700"/>
              <a:gd name="connsiteX21" fmla="*/ 344805 w 811530"/>
              <a:gd name="connsiteY21" fmla="*/ 400050 h 647700"/>
              <a:gd name="connsiteX22" fmla="*/ 80010 w 811530"/>
              <a:gd name="connsiteY22" fmla="*/ 295275 h 647700"/>
              <a:gd name="connsiteX23" fmla="*/ 80010 w 811530"/>
              <a:gd name="connsiteY23" fmla="*/ 209550 h 647700"/>
              <a:gd name="connsiteX24" fmla="*/ 314325 w 811530"/>
              <a:gd name="connsiteY24" fmla="*/ 613410 h 647700"/>
              <a:gd name="connsiteX25" fmla="*/ 77152 w 811530"/>
              <a:gd name="connsiteY25" fmla="*/ 590550 h 647700"/>
              <a:gd name="connsiteX26" fmla="*/ 77152 w 811530"/>
              <a:gd name="connsiteY26" fmla="*/ 516255 h 647700"/>
              <a:gd name="connsiteX27" fmla="*/ 314325 w 811530"/>
              <a:gd name="connsiteY27" fmla="*/ 613410 h 647700"/>
              <a:gd name="connsiteX28" fmla="*/ 696277 w 811530"/>
              <a:gd name="connsiteY28" fmla="*/ 395287 h 647700"/>
              <a:gd name="connsiteX29" fmla="*/ 316230 w 811530"/>
              <a:gd name="connsiteY29" fmla="*/ 552450 h 647700"/>
              <a:gd name="connsiteX30" fmla="*/ 51435 w 811530"/>
              <a:gd name="connsiteY30" fmla="*/ 447675 h 647700"/>
              <a:gd name="connsiteX31" fmla="*/ 51435 w 811530"/>
              <a:gd name="connsiteY31" fmla="*/ 361950 h 647700"/>
              <a:gd name="connsiteX32" fmla="*/ 323850 w 811530"/>
              <a:gd name="connsiteY32" fmla="*/ 470535 h 647700"/>
              <a:gd name="connsiteX33" fmla="*/ 697230 w 811530"/>
              <a:gd name="connsiteY33" fmla="*/ 314325 h 647700"/>
              <a:gd name="connsiteX34" fmla="*/ 697230 w 811530"/>
              <a:gd name="connsiteY34" fmla="*/ 395287 h 647700"/>
              <a:gd name="connsiteX35" fmla="*/ 696277 w 811530"/>
              <a:gd name="connsiteY35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390525 h 647700"/>
              <a:gd name="connsiteX14" fmla="*/ 733425 w 811530"/>
              <a:gd name="connsiteY14" fmla="*/ 299085 h 647700"/>
              <a:gd name="connsiteX15" fmla="*/ 811530 w 811530"/>
              <a:gd name="connsiteY15" fmla="*/ 266700 h 647700"/>
              <a:gd name="connsiteX16" fmla="*/ 80010 w 811530"/>
              <a:gd name="connsiteY16" fmla="*/ 209550 h 647700"/>
              <a:gd name="connsiteX17" fmla="*/ 344805 w 811530"/>
              <a:gd name="connsiteY17" fmla="*/ 313372 h 647700"/>
              <a:gd name="connsiteX18" fmla="*/ 724852 w 811530"/>
              <a:gd name="connsiteY18" fmla="*/ 160020 h 647700"/>
              <a:gd name="connsiteX19" fmla="*/ 724852 w 811530"/>
              <a:gd name="connsiteY19" fmla="*/ 241935 h 647700"/>
              <a:gd name="connsiteX20" fmla="*/ 344805 w 811530"/>
              <a:gd name="connsiteY20" fmla="*/ 400050 h 647700"/>
              <a:gd name="connsiteX21" fmla="*/ 80010 w 811530"/>
              <a:gd name="connsiteY21" fmla="*/ 295275 h 647700"/>
              <a:gd name="connsiteX22" fmla="*/ 80010 w 811530"/>
              <a:gd name="connsiteY22" fmla="*/ 209550 h 647700"/>
              <a:gd name="connsiteX23" fmla="*/ 314325 w 811530"/>
              <a:gd name="connsiteY23" fmla="*/ 613410 h 647700"/>
              <a:gd name="connsiteX24" fmla="*/ 77152 w 811530"/>
              <a:gd name="connsiteY24" fmla="*/ 590550 h 647700"/>
              <a:gd name="connsiteX25" fmla="*/ 77152 w 811530"/>
              <a:gd name="connsiteY25" fmla="*/ 516255 h 647700"/>
              <a:gd name="connsiteX26" fmla="*/ 314325 w 811530"/>
              <a:gd name="connsiteY26" fmla="*/ 613410 h 647700"/>
              <a:gd name="connsiteX27" fmla="*/ 696277 w 811530"/>
              <a:gd name="connsiteY27" fmla="*/ 395287 h 647700"/>
              <a:gd name="connsiteX28" fmla="*/ 316230 w 811530"/>
              <a:gd name="connsiteY28" fmla="*/ 552450 h 647700"/>
              <a:gd name="connsiteX29" fmla="*/ 51435 w 811530"/>
              <a:gd name="connsiteY29" fmla="*/ 447675 h 647700"/>
              <a:gd name="connsiteX30" fmla="*/ 51435 w 811530"/>
              <a:gd name="connsiteY30" fmla="*/ 361950 h 647700"/>
              <a:gd name="connsiteX31" fmla="*/ 323850 w 811530"/>
              <a:gd name="connsiteY31" fmla="*/ 470535 h 647700"/>
              <a:gd name="connsiteX32" fmla="*/ 697230 w 811530"/>
              <a:gd name="connsiteY32" fmla="*/ 314325 h 647700"/>
              <a:gd name="connsiteX33" fmla="*/ 697230 w 811530"/>
              <a:gd name="connsiteY33" fmla="*/ 395287 h 647700"/>
              <a:gd name="connsiteX34" fmla="*/ 696277 w 811530"/>
              <a:gd name="connsiteY34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314325 w 811530"/>
              <a:gd name="connsiteY22" fmla="*/ 613410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314325 w 811530"/>
              <a:gd name="connsiteY25" fmla="*/ 613410 h 647700"/>
              <a:gd name="connsiteX26" fmla="*/ 696277 w 811530"/>
              <a:gd name="connsiteY26" fmla="*/ 395287 h 647700"/>
              <a:gd name="connsiteX27" fmla="*/ 316230 w 811530"/>
              <a:gd name="connsiteY27" fmla="*/ 552450 h 647700"/>
              <a:gd name="connsiteX28" fmla="*/ 51435 w 811530"/>
              <a:gd name="connsiteY28" fmla="*/ 447675 h 647700"/>
              <a:gd name="connsiteX29" fmla="*/ 51435 w 811530"/>
              <a:gd name="connsiteY29" fmla="*/ 361950 h 647700"/>
              <a:gd name="connsiteX30" fmla="*/ 323850 w 811530"/>
              <a:gd name="connsiteY30" fmla="*/ 470535 h 647700"/>
              <a:gd name="connsiteX31" fmla="*/ 697230 w 811530"/>
              <a:gd name="connsiteY31" fmla="*/ 314325 h 647700"/>
              <a:gd name="connsiteX32" fmla="*/ 697230 w 811530"/>
              <a:gd name="connsiteY32" fmla="*/ 395287 h 647700"/>
              <a:gd name="connsiteX33" fmla="*/ 696277 w 811530"/>
              <a:gd name="connsiteY33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314325 w 811530"/>
              <a:gd name="connsiteY22" fmla="*/ 613410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314325 w 811530"/>
              <a:gd name="connsiteY25" fmla="*/ 613410 h 647700"/>
              <a:gd name="connsiteX26" fmla="*/ 697230 w 811530"/>
              <a:gd name="connsiteY26" fmla="*/ 395287 h 647700"/>
              <a:gd name="connsiteX27" fmla="*/ 316230 w 811530"/>
              <a:gd name="connsiteY27" fmla="*/ 552450 h 647700"/>
              <a:gd name="connsiteX28" fmla="*/ 51435 w 811530"/>
              <a:gd name="connsiteY28" fmla="*/ 447675 h 647700"/>
              <a:gd name="connsiteX29" fmla="*/ 51435 w 811530"/>
              <a:gd name="connsiteY29" fmla="*/ 361950 h 647700"/>
              <a:gd name="connsiteX30" fmla="*/ 323850 w 811530"/>
              <a:gd name="connsiteY30" fmla="*/ 470535 h 647700"/>
              <a:gd name="connsiteX31" fmla="*/ 697230 w 811530"/>
              <a:gd name="connsiteY31" fmla="*/ 314325 h 647700"/>
              <a:gd name="connsiteX32" fmla="*/ 697230 w 811530"/>
              <a:gd name="connsiteY32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314325 w 811530"/>
              <a:gd name="connsiteY22" fmla="*/ 613410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314325 w 811530"/>
              <a:gd name="connsiteY25" fmla="*/ 613410 h 647700"/>
              <a:gd name="connsiteX26" fmla="*/ 697230 w 811530"/>
              <a:gd name="connsiteY26" fmla="*/ 395287 h 647700"/>
              <a:gd name="connsiteX27" fmla="*/ 51435 w 811530"/>
              <a:gd name="connsiteY27" fmla="*/ 447675 h 647700"/>
              <a:gd name="connsiteX28" fmla="*/ 51435 w 811530"/>
              <a:gd name="connsiteY28" fmla="*/ 361950 h 647700"/>
              <a:gd name="connsiteX29" fmla="*/ 323850 w 811530"/>
              <a:gd name="connsiteY29" fmla="*/ 470535 h 647700"/>
              <a:gd name="connsiteX30" fmla="*/ 697230 w 811530"/>
              <a:gd name="connsiteY30" fmla="*/ 314325 h 647700"/>
              <a:gd name="connsiteX31" fmla="*/ 697230 w 811530"/>
              <a:gd name="connsiteY31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77152 w 811530"/>
              <a:gd name="connsiteY22" fmla="*/ 516255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697230 w 811530"/>
              <a:gd name="connsiteY25" fmla="*/ 395287 h 647700"/>
              <a:gd name="connsiteX26" fmla="*/ 51435 w 811530"/>
              <a:gd name="connsiteY26" fmla="*/ 447675 h 647700"/>
              <a:gd name="connsiteX27" fmla="*/ 51435 w 811530"/>
              <a:gd name="connsiteY27" fmla="*/ 361950 h 647700"/>
              <a:gd name="connsiteX28" fmla="*/ 323850 w 811530"/>
              <a:gd name="connsiteY28" fmla="*/ 470535 h 647700"/>
              <a:gd name="connsiteX29" fmla="*/ 697230 w 811530"/>
              <a:gd name="connsiteY29" fmla="*/ 314325 h 647700"/>
              <a:gd name="connsiteX30" fmla="*/ 697230 w 811530"/>
              <a:gd name="connsiteY30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77152 w 811530"/>
              <a:gd name="connsiteY22" fmla="*/ 516255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697230 w 811530"/>
              <a:gd name="connsiteY25" fmla="*/ 395287 h 647700"/>
              <a:gd name="connsiteX26" fmla="*/ 51435 w 811530"/>
              <a:gd name="connsiteY26" fmla="*/ 447675 h 647700"/>
              <a:gd name="connsiteX27" fmla="*/ 51435 w 811530"/>
              <a:gd name="connsiteY27" fmla="*/ 361950 h 647700"/>
              <a:gd name="connsiteX28" fmla="*/ 697230 w 811530"/>
              <a:gd name="connsiteY28" fmla="*/ 314325 h 647700"/>
              <a:gd name="connsiteX29" fmla="*/ 697230 w 811530"/>
              <a:gd name="connsiteY29" fmla="*/ 395287 h 647700"/>
              <a:gd name="connsiteX0" fmla="*/ 843283 w 843283"/>
              <a:gd name="connsiteY0" fmla="*/ 266700 h 590550"/>
              <a:gd name="connsiteX1" fmla="*/ 793753 w 843283"/>
              <a:gd name="connsiteY1" fmla="*/ 248602 h 590550"/>
              <a:gd name="connsiteX2" fmla="*/ 793753 w 843283"/>
              <a:gd name="connsiteY2" fmla="*/ 144780 h 590550"/>
              <a:gd name="connsiteX3" fmla="*/ 843283 w 843283"/>
              <a:gd name="connsiteY3" fmla="*/ 123825 h 590550"/>
              <a:gd name="connsiteX4" fmla="*/ 508003 w 843283"/>
              <a:gd name="connsiteY4" fmla="*/ 0 h 590550"/>
              <a:gd name="connsiteX5" fmla="*/ 100333 w 843283"/>
              <a:gd name="connsiteY5" fmla="*/ 142875 h 590550"/>
              <a:gd name="connsiteX6" fmla="*/ 60328 w 843283"/>
              <a:gd name="connsiteY6" fmla="*/ 257175 h 590550"/>
              <a:gd name="connsiteX7" fmla="*/ 65090 w 843283"/>
              <a:gd name="connsiteY7" fmla="*/ 299085 h 590550"/>
              <a:gd name="connsiteX8" fmla="*/ 31753 w 843283"/>
              <a:gd name="connsiteY8" fmla="*/ 409575 h 590550"/>
              <a:gd name="connsiteX9" fmla="*/ 60328 w 843283"/>
              <a:gd name="connsiteY9" fmla="*/ 492442 h 590550"/>
              <a:gd name="connsiteX10" fmla="*/ 58423 w 843283"/>
              <a:gd name="connsiteY10" fmla="*/ 552450 h 590550"/>
              <a:gd name="connsiteX11" fmla="*/ 841378 w 843283"/>
              <a:gd name="connsiteY11" fmla="*/ 562927 h 590550"/>
              <a:gd name="connsiteX12" fmla="*/ 765178 w 843283"/>
              <a:gd name="connsiteY12" fmla="*/ 299085 h 590550"/>
              <a:gd name="connsiteX13" fmla="*/ 843283 w 843283"/>
              <a:gd name="connsiteY13" fmla="*/ 266700 h 590550"/>
              <a:gd name="connsiteX14" fmla="*/ 111763 w 843283"/>
              <a:gd name="connsiteY14" fmla="*/ 209550 h 590550"/>
              <a:gd name="connsiteX15" fmla="*/ 376558 w 843283"/>
              <a:gd name="connsiteY15" fmla="*/ 313372 h 590550"/>
              <a:gd name="connsiteX16" fmla="*/ 756605 w 843283"/>
              <a:gd name="connsiteY16" fmla="*/ 160020 h 590550"/>
              <a:gd name="connsiteX17" fmla="*/ 756605 w 843283"/>
              <a:gd name="connsiteY17" fmla="*/ 241935 h 590550"/>
              <a:gd name="connsiteX18" fmla="*/ 376558 w 843283"/>
              <a:gd name="connsiteY18" fmla="*/ 400050 h 590550"/>
              <a:gd name="connsiteX19" fmla="*/ 111763 w 843283"/>
              <a:gd name="connsiteY19" fmla="*/ 295275 h 590550"/>
              <a:gd name="connsiteX20" fmla="*/ 111763 w 843283"/>
              <a:gd name="connsiteY20" fmla="*/ 209550 h 590550"/>
              <a:gd name="connsiteX21" fmla="*/ 108905 w 843283"/>
              <a:gd name="connsiteY21" fmla="*/ 516255 h 590550"/>
              <a:gd name="connsiteX22" fmla="*/ 108905 w 843283"/>
              <a:gd name="connsiteY22" fmla="*/ 590550 h 590550"/>
              <a:gd name="connsiteX23" fmla="*/ 108905 w 843283"/>
              <a:gd name="connsiteY23" fmla="*/ 516255 h 590550"/>
              <a:gd name="connsiteX24" fmla="*/ 728983 w 843283"/>
              <a:gd name="connsiteY24" fmla="*/ 395287 h 590550"/>
              <a:gd name="connsiteX25" fmla="*/ 83188 w 843283"/>
              <a:gd name="connsiteY25" fmla="*/ 447675 h 590550"/>
              <a:gd name="connsiteX26" fmla="*/ 83188 w 843283"/>
              <a:gd name="connsiteY26" fmla="*/ 361950 h 590550"/>
              <a:gd name="connsiteX27" fmla="*/ 728983 w 843283"/>
              <a:gd name="connsiteY27" fmla="*/ 314325 h 590550"/>
              <a:gd name="connsiteX28" fmla="*/ 728983 w 843283"/>
              <a:gd name="connsiteY28" fmla="*/ 395287 h 590550"/>
              <a:gd name="connsiteX0" fmla="*/ 811530 w 811530"/>
              <a:gd name="connsiteY0" fmla="*/ 266700 h 590550"/>
              <a:gd name="connsiteX1" fmla="*/ 762000 w 811530"/>
              <a:gd name="connsiteY1" fmla="*/ 248602 h 590550"/>
              <a:gd name="connsiteX2" fmla="*/ 762000 w 811530"/>
              <a:gd name="connsiteY2" fmla="*/ 144780 h 590550"/>
              <a:gd name="connsiteX3" fmla="*/ 811530 w 811530"/>
              <a:gd name="connsiteY3" fmla="*/ 123825 h 590550"/>
              <a:gd name="connsiteX4" fmla="*/ 476250 w 811530"/>
              <a:gd name="connsiteY4" fmla="*/ 0 h 590550"/>
              <a:gd name="connsiteX5" fmla="*/ 68580 w 811530"/>
              <a:gd name="connsiteY5" fmla="*/ 142875 h 590550"/>
              <a:gd name="connsiteX6" fmla="*/ 28575 w 811530"/>
              <a:gd name="connsiteY6" fmla="*/ 257175 h 590550"/>
              <a:gd name="connsiteX7" fmla="*/ 33337 w 811530"/>
              <a:gd name="connsiteY7" fmla="*/ 299085 h 590550"/>
              <a:gd name="connsiteX8" fmla="*/ 0 w 811530"/>
              <a:gd name="connsiteY8" fmla="*/ 409575 h 590550"/>
              <a:gd name="connsiteX9" fmla="*/ 28575 w 811530"/>
              <a:gd name="connsiteY9" fmla="*/ 492442 h 590550"/>
              <a:gd name="connsiteX10" fmla="*/ 809625 w 811530"/>
              <a:gd name="connsiteY10" fmla="*/ 562927 h 590550"/>
              <a:gd name="connsiteX11" fmla="*/ 733425 w 811530"/>
              <a:gd name="connsiteY11" fmla="*/ 299085 h 590550"/>
              <a:gd name="connsiteX12" fmla="*/ 811530 w 811530"/>
              <a:gd name="connsiteY12" fmla="*/ 266700 h 590550"/>
              <a:gd name="connsiteX13" fmla="*/ 80010 w 811530"/>
              <a:gd name="connsiteY13" fmla="*/ 209550 h 590550"/>
              <a:gd name="connsiteX14" fmla="*/ 344805 w 811530"/>
              <a:gd name="connsiteY14" fmla="*/ 313372 h 590550"/>
              <a:gd name="connsiteX15" fmla="*/ 724852 w 811530"/>
              <a:gd name="connsiteY15" fmla="*/ 160020 h 590550"/>
              <a:gd name="connsiteX16" fmla="*/ 724852 w 811530"/>
              <a:gd name="connsiteY16" fmla="*/ 241935 h 590550"/>
              <a:gd name="connsiteX17" fmla="*/ 344805 w 811530"/>
              <a:gd name="connsiteY17" fmla="*/ 400050 h 590550"/>
              <a:gd name="connsiteX18" fmla="*/ 80010 w 811530"/>
              <a:gd name="connsiteY18" fmla="*/ 295275 h 590550"/>
              <a:gd name="connsiteX19" fmla="*/ 80010 w 811530"/>
              <a:gd name="connsiteY19" fmla="*/ 209550 h 590550"/>
              <a:gd name="connsiteX20" fmla="*/ 77152 w 811530"/>
              <a:gd name="connsiteY20" fmla="*/ 516255 h 590550"/>
              <a:gd name="connsiteX21" fmla="*/ 77152 w 811530"/>
              <a:gd name="connsiteY21" fmla="*/ 590550 h 590550"/>
              <a:gd name="connsiteX22" fmla="*/ 77152 w 811530"/>
              <a:gd name="connsiteY22" fmla="*/ 516255 h 590550"/>
              <a:gd name="connsiteX23" fmla="*/ 697230 w 811530"/>
              <a:gd name="connsiteY23" fmla="*/ 395287 h 590550"/>
              <a:gd name="connsiteX24" fmla="*/ 51435 w 811530"/>
              <a:gd name="connsiteY24" fmla="*/ 447675 h 590550"/>
              <a:gd name="connsiteX25" fmla="*/ 51435 w 811530"/>
              <a:gd name="connsiteY25" fmla="*/ 361950 h 590550"/>
              <a:gd name="connsiteX26" fmla="*/ 697230 w 811530"/>
              <a:gd name="connsiteY26" fmla="*/ 314325 h 590550"/>
              <a:gd name="connsiteX27" fmla="*/ 697230 w 811530"/>
              <a:gd name="connsiteY27" fmla="*/ 395287 h 590550"/>
              <a:gd name="connsiteX0" fmla="*/ 811530 w 811530"/>
              <a:gd name="connsiteY0" fmla="*/ 266700 h 570670"/>
              <a:gd name="connsiteX1" fmla="*/ 762000 w 811530"/>
              <a:gd name="connsiteY1" fmla="*/ 248602 h 570670"/>
              <a:gd name="connsiteX2" fmla="*/ 762000 w 811530"/>
              <a:gd name="connsiteY2" fmla="*/ 144780 h 570670"/>
              <a:gd name="connsiteX3" fmla="*/ 811530 w 811530"/>
              <a:gd name="connsiteY3" fmla="*/ 123825 h 570670"/>
              <a:gd name="connsiteX4" fmla="*/ 476250 w 811530"/>
              <a:gd name="connsiteY4" fmla="*/ 0 h 570670"/>
              <a:gd name="connsiteX5" fmla="*/ 68580 w 811530"/>
              <a:gd name="connsiteY5" fmla="*/ 142875 h 570670"/>
              <a:gd name="connsiteX6" fmla="*/ 28575 w 811530"/>
              <a:gd name="connsiteY6" fmla="*/ 257175 h 570670"/>
              <a:gd name="connsiteX7" fmla="*/ 33337 w 811530"/>
              <a:gd name="connsiteY7" fmla="*/ 299085 h 570670"/>
              <a:gd name="connsiteX8" fmla="*/ 0 w 811530"/>
              <a:gd name="connsiteY8" fmla="*/ 409575 h 570670"/>
              <a:gd name="connsiteX9" fmla="*/ 28575 w 811530"/>
              <a:gd name="connsiteY9" fmla="*/ 492442 h 570670"/>
              <a:gd name="connsiteX10" fmla="*/ 809625 w 811530"/>
              <a:gd name="connsiteY10" fmla="*/ 562927 h 570670"/>
              <a:gd name="connsiteX11" fmla="*/ 733425 w 811530"/>
              <a:gd name="connsiteY11" fmla="*/ 299085 h 570670"/>
              <a:gd name="connsiteX12" fmla="*/ 811530 w 811530"/>
              <a:gd name="connsiteY12" fmla="*/ 266700 h 570670"/>
              <a:gd name="connsiteX13" fmla="*/ 80010 w 811530"/>
              <a:gd name="connsiteY13" fmla="*/ 209550 h 570670"/>
              <a:gd name="connsiteX14" fmla="*/ 344805 w 811530"/>
              <a:gd name="connsiteY14" fmla="*/ 313372 h 570670"/>
              <a:gd name="connsiteX15" fmla="*/ 724852 w 811530"/>
              <a:gd name="connsiteY15" fmla="*/ 160020 h 570670"/>
              <a:gd name="connsiteX16" fmla="*/ 724852 w 811530"/>
              <a:gd name="connsiteY16" fmla="*/ 241935 h 570670"/>
              <a:gd name="connsiteX17" fmla="*/ 344805 w 811530"/>
              <a:gd name="connsiteY17" fmla="*/ 400050 h 570670"/>
              <a:gd name="connsiteX18" fmla="*/ 80010 w 811530"/>
              <a:gd name="connsiteY18" fmla="*/ 295275 h 570670"/>
              <a:gd name="connsiteX19" fmla="*/ 80010 w 811530"/>
              <a:gd name="connsiteY19" fmla="*/ 209550 h 570670"/>
              <a:gd name="connsiteX20" fmla="*/ 697230 w 811530"/>
              <a:gd name="connsiteY20" fmla="*/ 395287 h 570670"/>
              <a:gd name="connsiteX21" fmla="*/ 51435 w 811530"/>
              <a:gd name="connsiteY21" fmla="*/ 447675 h 570670"/>
              <a:gd name="connsiteX22" fmla="*/ 51435 w 811530"/>
              <a:gd name="connsiteY22" fmla="*/ 361950 h 570670"/>
              <a:gd name="connsiteX23" fmla="*/ 697230 w 811530"/>
              <a:gd name="connsiteY23" fmla="*/ 314325 h 570670"/>
              <a:gd name="connsiteX24" fmla="*/ 697230 w 811530"/>
              <a:gd name="connsiteY24" fmla="*/ 395287 h 570670"/>
              <a:gd name="connsiteX0" fmla="*/ 867671 w 867671"/>
              <a:gd name="connsiteY0" fmla="*/ 266700 h 564728"/>
              <a:gd name="connsiteX1" fmla="*/ 818141 w 867671"/>
              <a:gd name="connsiteY1" fmla="*/ 248602 h 564728"/>
              <a:gd name="connsiteX2" fmla="*/ 818141 w 867671"/>
              <a:gd name="connsiteY2" fmla="*/ 144780 h 564728"/>
              <a:gd name="connsiteX3" fmla="*/ 867671 w 867671"/>
              <a:gd name="connsiteY3" fmla="*/ 123825 h 564728"/>
              <a:gd name="connsiteX4" fmla="*/ 532391 w 867671"/>
              <a:gd name="connsiteY4" fmla="*/ 0 h 564728"/>
              <a:gd name="connsiteX5" fmla="*/ 124721 w 867671"/>
              <a:gd name="connsiteY5" fmla="*/ 142875 h 564728"/>
              <a:gd name="connsiteX6" fmla="*/ 84716 w 867671"/>
              <a:gd name="connsiteY6" fmla="*/ 257175 h 564728"/>
              <a:gd name="connsiteX7" fmla="*/ 89478 w 867671"/>
              <a:gd name="connsiteY7" fmla="*/ 299085 h 564728"/>
              <a:gd name="connsiteX8" fmla="*/ 56141 w 867671"/>
              <a:gd name="connsiteY8" fmla="*/ 409575 h 564728"/>
              <a:gd name="connsiteX9" fmla="*/ 865766 w 867671"/>
              <a:gd name="connsiteY9" fmla="*/ 562927 h 564728"/>
              <a:gd name="connsiteX10" fmla="*/ 789566 w 867671"/>
              <a:gd name="connsiteY10" fmla="*/ 299085 h 564728"/>
              <a:gd name="connsiteX11" fmla="*/ 867671 w 867671"/>
              <a:gd name="connsiteY11" fmla="*/ 266700 h 564728"/>
              <a:gd name="connsiteX12" fmla="*/ 136151 w 867671"/>
              <a:gd name="connsiteY12" fmla="*/ 209550 h 564728"/>
              <a:gd name="connsiteX13" fmla="*/ 400946 w 867671"/>
              <a:gd name="connsiteY13" fmla="*/ 313372 h 564728"/>
              <a:gd name="connsiteX14" fmla="*/ 780993 w 867671"/>
              <a:gd name="connsiteY14" fmla="*/ 160020 h 564728"/>
              <a:gd name="connsiteX15" fmla="*/ 780993 w 867671"/>
              <a:gd name="connsiteY15" fmla="*/ 241935 h 564728"/>
              <a:gd name="connsiteX16" fmla="*/ 400946 w 867671"/>
              <a:gd name="connsiteY16" fmla="*/ 400050 h 564728"/>
              <a:gd name="connsiteX17" fmla="*/ 136151 w 867671"/>
              <a:gd name="connsiteY17" fmla="*/ 295275 h 564728"/>
              <a:gd name="connsiteX18" fmla="*/ 136151 w 867671"/>
              <a:gd name="connsiteY18" fmla="*/ 209550 h 564728"/>
              <a:gd name="connsiteX19" fmla="*/ 753371 w 867671"/>
              <a:gd name="connsiteY19" fmla="*/ 395287 h 564728"/>
              <a:gd name="connsiteX20" fmla="*/ 107576 w 867671"/>
              <a:gd name="connsiteY20" fmla="*/ 447675 h 564728"/>
              <a:gd name="connsiteX21" fmla="*/ 107576 w 867671"/>
              <a:gd name="connsiteY21" fmla="*/ 361950 h 564728"/>
              <a:gd name="connsiteX22" fmla="*/ 753371 w 867671"/>
              <a:gd name="connsiteY22" fmla="*/ 314325 h 564728"/>
              <a:gd name="connsiteX23" fmla="*/ 753371 w 867671"/>
              <a:gd name="connsiteY23" fmla="*/ 395287 h 564728"/>
              <a:gd name="connsiteX0" fmla="*/ 862036 w 862036"/>
              <a:gd name="connsiteY0" fmla="*/ 266700 h 447675"/>
              <a:gd name="connsiteX1" fmla="*/ 812506 w 862036"/>
              <a:gd name="connsiteY1" fmla="*/ 248602 h 447675"/>
              <a:gd name="connsiteX2" fmla="*/ 812506 w 862036"/>
              <a:gd name="connsiteY2" fmla="*/ 144780 h 447675"/>
              <a:gd name="connsiteX3" fmla="*/ 862036 w 862036"/>
              <a:gd name="connsiteY3" fmla="*/ 123825 h 447675"/>
              <a:gd name="connsiteX4" fmla="*/ 526756 w 862036"/>
              <a:gd name="connsiteY4" fmla="*/ 0 h 447675"/>
              <a:gd name="connsiteX5" fmla="*/ 119086 w 862036"/>
              <a:gd name="connsiteY5" fmla="*/ 142875 h 447675"/>
              <a:gd name="connsiteX6" fmla="*/ 79081 w 862036"/>
              <a:gd name="connsiteY6" fmla="*/ 257175 h 447675"/>
              <a:gd name="connsiteX7" fmla="*/ 83843 w 862036"/>
              <a:gd name="connsiteY7" fmla="*/ 299085 h 447675"/>
              <a:gd name="connsiteX8" fmla="*/ 50506 w 862036"/>
              <a:gd name="connsiteY8" fmla="*/ 409575 h 447675"/>
              <a:gd name="connsiteX9" fmla="*/ 783931 w 862036"/>
              <a:gd name="connsiteY9" fmla="*/ 299085 h 447675"/>
              <a:gd name="connsiteX10" fmla="*/ 862036 w 862036"/>
              <a:gd name="connsiteY10" fmla="*/ 266700 h 447675"/>
              <a:gd name="connsiteX11" fmla="*/ 130516 w 862036"/>
              <a:gd name="connsiteY11" fmla="*/ 209550 h 447675"/>
              <a:gd name="connsiteX12" fmla="*/ 395311 w 862036"/>
              <a:gd name="connsiteY12" fmla="*/ 313372 h 447675"/>
              <a:gd name="connsiteX13" fmla="*/ 775358 w 862036"/>
              <a:gd name="connsiteY13" fmla="*/ 160020 h 447675"/>
              <a:gd name="connsiteX14" fmla="*/ 775358 w 862036"/>
              <a:gd name="connsiteY14" fmla="*/ 241935 h 447675"/>
              <a:gd name="connsiteX15" fmla="*/ 395311 w 862036"/>
              <a:gd name="connsiteY15" fmla="*/ 400050 h 447675"/>
              <a:gd name="connsiteX16" fmla="*/ 130516 w 862036"/>
              <a:gd name="connsiteY16" fmla="*/ 295275 h 447675"/>
              <a:gd name="connsiteX17" fmla="*/ 130516 w 862036"/>
              <a:gd name="connsiteY17" fmla="*/ 209550 h 447675"/>
              <a:gd name="connsiteX18" fmla="*/ 747736 w 862036"/>
              <a:gd name="connsiteY18" fmla="*/ 395287 h 447675"/>
              <a:gd name="connsiteX19" fmla="*/ 101941 w 862036"/>
              <a:gd name="connsiteY19" fmla="*/ 447675 h 447675"/>
              <a:gd name="connsiteX20" fmla="*/ 101941 w 862036"/>
              <a:gd name="connsiteY20" fmla="*/ 361950 h 447675"/>
              <a:gd name="connsiteX21" fmla="*/ 747736 w 862036"/>
              <a:gd name="connsiteY21" fmla="*/ 314325 h 447675"/>
              <a:gd name="connsiteX22" fmla="*/ 747736 w 862036"/>
              <a:gd name="connsiteY22" fmla="*/ 395287 h 447675"/>
              <a:gd name="connsiteX0" fmla="*/ 862036 w 862036"/>
              <a:gd name="connsiteY0" fmla="*/ 266700 h 447675"/>
              <a:gd name="connsiteX1" fmla="*/ 812506 w 862036"/>
              <a:gd name="connsiteY1" fmla="*/ 248602 h 447675"/>
              <a:gd name="connsiteX2" fmla="*/ 812506 w 862036"/>
              <a:gd name="connsiteY2" fmla="*/ 144780 h 447675"/>
              <a:gd name="connsiteX3" fmla="*/ 862036 w 862036"/>
              <a:gd name="connsiteY3" fmla="*/ 123825 h 447675"/>
              <a:gd name="connsiteX4" fmla="*/ 526756 w 862036"/>
              <a:gd name="connsiteY4" fmla="*/ 0 h 447675"/>
              <a:gd name="connsiteX5" fmla="*/ 119086 w 862036"/>
              <a:gd name="connsiteY5" fmla="*/ 142875 h 447675"/>
              <a:gd name="connsiteX6" fmla="*/ 79081 w 862036"/>
              <a:gd name="connsiteY6" fmla="*/ 257175 h 447675"/>
              <a:gd name="connsiteX7" fmla="*/ 83843 w 862036"/>
              <a:gd name="connsiteY7" fmla="*/ 299085 h 447675"/>
              <a:gd name="connsiteX8" fmla="*/ 50506 w 862036"/>
              <a:gd name="connsiteY8" fmla="*/ 409575 h 447675"/>
              <a:gd name="connsiteX9" fmla="*/ 783931 w 862036"/>
              <a:gd name="connsiteY9" fmla="*/ 299085 h 447675"/>
              <a:gd name="connsiteX10" fmla="*/ 862036 w 862036"/>
              <a:gd name="connsiteY10" fmla="*/ 266700 h 447675"/>
              <a:gd name="connsiteX11" fmla="*/ 130516 w 862036"/>
              <a:gd name="connsiteY11" fmla="*/ 209550 h 447675"/>
              <a:gd name="connsiteX12" fmla="*/ 395311 w 862036"/>
              <a:gd name="connsiteY12" fmla="*/ 313372 h 447675"/>
              <a:gd name="connsiteX13" fmla="*/ 775358 w 862036"/>
              <a:gd name="connsiteY13" fmla="*/ 160020 h 447675"/>
              <a:gd name="connsiteX14" fmla="*/ 775358 w 862036"/>
              <a:gd name="connsiteY14" fmla="*/ 241935 h 447675"/>
              <a:gd name="connsiteX15" fmla="*/ 395311 w 862036"/>
              <a:gd name="connsiteY15" fmla="*/ 400050 h 447675"/>
              <a:gd name="connsiteX16" fmla="*/ 130516 w 862036"/>
              <a:gd name="connsiteY16" fmla="*/ 295275 h 447675"/>
              <a:gd name="connsiteX17" fmla="*/ 130516 w 862036"/>
              <a:gd name="connsiteY17" fmla="*/ 209550 h 447675"/>
              <a:gd name="connsiteX18" fmla="*/ 747736 w 862036"/>
              <a:gd name="connsiteY18" fmla="*/ 314325 h 447675"/>
              <a:gd name="connsiteX19" fmla="*/ 101941 w 862036"/>
              <a:gd name="connsiteY19" fmla="*/ 447675 h 447675"/>
              <a:gd name="connsiteX20" fmla="*/ 101941 w 862036"/>
              <a:gd name="connsiteY20" fmla="*/ 361950 h 447675"/>
              <a:gd name="connsiteX21" fmla="*/ 747736 w 862036"/>
              <a:gd name="connsiteY21" fmla="*/ 314325 h 447675"/>
              <a:gd name="connsiteX0" fmla="*/ 862036 w 862036"/>
              <a:gd name="connsiteY0" fmla="*/ 266700 h 409575"/>
              <a:gd name="connsiteX1" fmla="*/ 812506 w 862036"/>
              <a:gd name="connsiteY1" fmla="*/ 248602 h 409575"/>
              <a:gd name="connsiteX2" fmla="*/ 812506 w 862036"/>
              <a:gd name="connsiteY2" fmla="*/ 144780 h 409575"/>
              <a:gd name="connsiteX3" fmla="*/ 862036 w 862036"/>
              <a:gd name="connsiteY3" fmla="*/ 123825 h 409575"/>
              <a:gd name="connsiteX4" fmla="*/ 526756 w 862036"/>
              <a:gd name="connsiteY4" fmla="*/ 0 h 409575"/>
              <a:gd name="connsiteX5" fmla="*/ 119086 w 862036"/>
              <a:gd name="connsiteY5" fmla="*/ 142875 h 409575"/>
              <a:gd name="connsiteX6" fmla="*/ 79081 w 862036"/>
              <a:gd name="connsiteY6" fmla="*/ 257175 h 409575"/>
              <a:gd name="connsiteX7" fmla="*/ 83843 w 862036"/>
              <a:gd name="connsiteY7" fmla="*/ 299085 h 409575"/>
              <a:gd name="connsiteX8" fmla="*/ 50506 w 862036"/>
              <a:gd name="connsiteY8" fmla="*/ 409575 h 409575"/>
              <a:gd name="connsiteX9" fmla="*/ 783931 w 862036"/>
              <a:gd name="connsiteY9" fmla="*/ 299085 h 409575"/>
              <a:gd name="connsiteX10" fmla="*/ 862036 w 862036"/>
              <a:gd name="connsiteY10" fmla="*/ 266700 h 409575"/>
              <a:gd name="connsiteX11" fmla="*/ 130516 w 862036"/>
              <a:gd name="connsiteY11" fmla="*/ 209550 h 409575"/>
              <a:gd name="connsiteX12" fmla="*/ 395311 w 862036"/>
              <a:gd name="connsiteY12" fmla="*/ 313372 h 409575"/>
              <a:gd name="connsiteX13" fmla="*/ 775358 w 862036"/>
              <a:gd name="connsiteY13" fmla="*/ 160020 h 409575"/>
              <a:gd name="connsiteX14" fmla="*/ 775358 w 862036"/>
              <a:gd name="connsiteY14" fmla="*/ 241935 h 409575"/>
              <a:gd name="connsiteX15" fmla="*/ 395311 w 862036"/>
              <a:gd name="connsiteY15" fmla="*/ 400050 h 409575"/>
              <a:gd name="connsiteX16" fmla="*/ 130516 w 862036"/>
              <a:gd name="connsiteY16" fmla="*/ 295275 h 409575"/>
              <a:gd name="connsiteX17" fmla="*/ 130516 w 862036"/>
              <a:gd name="connsiteY17" fmla="*/ 209550 h 409575"/>
              <a:gd name="connsiteX18" fmla="*/ 747736 w 862036"/>
              <a:gd name="connsiteY18" fmla="*/ 314325 h 409575"/>
              <a:gd name="connsiteX19" fmla="*/ 101941 w 862036"/>
              <a:gd name="connsiteY19" fmla="*/ 361950 h 409575"/>
              <a:gd name="connsiteX20" fmla="*/ 747736 w 862036"/>
              <a:gd name="connsiteY20" fmla="*/ 314325 h 409575"/>
              <a:gd name="connsiteX0" fmla="*/ 862036 w 862036"/>
              <a:gd name="connsiteY0" fmla="*/ 266700 h 409575"/>
              <a:gd name="connsiteX1" fmla="*/ 812506 w 862036"/>
              <a:gd name="connsiteY1" fmla="*/ 248602 h 409575"/>
              <a:gd name="connsiteX2" fmla="*/ 812506 w 862036"/>
              <a:gd name="connsiteY2" fmla="*/ 144780 h 409575"/>
              <a:gd name="connsiteX3" fmla="*/ 862036 w 862036"/>
              <a:gd name="connsiteY3" fmla="*/ 123825 h 409575"/>
              <a:gd name="connsiteX4" fmla="*/ 526756 w 862036"/>
              <a:gd name="connsiteY4" fmla="*/ 0 h 409575"/>
              <a:gd name="connsiteX5" fmla="*/ 119086 w 862036"/>
              <a:gd name="connsiteY5" fmla="*/ 142875 h 409575"/>
              <a:gd name="connsiteX6" fmla="*/ 79081 w 862036"/>
              <a:gd name="connsiteY6" fmla="*/ 257175 h 409575"/>
              <a:gd name="connsiteX7" fmla="*/ 83843 w 862036"/>
              <a:gd name="connsiteY7" fmla="*/ 299085 h 409575"/>
              <a:gd name="connsiteX8" fmla="*/ 50506 w 862036"/>
              <a:gd name="connsiteY8" fmla="*/ 409575 h 409575"/>
              <a:gd name="connsiteX9" fmla="*/ 783931 w 862036"/>
              <a:gd name="connsiteY9" fmla="*/ 299085 h 409575"/>
              <a:gd name="connsiteX10" fmla="*/ 862036 w 862036"/>
              <a:gd name="connsiteY10" fmla="*/ 266700 h 409575"/>
              <a:gd name="connsiteX11" fmla="*/ 130516 w 862036"/>
              <a:gd name="connsiteY11" fmla="*/ 209550 h 409575"/>
              <a:gd name="connsiteX12" fmla="*/ 395311 w 862036"/>
              <a:gd name="connsiteY12" fmla="*/ 313372 h 409575"/>
              <a:gd name="connsiteX13" fmla="*/ 775358 w 862036"/>
              <a:gd name="connsiteY13" fmla="*/ 160020 h 409575"/>
              <a:gd name="connsiteX14" fmla="*/ 775358 w 862036"/>
              <a:gd name="connsiteY14" fmla="*/ 241935 h 409575"/>
              <a:gd name="connsiteX15" fmla="*/ 395311 w 862036"/>
              <a:gd name="connsiteY15" fmla="*/ 400050 h 409575"/>
              <a:gd name="connsiteX16" fmla="*/ 130516 w 862036"/>
              <a:gd name="connsiteY16" fmla="*/ 295275 h 409575"/>
              <a:gd name="connsiteX17" fmla="*/ 130516 w 862036"/>
              <a:gd name="connsiteY17" fmla="*/ 209550 h 409575"/>
              <a:gd name="connsiteX0" fmla="*/ 782955 w 782955"/>
              <a:gd name="connsiteY0" fmla="*/ 266700 h 427166"/>
              <a:gd name="connsiteX1" fmla="*/ 733425 w 782955"/>
              <a:gd name="connsiteY1" fmla="*/ 248602 h 427166"/>
              <a:gd name="connsiteX2" fmla="*/ 733425 w 782955"/>
              <a:gd name="connsiteY2" fmla="*/ 144780 h 427166"/>
              <a:gd name="connsiteX3" fmla="*/ 782955 w 782955"/>
              <a:gd name="connsiteY3" fmla="*/ 123825 h 427166"/>
              <a:gd name="connsiteX4" fmla="*/ 447675 w 782955"/>
              <a:gd name="connsiteY4" fmla="*/ 0 h 427166"/>
              <a:gd name="connsiteX5" fmla="*/ 40005 w 782955"/>
              <a:gd name="connsiteY5" fmla="*/ 142875 h 427166"/>
              <a:gd name="connsiteX6" fmla="*/ 0 w 782955"/>
              <a:gd name="connsiteY6" fmla="*/ 257175 h 427166"/>
              <a:gd name="connsiteX7" fmla="*/ 4762 w 782955"/>
              <a:gd name="connsiteY7" fmla="*/ 299085 h 427166"/>
              <a:gd name="connsiteX8" fmla="*/ 278289 w 782955"/>
              <a:gd name="connsiteY8" fmla="*/ 427166 h 427166"/>
              <a:gd name="connsiteX9" fmla="*/ 704850 w 782955"/>
              <a:gd name="connsiteY9" fmla="*/ 299085 h 427166"/>
              <a:gd name="connsiteX10" fmla="*/ 782955 w 782955"/>
              <a:gd name="connsiteY10" fmla="*/ 266700 h 427166"/>
              <a:gd name="connsiteX11" fmla="*/ 51435 w 782955"/>
              <a:gd name="connsiteY11" fmla="*/ 209550 h 427166"/>
              <a:gd name="connsiteX12" fmla="*/ 316230 w 782955"/>
              <a:gd name="connsiteY12" fmla="*/ 313372 h 427166"/>
              <a:gd name="connsiteX13" fmla="*/ 696277 w 782955"/>
              <a:gd name="connsiteY13" fmla="*/ 160020 h 427166"/>
              <a:gd name="connsiteX14" fmla="*/ 696277 w 782955"/>
              <a:gd name="connsiteY14" fmla="*/ 241935 h 427166"/>
              <a:gd name="connsiteX15" fmla="*/ 316230 w 782955"/>
              <a:gd name="connsiteY15" fmla="*/ 400050 h 427166"/>
              <a:gd name="connsiteX16" fmla="*/ 51435 w 782955"/>
              <a:gd name="connsiteY16" fmla="*/ 295275 h 427166"/>
              <a:gd name="connsiteX17" fmla="*/ 51435 w 782955"/>
              <a:gd name="connsiteY17" fmla="*/ 209550 h 427166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82955 w 782955"/>
              <a:gd name="connsiteY9" fmla="*/ 266700 h 454530"/>
              <a:gd name="connsiteX10" fmla="*/ 51435 w 782955"/>
              <a:gd name="connsiteY10" fmla="*/ 209550 h 454530"/>
              <a:gd name="connsiteX11" fmla="*/ 316230 w 782955"/>
              <a:gd name="connsiteY11" fmla="*/ 313372 h 454530"/>
              <a:gd name="connsiteX12" fmla="*/ 696277 w 782955"/>
              <a:gd name="connsiteY12" fmla="*/ 160020 h 454530"/>
              <a:gd name="connsiteX13" fmla="*/ 696277 w 782955"/>
              <a:gd name="connsiteY13" fmla="*/ 241935 h 454530"/>
              <a:gd name="connsiteX14" fmla="*/ 316230 w 782955"/>
              <a:gd name="connsiteY14" fmla="*/ 400050 h 454530"/>
              <a:gd name="connsiteX15" fmla="*/ 51435 w 782955"/>
              <a:gd name="connsiteY15" fmla="*/ 295275 h 454530"/>
              <a:gd name="connsiteX16" fmla="*/ 51435 w 782955"/>
              <a:gd name="connsiteY16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82955 w 782955"/>
              <a:gd name="connsiteY9" fmla="*/ 266700 h 454530"/>
              <a:gd name="connsiteX10" fmla="*/ 51435 w 782955"/>
              <a:gd name="connsiteY10" fmla="*/ 209550 h 454530"/>
              <a:gd name="connsiteX11" fmla="*/ 316230 w 782955"/>
              <a:gd name="connsiteY11" fmla="*/ 313372 h 454530"/>
              <a:gd name="connsiteX12" fmla="*/ 696277 w 782955"/>
              <a:gd name="connsiteY12" fmla="*/ 160020 h 454530"/>
              <a:gd name="connsiteX13" fmla="*/ 696277 w 782955"/>
              <a:gd name="connsiteY13" fmla="*/ 241935 h 454530"/>
              <a:gd name="connsiteX14" fmla="*/ 316230 w 782955"/>
              <a:gd name="connsiteY14" fmla="*/ 400050 h 454530"/>
              <a:gd name="connsiteX15" fmla="*/ 51435 w 782955"/>
              <a:gd name="connsiteY15" fmla="*/ 295275 h 454530"/>
              <a:gd name="connsiteX16" fmla="*/ 51435 w 782955"/>
              <a:gd name="connsiteY16" fmla="*/ 209550 h 454530"/>
              <a:gd name="connsiteX0" fmla="*/ 782955 w 782955"/>
              <a:gd name="connsiteY0" fmla="*/ 266700 h 464303"/>
              <a:gd name="connsiteX1" fmla="*/ 733425 w 782955"/>
              <a:gd name="connsiteY1" fmla="*/ 248602 h 464303"/>
              <a:gd name="connsiteX2" fmla="*/ 733425 w 782955"/>
              <a:gd name="connsiteY2" fmla="*/ 144780 h 464303"/>
              <a:gd name="connsiteX3" fmla="*/ 782955 w 782955"/>
              <a:gd name="connsiteY3" fmla="*/ 123825 h 464303"/>
              <a:gd name="connsiteX4" fmla="*/ 447675 w 782955"/>
              <a:gd name="connsiteY4" fmla="*/ 0 h 464303"/>
              <a:gd name="connsiteX5" fmla="*/ 40005 w 782955"/>
              <a:gd name="connsiteY5" fmla="*/ 142875 h 464303"/>
              <a:gd name="connsiteX6" fmla="*/ 0 w 782955"/>
              <a:gd name="connsiteY6" fmla="*/ 257175 h 464303"/>
              <a:gd name="connsiteX7" fmla="*/ 4762 w 782955"/>
              <a:gd name="connsiteY7" fmla="*/ 299085 h 464303"/>
              <a:gd name="connsiteX8" fmla="*/ 319335 w 782955"/>
              <a:gd name="connsiteY8" fmla="*/ 464303 h 464303"/>
              <a:gd name="connsiteX9" fmla="*/ 782955 w 782955"/>
              <a:gd name="connsiteY9" fmla="*/ 266700 h 464303"/>
              <a:gd name="connsiteX10" fmla="*/ 51435 w 782955"/>
              <a:gd name="connsiteY10" fmla="*/ 209550 h 464303"/>
              <a:gd name="connsiteX11" fmla="*/ 316230 w 782955"/>
              <a:gd name="connsiteY11" fmla="*/ 313372 h 464303"/>
              <a:gd name="connsiteX12" fmla="*/ 696277 w 782955"/>
              <a:gd name="connsiteY12" fmla="*/ 160020 h 464303"/>
              <a:gd name="connsiteX13" fmla="*/ 696277 w 782955"/>
              <a:gd name="connsiteY13" fmla="*/ 241935 h 464303"/>
              <a:gd name="connsiteX14" fmla="*/ 316230 w 782955"/>
              <a:gd name="connsiteY14" fmla="*/ 400050 h 464303"/>
              <a:gd name="connsiteX15" fmla="*/ 51435 w 782955"/>
              <a:gd name="connsiteY15" fmla="*/ 295275 h 464303"/>
              <a:gd name="connsiteX16" fmla="*/ 51435 w 782955"/>
              <a:gd name="connsiteY16" fmla="*/ 209550 h 464303"/>
              <a:gd name="connsiteX0" fmla="*/ 782955 w 782955"/>
              <a:gd name="connsiteY0" fmla="*/ 266700 h 464303"/>
              <a:gd name="connsiteX1" fmla="*/ 733425 w 782955"/>
              <a:gd name="connsiteY1" fmla="*/ 248602 h 464303"/>
              <a:gd name="connsiteX2" fmla="*/ 733425 w 782955"/>
              <a:gd name="connsiteY2" fmla="*/ 144780 h 464303"/>
              <a:gd name="connsiteX3" fmla="*/ 782955 w 782955"/>
              <a:gd name="connsiteY3" fmla="*/ 123825 h 464303"/>
              <a:gd name="connsiteX4" fmla="*/ 447675 w 782955"/>
              <a:gd name="connsiteY4" fmla="*/ 0 h 464303"/>
              <a:gd name="connsiteX5" fmla="*/ 40005 w 782955"/>
              <a:gd name="connsiteY5" fmla="*/ 142875 h 464303"/>
              <a:gd name="connsiteX6" fmla="*/ 0 w 782955"/>
              <a:gd name="connsiteY6" fmla="*/ 257175 h 464303"/>
              <a:gd name="connsiteX7" fmla="*/ 4762 w 782955"/>
              <a:gd name="connsiteY7" fmla="*/ 299085 h 464303"/>
              <a:gd name="connsiteX8" fmla="*/ 319335 w 782955"/>
              <a:gd name="connsiteY8" fmla="*/ 464303 h 464303"/>
              <a:gd name="connsiteX9" fmla="*/ 782955 w 782955"/>
              <a:gd name="connsiteY9" fmla="*/ 266700 h 464303"/>
              <a:gd name="connsiteX10" fmla="*/ 51435 w 782955"/>
              <a:gd name="connsiteY10" fmla="*/ 209550 h 464303"/>
              <a:gd name="connsiteX11" fmla="*/ 316230 w 782955"/>
              <a:gd name="connsiteY11" fmla="*/ 313372 h 464303"/>
              <a:gd name="connsiteX12" fmla="*/ 696277 w 782955"/>
              <a:gd name="connsiteY12" fmla="*/ 160020 h 464303"/>
              <a:gd name="connsiteX13" fmla="*/ 696277 w 782955"/>
              <a:gd name="connsiteY13" fmla="*/ 241935 h 464303"/>
              <a:gd name="connsiteX14" fmla="*/ 316230 w 782955"/>
              <a:gd name="connsiteY14" fmla="*/ 400050 h 464303"/>
              <a:gd name="connsiteX15" fmla="*/ 51435 w 782955"/>
              <a:gd name="connsiteY15" fmla="*/ 295275 h 464303"/>
              <a:gd name="connsiteX16" fmla="*/ 51435 w 782955"/>
              <a:gd name="connsiteY16" fmla="*/ 209550 h 464303"/>
              <a:gd name="connsiteX0" fmla="*/ 783670 w 783670"/>
              <a:gd name="connsiteY0" fmla="*/ 266700 h 464303"/>
              <a:gd name="connsiteX1" fmla="*/ 734140 w 783670"/>
              <a:gd name="connsiteY1" fmla="*/ 248602 h 464303"/>
              <a:gd name="connsiteX2" fmla="*/ 734140 w 783670"/>
              <a:gd name="connsiteY2" fmla="*/ 144780 h 464303"/>
              <a:gd name="connsiteX3" fmla="*/ 783670 w 783670"/>
              <a:gd name="connsiteY3" fmla="*/ 123825 h 464303"/>
              <a:gd name="connsiteX4" fmla="*/ 448390 w 783670"/>
              <a:gd name="connsiteY4" fmla="*/ 0 h 464303"/>
              <a:gd name="connsiteX5" fmla="*/ 40720 w 783670"/>
              <a:gd name="connsiteY5" fmla="*/ 142875 h 464303"/>
              <a:gd name="connsiteX6" fmla="*/ 715 w 783670"/>
              <a:gd name="connsiteY6" fmla="*/ 257175 h 464303"/>
              <a:gd name="connsiteX7" fmla="*/ 15250 w 783670"/>
              <a:gd name="connsiteY7" fmla="*/ 320585 h 464303"/>
              <a:gd name="connsiteX8" fmla="*/ 320050 w 783670"/>
              <a:gd name="connsiteY8" fmla="*/ 464303 h 464303"/>
              <a:gd name="connsiteX9" fmla="*/ 783670 w 783670"/>
              <a:gd name="connsiteY9" fmla="*/ 266700 h 464303"/>
              <a:gd name="connsiteX10" fmla="*/ 52150 w 783670"/>
              <a:gd name="connsiteY10" fmla="*/ 209550 h 464303"/>
              <a:gd name="connsiteX11" fmla="*/ 316945 w 783670"/>
              <a:gd name="connsiteY11" fmla="*/ 313372 h 464303"/>
              <a:gd name="connsiteX12" fmla="*/ 696992 w 783670"/>
              <a:gd name="connsiteY12" fmla="*/ 160020 h 464303"/>
              <a:gd name="connsiteX13" fmla="*/ 696992 w 783670"/>
              <a:gd name="connsiteY13" fmla="*/ 241935 h 464303"/>
              <a:gd name="connsiteX14" fmla="*/ 316945 w 783670"/>
              <a:gd name="connsiteY14" fmla="*/ 400050 h 464303"/>
              <a:gd name="connsiteX15" fmla="*/ 52150 w 783670"/>
              <a:gd name="connsiteY15" fmla="*/ 295275 h 464303"/>
              <a:gd name="connsiteX16" fmla="*/ 52150 w 783670"/>
              <a:gd name="connsiteY16" fmla="*/ 209550 h 464303"/>
              <a:gd name="connsiteX0" fmla="*/ 783670 w 783670"/>
              <a:gd name="connsiteY0" fmla="*/ 266700 h 464303"/>
              <a:gd name="connsiteX1" fmla="*/ 734140 w 783670"/>
              <a:gd name="connsiteY1" fmla="*/ 248602 h 464303"/>
              <a:gd name="connsiteX2" fmla="*/ 734140 w 783670"/>
              <a:gd name="connsiteY2" fmla="*/ 144780 h 464303"/>
              <a:gd name="connsiteX3" fmla="*/ 783670 w 783670"/>
              <a:gd name="connsiteY3" fmla="*/ 123825 h 464303"/>
              <a:gd name="connsiteX4" fmla="*/ 448390 w 783670"/>
              <a:gd name="connsiteY4" fmla="*/ 0 h 464303"/>
              <a:gd name="connsiteX5" fmla="*/ 40720 w 783670"/>
              <a:gd name="connsiteY5" fmla="*/ 142875 h 464303"/>
              <a:gd name="connsiteX6" fmla="*/ 715 w 783670"/>
              <a:gd name="connsiteY6" fmla="*/ 257175 h 464303"/>
              <a:gd name="connsiteX7" fmla="*/ 15250 w 783670"/>
              <a:gd name="connsiteY7" fmla="*/ 320585 h 464303"/>
              <a:gd name="connsiteX8" fmla="*/ 320050 w 783670"/>
              <a:gd name="connsiteY8" fmla="*/ 464303 h 464303"/>
              <a:gd name="connsiteX9" fmla="*/ 783670 w 783670"/>
              <a:gd name="connsiteY9" fmla="*/ 266700 h 464303"/>
              <a:gd name="connsiteX10" fmla="*/ 52150 w 783670"/>
              <a:gd name="connsiteY10" fmla="*/ 209550 h 464303"/>
              <a:gd name="connsiteX11" fmla="*/ 316945 w 783670"/>
              <a:gd name="connsiteY11" fmla="*/ 313372 h 464303"/>
              <a:gd name="connsiteX12" fmla="*/ 696992 w 783670"/>
              <a:gd name="connsiteY12" fmla="*/ 160020 h 464303"/>
              <a:gd name="connsiteX13" fmla="*/ 696992 w 783670"/>
              <a:gd name="connsiteY13" fmla="*/ 241935 h 464303"/>
              <a:gd name="connsiteX14" fmla="*/ 316945 w 783670"/>
              <a:gd name="connsiteY14" fmla="*/ 400050 h 464303"/>
              <a:gd name="connsiteX15" fmla="*/ 52150 w 783670"/>
              <a:gd name="connsiteY15" fmla="*/ 295275 h 464303"/>
              <a:gd name="connsiteX16" fmla="*/ 52150 w 783670"/>
              <a:gd name="connsiteY16" fmla="*/ 209550 h 464303"/>
              <a:gd name="connsiteX0" fmla="*/ 784068 w 784068"/>
              <a:gd name="connsiteY0" fmla="*/ 266700 h 464303"/>
              <a:gd name="connsiteX1" fmla="*/ 734538 w 784068"/>
              <a:gd name="connsiteY1" fmla="*/ 248602 h 464303"/>
              <a:gd name="connsiteX2" fmla="*/ 734538 w 784068"/>
              <a:gd name="connsiteY2" fmla="*/ 144780 h 464303"/>
              <a:gd name="connsiteX3" fmla="*/ 784068 w 784068"/>
              <a:gd name="connsiteY3" fmla="*/ 123825 h 464303"/>
              <a:gd name="connsiteX4" fmla="*/ 448788 w 784068"/>
              <a:gd name="connsiteY4" fmla="*/ 0 h 464303"/>
              <a:gd name="connsiteX5" fmla="*/ 41118 w 784068"/>
              <a:gd name="connsiteY5" fmla="*/ 142875 h 464303"/>
              <a:gd name="connsiteX6" fmla="*/ 1113 w 784068"/>
              <a:gd name="connsiteY6" fmla="*/ 257175 h 464303"/>
              <a:gd name="connsiteX7" fmla="*/ 11739 w 784068"/>
              <a:gd name="connsiteY7" fmla="*/ 330358 h 464303"/>
              <a:gd name="connsiteX8" fmla="*/ 320448 w 784068"/>
              <a:gd name="connsiteY8" fmla="*/ 464303 h 464303"/>
              <a:gd name="connsiteX9" fmla="*/ 784068 w 784068"/>
              <a:gd name="connsiteY9" fmla="*/ 266700 h 464303"/>
              <a:gd name="connsiteX10" fmla="*/ 52548 w 784068"/>
              <a:gd name="connsiteY10" fmla="*/ 209550 h 464303"/>
              <a:gd name="connsiteX11" fmla="*/ 317343 w 784068"/>
              <a:gd name="connsiteY11" fmla="*/ 313372 h 464303"/>
              <a:gd name="connsiteX12" fmla="*/ 697390 w 784068"/>
              <a:gd name="connsiteY12" fmla="*/ 160020 h 464303"/>
              <a:gd name="connsiteX13" fmla="*/ 697390 w 784068"/>
              <a:gd name="connsiteY13" fmla="*/ 241935 h 464303"/>
              <a:gd name="connsiteX14" fmla="*/ 317343 w 784068"/>
              <a:gd name="connsiteY14" fmla="*/ 400050 h 464303"/>
              <a:gd name="connsiteX15" fmla="*/ 52548 w 784068"/>
              <a:gd name="connsiteY15" fmla="*/ 295275 h 464303"/>
              <a:gd name="connsiteX16" fmla="*/ 52548 w 784068"/>
              <a:gd name="connsiteY16" fmla="*/ 209550 h 464303"/>
              <a:gd name="connsiteX0" fmla="*/ 784068 w 784068"/>
              <a:gd name="connsiteY0" fmla="*/ 266700 h 464303"/>
              <a:gd name="connsiteX1" fmla="*/ 734538 w 784068"/>
              <a:gd name="connsiteY1" fmla="*/ 248602 h 464303"/>
              <a:gd name="connsiteX2" fmla="*/ 734538 w 784068"/>
              <a:gd name="connsiteY2" fmla="*/ 144780 h 464303"/>
              <a:gd name="connsiteX3" fmla="*/ 784068 w 784068"/>
              <a:gd name="connsiteY3" fmla="*/ 123825 h 464303"/>
              <a:gd name="connsiteX4" fmla="*/ 448788 w 784068"/>
              <a:gd name="connsiteY4" fmla="*/ 0 h 464303"/>
              <a:gd name="connsiteX5" fmla="*/ 41118 w 784068"/>
              <a:gd name="connsiteY5" fmla="*/ 142875 h 464303"/>
              <a:gd name="connsiteX6" fmla="*/ 1113 w 784068"/>
              <a:gd name="connsiteY6" fmla="*/ 257175 h 464303"/>
              <a:gd name="connsiteX7" fmla="*/ 11739 w 784068"/>
              <a:gd name="connsiteY7" fmla="*/ 330358 h 464303"/>
              <a:gd name="connsiteX8" fmla="*/ 320448 w 784068"/>
              <a:gd name="connsiteY8" fmla="*/ 464303 h 464303"/>
              <a:gd name="connsiteX9" fmla="*/ 784068 w 784068"/>
              <a:gd name="connsiteY9" fmla="*/ 266700 h 464303"/>
              <a:gd name="connsiteX10" fmla="*/ 52548 w 784068"/>
              <a:gd name="connsiteY10" fmla="*/ 209550 h 464303"/>
              <a:gd name="connsiteX11" fmla="*/ 317343 w 784068"/>
              <a:gd name="connsiteY11" fmla="*/ 313372 h 464303"/>
              <a:gd name="connsiteX12" fmla="*/ 697390 w 784068"/>
              <a:gd name="connsiteY12" fmla="*/ 160020 h 464303"/>
              <a:gd name="connsiteX13" fmla="*/ 697390 w 784068"/>
              <a:gd name="connsiteY13" fmla="*/ 241935 h 464303"/>
              <a:gd name="connsiteX14" fmla="*/ 317343 w 784068"/>
              <a:gd name="connsiteY14" fmla="*/ 400050 h 464303"/>
              <a:gd name="connsiteX15" fmla="*/ 52548 w 784068"/>
              <a:gd name="connsiteY15" fmla="*/ 295275 h 464303"/>
              <a:gd name="connsiteX16" fmla="*/ 52548 w 784068"/>
              <a:gd name="connsiteY16" fmla="*/ 209550 h 464303"/>
              <a:gd name="connsiteX0" fmla="*/ 784068 w 784068"/>
              <a:gd name="connsiteY0" fmla="*/ 266700 h 464303"/>
              <a:gd name="connsiteX1" fmla="*/ 734538 w 784068"/>
              <a:gd name="connsiteY1" fmla="*/ 248602 h 464303"/>
              <a:gd name="connsiteX2" fmla="*/ 734538 w 784068"/>
              <a:gd name="connsiteY2" fmla="*/ 144780 h 464303"/>
              <a:gd name="connsiteX3" fmla="*/ 784068 w 784068"/>
              <a:gd name="connsiteY3" fmla="*/ 123825 h 464303"/>
              <a:gd name="connsiteX4" fmla="*/ 448788 w 784068"/>
              <a:gd name="connsiteY4" fmla="*/ 0 h 464303"/>
              <a:gd name="connsiteX5" fmla="*/ 41118 w 784068"/>
              <a:gd name="connsiteY5" fmla="*/ 142875 h 464303"/>
              <a:gd name="connsiteX6" fmla="*/ 1113 w 784068"/>
              <a:gd name="connsiteY6" fmla="*/ 257175 h 464303"/>
              <a:gd name="connsiteX7" fmla="*/ 11739 w 784068"/>
              <a:gd name="connsiteY7" fmla="*/ 330358 h 464303"/>
              <a:gd name="connsiteX8" fmla="*/ 320448 w 784068"/>
              <a:gd name="connsiteY8" fmla="*/ 464303 h 464303"/>
              <a:gd name="connsiteX9" fmla="*/ 784068 w 784068"/>
              <a:gd name="connsiteY9" fmla="*/ 266700 h 464303"/>
              <a:gd name="connsiteX10" fmla="*/ 52548 w 784068"/>
              <a:gd name="connsiteY10" fmla="*/ 209550 h 464303"/>
              <a:gd name="connsiteX11" fmla="*/ 317343 w 784068"/>
              <a:gd name="connsiteY11" fmla="*/ 313372 h 464303"/>
              <a:gd name="connsiteX12" fmla="*/ 697390 w 784068"/>
              <a:gd name="connsiteY12" fmla="*/ 160020 h 464303"/>
              <a:gd name="connsiteX13" fmla="*/ 697390 w 784068"/>
              <a:gd name="connsiteY13" fmla="*/ 241935 h 464303"/>
              <a:gd name="connsiteX14" fmla="*/ 317343 w 784068"/>
              <a:gd name="connsiteY14" fmla="*/ 400050 h 464303"/>
              <a:gd name="connsiteX15" fmla="*/ 52548 w 784068"/>
              <a:gd name="connsiteY15" fmla="*/ 295275 h 464303"/>
              <a:gd name="connsiteX16" fmla="*/ 52548 w 784068"/>
              <a:gd name="connsiteY16" fmla="*/ 209550 h 464303"/>
              <a:gd name="connsiteX0" fmla="*/ 784068 w 784068"/>
              <a:gd name="connsiteY0" fmla="*/ 266700 h 468212"/>
              <a:gd name="connsiteX1" fmla="*/ 734538 w 784068"/>
              <a:gd name="connsiteY1" fmla="*/ 248602 h 468212"/>
              <a:gd name="connsiteX2" fmla="*/ 734538 w 784068"/>
              <a:gd name="connsiteY2" fmla="*/ 144780 h 468212"/>
              <a:gd name="connsiteX3" fmla="*/ 784068 w 784068"/>
              <a:gd name="connsiteY3" fmla="*/ 123825 h 468212"/>
              <a:gd name="connsiteX4" fmla="*/ 448788 w 784068"/>
              <a:gd name="connsiteY4" fmla="*/ 0 h 468212"/>
              <a:gd name="connsiteX5" fmla="*/ 41118 w 784068"/>
              <a:gd name="connsiteY5" fmla="*/ 142875 h 468212"/>
              <a:gd name="connsiteX6" fmla="*/ 1113 w 784068"/>
              <a:gd name="connsiteY6" fmla="*/ 257175 h 468212"/>
              <a:gd name="connsiteX7" fmla="*/ 11739 w 784068"/>
              <a:gd name="connsiteY7" fmla="*/ 330358 h 468212"/>
              <a:gd name="connsiteX8" fmla="*/ 320448 w 784068"/>
              <a:gd name="connsiteY8" fmla="*/ 468212 h 468212"/>
              <a:gd name="connsiteX9" fmla="*/ 784068 w 784068"/>
              <a:gd name="connsiteY9" fmla="*/ 266700 h 468212"/>
              <a:gd name="connsiteX10" fmla="*/ 52548 w 784068"/>
              <a:gd name="connsiteY10" fmla="*/ 209550 h 468212"/>
              <a:gd name="connsiteX11" fmla="*/ 317343 w 784068"/>
              <a:gd name="connsiteY11" fmla="*/ 313372 h 468212"/>
              <a:gd name="connsiteX12" fmla="*/ 697390 w 784068"/>
              <a:gd name="connsiteY12" fmla="*/ 160020 h 468212"/>
              <a:gd name="connsiteX13" fmla="*/ 697390 w 784068"/>
              <a:gd name="connsiteY13" fmla="*/ 241935 h 468212"/>
              <a:gd name="connsiteX14" fmla="*/ 317343 w 784068"/>
              <a:gd name="connsiteY14" fmla="*/ 400050 h 468212"/>
              <a:gd name="connsiteX15" fmla="*/ 52548 w 784068"/>
              <a:gd name="connsiteY15" fmla="*/ 295275 h 468212"/>
              <a:gd name="connsiteX16" fmla="*/ 52548 w 784068"/>
              <a:gd name="connsiteY16" fmla="*/ 209550 h 46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068" h="468212">
                <a:moveTo>
                  <a:pt x="784068" y="266700"/>
                </a:moveTo>
                <a:lnTo>
                  <a:pt x="734538" y="248602"/>
                </a:lnTo>
                <a:lnTo>
                  <a:pt x="734538" y="144780"/>
                </a:lnTo>
                <a:lnTo>
                  <a:pt x="784068" y="123825"/>
                </a:lnTo>
                <a:lnTo>
                  <a:pt x="448788" y="0"/>
                </a:lnTo>
                <a:lnTo>
                  <a:pt x="41118" y="142875"/>
                </a:lnTo>
                <a:cubicBezTo>
                  <a:pt x="2065" y="161925"/>
                  <a:pt x="6010" y="225928"/>
                  <a:pt x="1113" y="257175"/>
                </a:cubicBezTo>
                <a:cubicBezTo>
                  <a:pt x="-3784" y="288422"/>
                  <a:pt x="8882" y="317023"/>
                  <a:pt x="11739" y="330358"/>
                </a:cubicBezTo>
                <a:cubicBezTo>
                  <a:pt x="65355" y="368904"/>
                  <a:pt x="188130" y="417393"/>
                  <a:pt x="320448" y="468212"/>
                </a:cubicBezTo>
                <a:cubicBezTo>
                  <a:pt x="528329" y="384633"/>
                  <a:pt x="714727" y="301021"/>
                  <a:pt x="784068" y="266700"/>
                </a:cubicBezTo>
                <a:close/>
                <a:moveTo>
                  <a:pt x="52548" y="209550"/>
                </a:moveTo>
                <a:lnTo>
                  <a:pt x="317343" y="313372"/>
                </a:lnTo>
                <a:lnTo>
                  <a:pt x="697390" y="160020"/>
                </a:lnTo>
                <a:lnTo>
                  <a:pt x="697390" y="241935"/>
                </a:lnTo>
                <a:lnTo>
                  <a:pt x="317343" y="400050"/>
                </a:lnTo>
                <a:lnTo>
                  <a:pt x="52548" y="295275"/>
                </a:lnTo>
                <a:lnTo>
                  <a:pt x="52548" y="209550"/>
                </a:lnTo>
                <a:close/>
              </a:path>
            </a:pathLst>
          </a:custGeom>
          <a:solidFill>
            <a:srgbClr val="44546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PE" dirty="0"/>
          </a:p>
        </p:txBody>
      </p:sp>
      <p:sp>
        <p:nvSpPr>
          <p:cNvPr id="30" name="Gráfico 2" descr="Libros">
            <a:extLst>
              <a:ext uri="{FF2B5EF4-FFF2-40B4-BE49-F238E27FC236}">
                <a16:creationId xmlns:a16="http://schemas.microsoft.com/office/drawing/2014/main" id="{C13AFB4C-43EC-4867-8C81-42CE38C49A26}"/>
              </a:ext>
            </a:extLst>
          </p:cNvPr>
          <p:cNvSpPr/>
          <p:nvPr/>
        </p:nvSpPr>
        <p:spPr>
          <a:xfrm>
            <a:off x="8119358" y="3604490"/>
            <a:ext cx="720000" cy="432000"/>
          </a:xfrm>
          <a:custGeom>
            <a:avLst/>
            <a:gdLst>
              <a:gd name="connsiteX0" fmla="*/ 818674 w 819150"/>
              <a:gd name="connsiteY0" fmla="*/ 273844 h 771525"/>
              <a:gd name="connsiteX1" fmla="*/ 769144 w 819150"/>
              <a:gd name="connsiteY1" fmla="*/ 255746 h 771525"/>
              <a:gd name="connsiteX2" fmla="*/ 769144 w 819150"/>
              <a:gd name="connsiteY2" fmla="*/ 151924 h 771525"/>
              <a:gd name="connsiteX3" fmla="*/ 818674 w 819150"/>
              <a:gd name="connsiteY3" fmla="*/ 130969 h 771525"/>
              <a:gd name="connsiteX4" fmla="*/ 483394 w 819150"/>
              <a:gd name="connsiteY4" fmla="*/ 7144 h 771525"/>
              <a:gd name="connsiteX5" fmla="*/ 75724 w 819150"/>
              <a:gd name="connsiteY5" fmla="*/ 150019 h 771525"/>
              <a:gd name="connsiteX6" fmla="*/ 35719 w 819150"/>
              <a:gd name="connsiteY6" fmla="*/ 264319 h 771525"/>
              <a:gd name="connsiteX7" fmla="*/ 40481 w 819150"/>
              <a:gd name="connsiteY7" fmla="*/ 306229 h 771525"/>
              <a:gd name="connsiteX8" fmla="*/ 7144 w 819150"/>
              <a:gd name="connsiteY8" fmla="*/ 416719 h 771525"/>
              <a:gd name="connsiteX9" fmla="*/ 35719 w 819150"/>
              <a:gd name="connsiteY9" fmla="*/ 499586 h 771525"/>
              <a:gd name="connsiteX10" fmla="*/ 33814 w 819150"/>
              <a:gd name="connsiteY10" fmla="*/ 559594 h 771525"/>
              <a:gd name="connsiteX11" fmla="*/ 83344 w 819150"/>
              <a:gd name="connsiteY11" fmla="*/ 654844 h 771525"/>
              <a:gd name="connsiteX12" fmla="*/ 348139 w 819150"/>
              <a:gd name="connsiteY12" fmla="*/ 764381 h 771525"/>
              <a:gd name="connsiteX13" fmla="*/ 816769 w 819150"/>
              <a:gd name="connsiteY13" fmla="*/ 570071 h 771525"/>
              <a:gd name="connsiteX14" fmla="*/ 767239 w 819150"/>
              <a:gd name="connsiteY14" fmla="*/ 551974 h 771525"/>
              <a:gd name="connsiteX15" fmla="*/ 767239 w 819150"/>
              <a:gd name="connsiteY15" fmla="*/ 447199 h 771525"/>
              <a:gd name="connsiteX16" fmla="*/ 816769 w 819150"/>
              <a:gd name="connsiteY16" fmla="*/ 426244 h 771525"/>
              <a:gd name="connsiteX17" fmla="*/ 740569 w 819150"/>
              <a:gd name="connsiteY17" fmla="*/ 397669 h 771525"/>
              <a:gd name="connsiteX18" fmla="*/ 740569 w 819150"/>
              <a:gd name="connsiteY18" fmla="*/ 306229 h 771525"/>
              <a:gd name="connsiteX19" fmla="*/ 818674 w 819150"/>
              <a:gd name="connsiteY19" fmla="*/ 273844 h 771525"/>
              <a:gd name="connsiteX20" fmla="*/ 87154 w 819150"/>
              <a:gd name="connsiteY20" fmla="*/ 216694 h 771525"/>
              <a:gd name="connsiteX21" fmla="*/ 351949 w 819150"/>
              <a:gd name="connsiteY21" fmla="*/ 320516 h 771525"/>
              <a:gd name="connsiteX22" fmla="*/ 731996 w 819150"/>
              <a:gd name="connsiteY22" fmla="*/ 167164 h 771525"/>
              <a:gd name="connsiteX23" fmla="*/ 731996 w 819150"/>
              <a:gd name="connsiteY23" fmla="*/ 249079 h 771525"/>
              <a:gd name="connsiteX24" fmla="*/ 351949 w 819150"/>
              <a:gd name="connsiteY24" fmla="*/ 407194 h 771525"/>
              <a:gd name="connsiteX25" fmla="*/ 87154 w 819150"/>
              <a:gd name="connsiteY25" fmla="*/ 302419 h 771525"/>
              <a:gd name="connsiteX26" fmla="*/ 87154 w 819150"/>
              <a:gd name="connsiteY26" fmla="*/ 216694 h 771525"/>
              <a:gd name="connsiteX27" fmla="*/ 730091 w 819150"/>
              <a:gd name="connsiteY27" fmla="*/ 545306 h 771525"/>
              <a:gd name="connsiteX28" fmla="*/ 350044 w 819150"/>
              <a:gd name="connsiteY28" fmla="*/ 702469 h 771525"/>
              <a:gd name="connsiteX29" fmla="*/ 84296 w 819150"/>
              <a:gd name="connsiteY29" fmla="*/ 597694 h 771525"/>
              <a:gd name="connsiteX30" fmla="*/ 84296 w 819150"/>
              <a:gd name="connsiteY30" fmla="*/ 523399 h 771525"/>
              <a:gd name="connsiteX31" fmla="*/ 321469 w 819150"/>
              <a:gd name="connsiteY31" fmla="*/ 620554 h 771525"/>
              <a:gd name="connsiteX32" fmla="*/ 731044 w 819150"/>
              <a:gd name="connsiteY32" fmla="*/ 458629 h 771525"/>
              <a:gd name="connsiteX33" fmla="*/ 730091 w 819150"/>
              <a:gd name="connsiteY33" fmla="*/ 545306 h 771525"/>
              <a:gd name="connsiteX34" fmla="*/ 703421 w 819150"/>
              <a:gd name="connsiteY34" fmla="*/ 402431 h 771525"/>
              <a:gd name="connsiteX35" fmla="*/ 323374 w 819150"/>
              <a:gd name="connsiteY35" fmla="*/ 559594 h 771525"/>
              <a:gd name="connsiteX36" fmla="*/ 58579 w 819150"/>
              <a:gd name="connsiteY36" fmla="*/ 454819 h 771525"/>
              <a:gd name="connsiteX37" fmla="*/ 58579 w 819150"/>
              <a:gd name="connsiteY37" fmla="*/ 369094 h 771525"/>
              <a:gd name="connsiteX38" fmla="*/ 330994 w 819150"/>
              <a:gd name="connsiteY38" fmla="*/ 477679 h 771525"/>
              <a:gd name="connsiteX39" fmla="*/ 704374 w 819150"/>
              <a:gd name="connsiteY39" fmla="*/ 321469 h 771525"/>
              <a:gd name="connsiteX40" fmla="*/ 704374 w 819150"/>
              <a:gd name="connsiteY40" fmla="*/ 402431 h 771525"/>
              <a:gd name="connsiteX0" fmla="*/ 811530 w 811530"/>
              <a:gd name="connsiteY0" fmla="*/ 266700 h 757237"/>
              <a:gd name="connsiteX1" fmla="*/ 762000 w 811530"/>
              <a:gd name="connsiteY1" fmla="*/ 248602 h 757237"/>
              <a:gd name="connsiteX2" fmla="*/ 762000 w 811530"/>
              <a:gd name="connsiteY2" fmla="*/ 144780 h 757237"/>
              <a:gd name="connsiteX3" fmla="*/ 811530 w 811530"/>
              <a:gd name="connsiteY3" fmla="*/ 123825 h 757237"/>
              <a:gd name="connsiteX4" fmla="*/ 476250 w 811530"/>
              <a:gd name="connsiteY4" fmla="*/ 0 h 757237"/>
              <a:gd name="connsiteX5" fmla="*/ 68580 w 811530"/>
              <a:gd name="connsiteY5" fmla="*/ 142875 h 757237"/>
              <a:gd name="connsiteX6" fmla="*/ 28575 w 811530"/>
              <a:gd name="connsiteY6" fmla="*/ 257175 h 757237"/>
              <a:gd name="connsiteX7" fmla="*/ 33337 w 811530"/>
              <a:gd name="connsiteY7" fmla="*/ 299085 h 757237"/>
              <a:gd name="connsiteX8" fmla="*/ 0 w 811530"/>
              <a:gd name="connsiteY8" fmla="*/ 409575 h 757237"/>
              <a:gd name="connsiteX9" fmla="*/ 28575 w 811530"/>
              <a:gd name="connsiteY9" fmla="*/ 492442 h 757237"/>
              <a:gd name="connsiteX10" fmla="*/ 26670 w 811530"/>
              <a:gd name="connsiteY10" fmla="*/ 552450 h 757237"/>
              <a:gd name="connsiteX11" fmla="*/ 76200 w 811530"/>
              <a:gd name="connsiteY11" fmla="*/ 647700 h 757237"/>
              <a:gd name="connsiteX12" fmla="*/ 340995 w 811530"/>
              <a:gd name="connsiteY12" fmla="*/ 757237 h 757237"/>
              <a:gd name="connsiteX13" fmla="*/ 809625 w 811530"/>
              <a:gd name="connsiteY13" fmla="*/ 562927 h 757237"/>
              <a:gd name="connsiteX14" fmla="*/ 760095 w 811530"/>
              <a:gd name="connsiteY14" fmla="*/ 544830 h 757237"/>
              <a:gd name="connsiteX15" fmla="*/ 760095 w 811530"/>
              <a:gd name="connsiteY15" fmla="*/ 440055 h 757237"/>
              <a:gd name="connsiteX16" fmla="*/ 809625 w 811530"/>
              <a:gd name="connsiteY16" fmla="*/ 419100 h 757237"/>
              <a:gd name="connsiteX17" fmla="*/ 733425 w 811530"/>
              <a:gd name="connsiteY17" fmla="*/ 390525 h 757237"/>
              <a:gd name="connsiteX18" fmla="*/ 733425 w 811530"/>
              <a:gd name="connsiteY18" fmla="*/ 299085 h 757237"/>
              <a:gd name="connsiteX19" fmla="*/ 811530 w 811530"/>
              <a:gd name="connsiteY19" fmla="*/ 266700 h 757237"/>
              <a:gd name="connsiteX20" fmla="*/ 80010 w 811530"/>
              <a:gd name="connsiteY20" fmla="*/ 209550 h 757237"/>
              <a:gd name="connsiteX21" fmla="*/ 344805 w 811530"/>
              <a:gd name="connsiteY21" fmla="*/ 313372 h 757237"/>
              <a:gd name="connsiteX22" fmla="*/ 724852 w 811530"/>
              <a:gd name="connsiteY22" fmla="*/ 160020 h 757237"/>
              <a:gd name="connsiteX23" fmla="*/ 724852 w 811530"/>
              <a:gd name="connsiteY23" fmla="*/ 241935 h 757237"/>
              <a:gd name="connsiteX24" fmla="*/ 344805 w 811530"/>
              <a:gd name="connsiteY24" fmla="*/ 400050 h 757237"/>
              <a:gd name="connsiteX25" fmla="*/ 80010 w 811530"/>
              <a:gd name="connsiteY25" fmla="*/ 295275 h 757237"/>
              <a:gd name="connsiteX26" fmla="*/ 80010 w 811530"/>
              <a:gd name="connsiteY26" fmla="*/ 209550 h 757237"/>
              <a:gd name="connsiteX27" fmla="*/ 722947 w 811530"/>
              <a:gd name="connsiteY27" fmla="*/ 538162 h 757237"/>
              <a:gd name="connsiteX28" fmla="*/ 77152 w 811530"/>
              <a:gd name="connsiteY28" fmla="*/ 590550 h 757237"/>
              <a:gd name="connsiteX29" fmla="*/ 77152 w 811530"/>
              <a:gd name="connsiteY29" fmla="*/ 516255 h 757237"/>
              <a:gd name="connsiteX30" fmla="*/ 314325 w 811530"/>
              <a:gd name="connsiteY30" fmla="*/ 613410 h 757237"/>
              <a:gd name="connsiteX31" fmla="*/ 723900 w 811530"/>
              <a:gd name="connsiteY31" fmla="*/ 451485 h 757237"/>
              <a:gd name="connsiteX32" fmla="*/ 722947 w 811530"/>
              <a:gd name="connsiteY32" fmla="*/ 538162 h 757237"/>
              <a:gd name="connsiteX33" fmla="*/ 696277 w 811530"/>
              <a:gd name="connsiteY33" fmla="*/ 395287 h 757237"/>
              <a:gd name="connsiteX34" fmla="*/ 316230 w 811530"/>
              <a:gd name="connsiteY34" fmla="*/ 552450 h 757237"/>
              <a:gd name="connsiteX35" fmla="*/ 51435 w 811530"/>
              <a:gd name="connsiteY35" fmla="*/ 447675 h 757237"/>
              <a:gd name="connsiteX36" fmla="*/ 51435 w 811530"/>
              <a:gd name="connsiteY36" fmla="*/ 361950 h 757237"/>
              <a:gd name="connsiteX37" fmla="*/ 323850 w 811530"/>
              <a:gd name="connsiteY37" fmla="*/ 470535 h 757237"/>
              <a:gd name="connsiteX38" fmla="*/ 697230 w 811530"/>
              <a:gd name="connsiteY38" fmla="*/ 314325 h 757237"/>
              <a:gd name="connsiteX39" fmla="*/ 697230 w 811530"/>
              <a:gd name="connsiteY39" fmla="*/ 395287 h 757237"/>
              <a:gd name="connsiteX40" fmla="*/ 696277 w 811530"/>
              <a:gd name="connsiteY40" fmla="*/ 395287 h 757237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60095 w 811530"/>
              <a:gd name="connsiteY13" fmla="*/ 544830 h 647700"/>
              <a:gd name="connsiteX14" fmla="*/ 760095 w 811530"/>
              <a:gd name="connsiteY14" fmla="*/ 440055 h 647700"/>
              <a:gd name="connsiteX15" fmla="*/ 809625 w 811530"/>
              <a:gd name="connsiteY15" fmla="*/ 419100 h 647700"/>
              <a:gd name="connsiteX16" fmla="*/ 733425 w 811530"/>
              <a:gd name="connsiteY16" fmla="*/ 390525 h 647700"/>
              <a:gd name="connsiteX17" fmla="*/ 733425 w 811530"/>
              <a:gd name="connsiteY17" fmla="*/ 299085 h 647700"/>
              <a:gd name="connsiteX18" fmla="*/ 811530 w 811530"/>
              <a:gd name="connsiteY18" fmla="*/ 266700 h 647700"/>
              <a:gd name="connsiteX19" fmla="*/ 80010 w 811530"/>
              <a:gd name="connsiteY19" fmla="*/ 209550 h 647700"/>
              <a:gd name="connsiteX20" fmla="*/ 344805 w 811530"/>
              <a:gd name="connsiteY20" fmla="*/ 313372 h 647700"/>
              <a:gd name="connsiteX21" fmla="*/ 724852 w 811530"/>
              <a:gd name="connsiteY21" fmla="*/ 160020 h 647700"/>
              <a:gd name="connsiteX22" fmla="*/ 724852 w 811530"/>
              <a:gd name="connsiteY22" fmla="*/ 241935 h 647700"/>
              <a:gd name="connsiteX23" fmla="*/ 344805 w 811530"/>
              <a:gd name="connsiteY23" fmla="*/ 400050 h 647700"/>
              <a:gd name="connsiteX24" fmla="*/ 80010 w 811530"/>
              <a:gd name="connsiteY24" fmla="*/ 295275 h 647700"/>
              <a:gd name="connsiteX25" fmla="*/ 80010 w 811530"/>
              <a:gd name="connsiteY25" fmla="*/ 209550 h 647700"/>
              <a:gd name="connsiteX26" fmla="*/ 722947 w 811530"/>
              <a:gd name="connsiteY26" fmla="*/ 538162 h 647700"/>
              <a:gd name="connsiteX27" fmla="*/ 77152 w 811530"/>
              <a:gd name="connsiteY27" fmla="*/ 590550 h 647700"/>
              <a:gd name="connsiteX28" fmla="*/ 77152 w 811530"/>
              <a:gd name="connsiteY28" fmla="*/ 516255 h 647700"/>
              <a:gd name="connsiteX29" fmla="*/ 314325 w 811530"/>
              <a:gd name="connsiteY29" fmla="*/ 613410 h 647700"/>
              <a:gd name="connsiteX30" fmla="*/ 723900 w 811530"/>
              <a:gd name="connsiteY30" fmla="*/ 451485 h 647700"/>
              <a:gd name="connsiteX31" fmla="*/ 722947 w 811530"/>
              <a:gd name="connsiteY31" fmla="*/ 538162 h 647700"/>
              <a:gd name="connsiteX32" fmla="*/ 696277 w 811530"/>
              <a:gd name="connsiteY32" fmla="*/ 395287 h 647700"/>
              <a:gd name="connsiteX33" fmla="*/ 316230 w 811530"/>
              <a:gd name="connsiteY33" fmla="*/ 552450 h 647700"/>
              <a:gd name="connsiteX34" fmla="*/ 51435 w 811530"/>
              <a:gd name="connsiteY34" fmla="*/ 447675 h 647700"/>
              <a:gd name="connsiteX35" fmla="*/ 51435 w 811530"/>
              <a:gd name="connsiteY35" fmla="*/ 361950 h 647700"/>
              <a:gd name="connsiteX36" fmla="*/ 323850 w 811530"/>
              <a:gd name="connsiteY36" fmla="*/ 470535 h 647700"/>
              <a:gd name="connsiteX37" fmla="*/ 697230 w 811530"/>
              <a:gd name="connsiteY37" fmla="*/ 314325 h 647700"/>
              <a:gd name="connsiteX38" fmla="*/ 697230 w 811530"/>
              <a:gd name="connsiteY38" fmla="*/ 395287 h 647700"/>
              <a:gd name="connsiteX39" fmla="*/ 696277 w 811530"/>
              <a:gd name="connsiteY39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60095 w 811530"/>
              <a:gd name="connsiteY13" fmla="*/ 544830 h 647700"/>
              <a:gd name="connsiteX14" fmla="*/ 760095 w 811530"/>
              <a:gd name="connsiteY14" fmla="*/ 440055 h 647700"/>
              <a:gd name="connsiteX15" fmla="*/ 809625 w 811530"/>
              <a:gd name="connsiteY15" fmla="*/ 419100 h 647700"/>
              <a:gd name="connsiteX16" fmla="*/ 733425 w 811530"/>
              <a:gd name="connsiteY16" fmla="*/ 390525 h 647700"/>
              <a:gd name="connsiteX17" fmla="*/ 733425 w 811530"/>
              <a:gd name="connsiteY17" fmla="*/ 299085 h 647700"/>
              <a:gd name="connsiteX18" fmla="*/ 811530 w 811530"/>
              <a:gd name="connsiteY18" fmla="*/ 266700 h 647700"/>
              <a:gd name="connsiteX19" fmla="*/ 80010 w 811530"/>
              <a:gd name="connsiteY19" fmla="*/ 209550 h 647700"/>
              <a:gd name="connsiteX20" fmla="*/ 344805 w 811530"/>
              <a:gd name="connsiteY20" fmla="*/ 313372 h 647700"/>
              <a:gd name="connsiteX21" fmla="*/ 724852 w 811530"/>
              <a:gd name="connsiteY21" fmla="*/ 160020 h 647700"/>
              <a:gd name="connsiteX22" fmla="*/ 724852 w 811530"/>
              <a:gd name="connsiteY22" fmla="*/ 241935 h 647700"/>
              <a:gd name="connsiteX23" fmla="*/ 344805 w 811530"/>
              <a:gd name="connsiteY23" fmla="*/ 400050 h 647700"/>
              <a:gd name="connsiteX24" fmla="*/ 80010 w 811530"/>
              <a:gd name="connsiteY24" fmla="*/ 295275 h 647700"/>
              <a:gd name="connsiteX25" fmla="*/ 80010 w 811530"/>
              <a:gd name="connsiteY25" fmla="*/ 209550 h 647700"/>
              <a:gd name="connsiteX26" fmla="*/ 723900 w 811530"/>
              <a:gd name="connsiteY26" fmla="*/ 451485 h 647700"/>
              <a:gd name="connsiteX27" fmla="*/ 77152 w 811530"/>
              <a:gd name="connsiteY27" fmla="*/ 590550 h 647700"/>
              <a:gd name="connsiteX28" fmla="*/ 77152 w 811530"/>
              <a:gd name="connsiteY28" fmla="*/ 516255 h 647700"/>
              <a:gd name="connsiteX29" fmla="*/ 314325 w 811530"/>
              <a:gd name="connsiteY29" fmla="*/ 613410 h 647700"/>
              <a:gd name="connsiteX30" fmla="*/ 723900 w 811530"/>
              <a:gd name="connsiteY30" fmla="*/ 451485 h 647700"/>
              <a:gd name="connsiteX31" fmla="*/ 696277 w 811530"/>
              <a:gd name="connsiteY31" fmla="*/ 395287 h 647700"/>
              <a:gd name="connsiteX32" fmla="*/ 316230 w 811530"/>
              <a:gd name="connsiteY32" fmla="*/ 552450 h 647700"/>
              <a:gd name="connsiteX33" fmla="*/ 51435 w 811530"/>
              <a:gd name="connsiteY33" fmla="*/ 447675 h 647700"/>
              <a:gd name="connsiteX34" fmla="*/ 51435 w 811530"/>
              <a:gd name="connsiteY34" fmla="*/ 361950 h 647700"/>
              <a:gd name="connsiteX35" fmla="*/ 323850 w 811530"/>
              <a:gd name="connsiteY35" fmla="*/ 470535 h 647700"/>
              <a:gd name="connsiteX36" fmla="*/ 697230 w 811530"/>
              <a:gd name="connsiteY36" fmla="*/ 314325 h 647700"/>
              <a:gd name="connsiteX37" fmla="*/ 697230 w 811530"/>
              <a:gd name="connsiteY37" fmla="*/ 395287 h 647700"/>
              <a:gd name="connsiteX38" fmla="*/ 696277 w 811530"/>
              <a:gd name="connsiteY38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60095 w 811530"/>
              <a:gd name="connsiteY13" fmla="*/ 440055 h 647700"/>
              <a:gd name="connsiteX14" fmla="*/ 809625 w 811530"/>
              <a:gd name="connsiteY14" fmla="*/ 419100 h 647700"/>
              <a:gd name="connsiteX15" fmla="*/ 733425 w 811530"/>
              <a:gd name="connsiteY15" fmla="*/ 390525 h 647700"/>
              <a:gd name="connsiteX16" fmla="*/ 733425 w 811530"/>
              <a:gd name="connsiteY16" fmla="*/ 299085 h 647700"/>
              <a:gd name="connsiteX17" fmla="*/ 811530 w 811530"/>
              <a:gd name="connsiteY17" fmla="*/ 266700 h 647700"/>
              <a:gd name="connsiteX18" fmla="*/ 80010 w 811530"/>
              <a:gd name="connsiteY18" fmla="*/ 209550 h 647700"/>
              <a:gd name="connsiteX19" fmla="*/ 344805 w 811530"/>
              <a:gd name="connsiteY19" fmla="*/ 313372 h 647700"/>
              <a:gd name="connsiteX20" fmla="*/ 724852 w 811530"/>
              <a:gd name="connsiteY20" fmla="*/ 160020 h 647700"/>
              <a:gd name="connsiteX21" fmla="*/ 724852 w 811530"/>
              <a:gd name="connsiteY21" fmla="*/ 241935 h 647700"/>
              <a:gd name="connsiteX22" fmla="*/ 344805 w 811530"/>
              <a:gd name="connsiteY22" fmla="*/ 400050 h 647700"/>
              <a:gd name="connsiteX23" fmla="*/ 80010 w 811530"/>
              <a:gd name="connsiteY23" fmla="*/ 295275 h 647700"/>
              <a:gd name="connsiteX24" fmla="*/ 80010 w 811530"/>
              <a:gd name="connsiteY24" fmla="*/ 209550 h 647700"/>
              <a:gd name="connsiteX25" fmla="*/ 723900 w 811530"/>
              <a:gd name="connsiteY25" fmla="*/ 451485 h 647700"/>
              <a:gd name="connsiteX26" fmla="*/ 77152 w 811530"/>
              <a:gd name="connsiteY26" fmla="*/ 590550 h 647700"/>
              <a:gd name="connsiteX27" fmla="*/ 77152 w 811530"/>
              <a:gd name="connsiteY27" fmla="*/ 516255 h 647700"/>
              <a:gd name="connsiteX28" fmla="*/ 314325 w 811530"/>
              <a:gd name="connsiteY28" fmla="*/ 613410 h 647700"/>
              <a:gd name="connsiteX29" fmla="*/ 723900 w 811530"/>
              <a:gd name="connsiteY29" fmla="*/ 451485 h 647700"/>
              <a:gd name="connsiteX30" fmla="*/ 696277 w 811530"/>
              <a:gd name="connsiteY30" fmla="*/ 395287 h 647700"/>
              <a:gd name="connsiteX31" fmla="*/ 316230 w 811530"/>
              <a:gd name="connsiteY31" fmla="*/ 552450 h 647700"/>
              <a:gd name="connsiteX32" fmla="*/ 51435 w 811530"/>
              <a:gd name="connsiteY32" fmla="*/ 447675 h 647700"/>
              <a:gd name="connsiteX33" fmla="*/ 51435 w 811530"/>
              <a:gd name="connsiteY33" fmla="*/ 361950 h 647700"/>
              <a:gd name="connsiteX34" fmla="*/ 323850 w 811530"/>
              <a:gd name="connsiteY34" fmla="*/ 470535 h 647700"/>
              <a:gd name="connsiteX35" fmla="*/ 697230 w 811530"/>
              <a:gd name="connsiteY35" fmla="*/ 314325 h 647700"/>
              <a:gd name="connsiteX36" fmla="*/ 697230 w 811530"/>
              <a:gd name="connsiteY36" fmla="*/ 395287 h 647700"/>
              <a:gd name="connsiteX37" fmla="*/ 696277 w 811530"/>
              <a:gd name="connsiteY37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809625 w 811530"/>
              <a:gd name="connsiteY13" fmla="*/ 419100 h 647700"/>
              <a:gd name="connsiteX14" fmla="*/ 733425 w 811530"/>
              <a:gd name="connsiteY14" fmla="*/ 390525 h 647700"/>
              <a:gd name="connsiteX15" fmla="*/ 733425 w 811530"/>
              <a:gd name="connsiteY15" fmla="*/ 299085 h 647700"/>
              <a:gd name="connsiteX16" fmla="*/ 811530 w 811530"/>
              <a:gd name="connsiteY16" fmla="*/ 266700 h 647700"/>
              <a:gd name="connsiteX17" fmla="*/ 80010 w 811530"/>
              <a:gd name="connsiteY17" fmla="*/ 209550 h 647700"/>
              <a:gd name="connsiteX18" fmla="*/ 344805 w 811530"/>
              <a:gd name="connsiteY18" fmla="*/ 313372 h 647700"/>
              <a:gd name="connsiteX19" fmla="*/ 724852 w 811530"/>
              <a:gd name="connsiteY19" fmla="*/ 160020 h 647700"/>
              <a:gd name="connsiteX20" fmla="*/ 724852 w 811530"/>
              <a:gd name="connsiteY20" fmla="*/ 241935 h 647700"/>
              <a:gd name="connsiteX21" fmla="*/ 344805 w 811530"/>
              <a:gd name="connsiteY21" fmla="*/ 400050 h 647700"/>
              <a:gd name="connsiteX22" fmla="*/ 80010 w 811530"/>
              <a:gd name="connsiteY22" fmla="*/ 295275 h 647700"/>
              <a:gd name="connsiteX23" fmla="*/ 80010 w 811530"/>
              <a:gd name="connsiteY23" fmla="*/ 209550 h 647700"/>
              <a:gd name="connsiteX24" fmla="*/ 723900 w 811530"/>
              <a:gd name="connsiteY24" fmla="*/ 451485 h 647700"/>
              <a:gd name="connsiteX25" fmla="*/ 77152 w 811530"/>
              <a:gd name="connsiteY25" fmla="*/ 590550 h 647700"/>
              <a:gd name="connsiteX26" fmla="*/ 77152 w 811530"/>
              <a:gd name="connsiteY26" fmla="*/ 516255 h 647700"/>
              <a:gd name="connsiteX27" fmla="*/ 314325 w 811530"/>
              <a:gd name="connsiteY27" fmla="*/ 613410 h 647700"/>
              <a:gd name="connsiteX28" fmla="*/ 723900 w 811530"/>
              <a:gd name="connsiteY28" fmla="*/ 451485 h 647700"/>
              <a:gd name="connsiteX29" fmla="*/ 696277 w 811530"/>
              <a:gd name="connsiteY29" fmla="*/ 395287 h 647700"/>
              <a:gd name="connsiteX30" fmla="*/ 316230 w 811530"/>
              <a:gd name="connsiteY30" fmla="*/ 552450 h 647700"/>
              <a:gd name="connsiteX31" fmla="*/ 51435 w 811530"/>
              <a:gd name="connsiteY31" fmla="*/ 447675 h 647700"/>
              <a:gd name="connsiteX32" fmla="*/ 51435 w 811530"/>
              <a:gd name="connsiteY32" fmla="*/ 361950 h 647700"/>
              <a:gd name="connsiteX33" fmla="*/ 323850 w 811530"/>
              <a:gd name="connsiteY33" fmla="*/ 470535 h 647700"/>
              <a:gd name="connsiteX34" fmla="*/ 697230 w 811530"/>
              <a:gd name="connsiteY34" fmla="*/ 314325 h 647700"/>
              <a:gd name="connsiteX35" fmla="*/ 697230 w 811530"/>
              <a:gd name="connsiteY35" fmla="*/ 395287 h 647700"/>
              <a:gd name="connsiteX36" fmla="*/ 696277 w 811530"/>
              <a:gd name="connsiteY36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809625 w 811530"/>
              <a:gd name="connsiteY13" fmla="*/ 419100 h 647700"/>
              <a:gd name="connsiteX14" fmla="*/ 733425 w 811530"/>
              <a:gd name="connsiteY14" fmla="*/ 390525 h 647700"/>
              <a:gd name="connsiteX15" fmla="*/ 733425 w 811530"/>
              <a:gd name="connsiteY15" fmla="*/ 299085 h 647700"/>
              <a:gd name="connsiteX16" fmla="*/ 811530 w 811530"/>
              <a:gd name="connsiteY16" fmla="*/ 266700 h 647700"/>
              <a:gd name="connsiteX17" fmla="*/ 80010 w 811530"/>
              <a:gd name="connsiteY17" fmla="*/ 209550 h 647700"/>
              <a:gd name="connsiteX18" fmla="*/ 344805 w 811530"/>
              <a:gd name="connsiteY18" fmla="*/ 313372 h 647700"/>
              <a:gd name="connsiteX19" fmla="*/ 724852 w 811530"/>
              <a:gd name="connsiteY19" fmla="*/ 160020 h 647700"/>
              <a:gd name="connsiteX20" fmla="*/ 724852 w 811530"/>
              <a:gd name="connsiteY20" fmla="*/ 241935 h 647700"/>
              <a:gd name="connsiteX21" fmla="*/ 344805 w 811530"/>
              <a:gd name="connsiteY21" fmla="*/ 400050 h 647700"/>
              <a:gd name="connsiteX22" fmla="*/ 80010 w 811530"/>
              <a:gd name="connsiteY22" fmla="*/ 295275 h 647700"/>
              <a:gd name="connsiteX23" fmla="*/ 80010 w 811530"/>
              <a:gd name="connsiteY23" fmla="*/ 209550 h 647700"/>
              <a:gd name="connsiteX24" fmla="*/ 314325 w 811530"/>
              <a:gd name="connsiteY24" fmla="*/ 613410 h 647700"/>
              <a:gd name="connsiteX25" fmla="*/ 77152 w 811530"/>
              <a:gd name="connsiteY25" fmla="*/ 590550 h 647700"/>
              <a:gd name="connsiteX26" fmla="*/ 77152 w 811530"/>
              <a:gd name="connsiteY26" fmla="*/ 516255 h 647700"/>
              <a:gd name="connsiteX27" fmla="*/ 314325 w 811530"/>
              <a:gd name="connsiteY27" fmla="*/ 613410 h 647700"/>
              <a:gd name="connsiteX28" fmla="*/ 696277 w 811530"/>
              <a:gd name="connsiteY28" fmla="*/ 395287 h 647700"/>
              <a:gd name="connsiteX29" fmla="*/ 316230 w 811530"/>
              <a:gd name="connsiteY29" fmla="*/ 552450 h 647700"/>
              <a:gd name="connsiteX30" fmla="*/ 51435 w 811530"/>
              <a:gd name="connsiteY30" fmla="*/ 447675 h 647700"/>
              <a:gd name="connsiteX31" fmla="*/ 51435 w 811530"/>
              <a:gd name="connsiteY31" fmla="*/ 361950 h 647700"/>
              <a:gd name="connsiteX32" fmla="*/ 323850 w 811530"/>
              <a:gd name="connsiteY32" fmla="*/ 470535 h 647700"/>
              <a:gd name="connsiteX33" fmla="*/ 697230 w 811530"/>
              <a:gd name="connsiteY33" fmla="*/ 314325 h 647700"/>
              <a:gd name="connsiteX34" fmla="*/ 697230 w 811530"/>
              <a:gd name="connsiteY34" fmla="*/ 395287 h 647700"/>
              <a:gd name="connsiteX35" fmla="*/ 696277 w 811530"/>
              <a:gd name="connsiteY35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390525 h 647700"/>
              <a:gd name="connsiteX14" fmla="*/ 733425 w 811530"/>
              <a:gd name="connsiteY14" fmla="*/ 299085 h 647700"/>
              <a:gd name="connsiteX15" fmla="*/ 811530 w 811530"/>
              <a:gd name="connsiteY15" fmla="*/ 266700 h 647700"/>
              <a:gd name="connsiteX16" fmla="*/ 80010 w 811530"/>
              <a:gd name="connsiteY16" fmla="*/ 209550 h 647700"/>
              <a:gd name="connsiteX17" fmla="*/ 344805 w 811530"/>
              <a:gd name="connsiteY17" fmla="*/ 313372 h 647700"/>
              <a:gd name="connsiteX18" fmla="*/ 724852 w 811530"/>
              <a:gd name="connsiteY18" fmla="*/ 160020 h 647700"/>
              <a:gd name="connsiteX19" fmla="*/ 724852 w 811530"/>
              <a:gd name="connsiteY19" fmla="*/ 241935 h 647700"/>
              <a:gd name="connsiteX20" fmla="*/ 344805 w 811530"/>
              <a:gd name="connsiteY20" fmla="*/ 400050 h 647700"/>
              <a:gd name="connsiteX21" fmla="*/ 80010 w 811530"/>
              <a:gd name="connsiteY21" fmla="*/ 295275 h 647700"/>
              <a:gd name="connsiteX22" fmla="*/ 80010 w 811530"/>
              <a:gd name="connsiteY22" fmla="*/ 209550 h 647700"/>
              <a:gd name="connsiteX23" fmla="*/ 314325 w 811530"/>
              <a:gd name="connsiteY23" fmla="*/ 613410 h 647700"/>
              <a:gd name="connsiteX24" fmla="*/ 77152 w 811530"/>
              <a:gd name="connsiteY24" fmla="*/ 590550 h 647700"/>
              <a:gd name="connsiteX25" fmla="*/ 77152 w 811530"/>
              <a:gd name="connsiteY25" fmla="*/ 516255 h 647700"/>
              <a:gd name="connsiteX26" fmla="*/ 314325 w 811530"/>
              <a:gd name="connsiteY26" fmla="*/ 613410 h 647700"/>
              <a:gd name="connsiteX27" fmla="*/ 696277 w 811530"/>
              <a:gd name="connsiteY27" fmla="*/ 395287 h 647700"/>
              <a:gd name="connsiteX28" fmla="*/ 316230 w 811530"/>
              <a:gd name="connsiteY28" fmla="*/ 552450 h 647700"/>
              <a:gd name="connsiteX29" fmla="*/ 51435 w 811530"/>
              <a:gd name="connsiteY29" fmla="*/ 447675 h 647700"/>
              <a:gd name="connsiteX30" fmla="*/ 51435 w 811530"/>
              <a:gd name="connsiteY30" fmla="*/ 361950 h 647700"/>
              <a:gd name="connsiteX31" fmla="*/ 323850 w 811530"/>
              <a:gd name="connsiteY31" fmla="*/ 470535 h 647700"/>
              <a:gd name="connsiteX32" fmla="*/ 697230 w 811530"/>
              <a:gd name="connsiteY32" fmla="*/ 314325 h 647700"/>
              <a:gd name="connsiteX33" fmla="*/ 697230 w 811530"/>
              <a:gd name="connsiteY33" fmla="*/ 395287 h 647700"/>
              <a:gd name="connsiteX34" fmla="*/ 696277 w 811530"/>
              <a:gd name="connsiteY34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314325 w 811530"/>
              <a:gd name="connsiteY22" fmla="*/ 613410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314325 w 811530"/>
              <a:gd name="connsiteY25" fmla="*/ 613410 h 647700"/>
              <a:gd name="connsiteX26" fmla="*/ 696277 w 811530"/>
              <a:gd name="connsiteY26" fmla="*/ 395287 h 647700"/>
              <a:gd name="connsiteX27" fmla="*/ 316230 w 811530"/>
              <a:gd name="connsiteY27" fmla="*/ 552450 h 647700"/>
              <a:gd name="connsiteX28" fmla="*/ 51435 w 811530"/>
              <a:gd name="connsiteY28" fmla="*/ 447675 h 647700"/>
              <a:gd name="connsiteX29" fmla="*/ 51435 w 811530"/>
              <a:gd name="connsiteY29" fmla="*/ 361950 h 647700"/>
              <a:gd name="connsiteX30" fmla="*/ 323850 w 811530"/>
              <a:gd name="connsiteY30" fmla="*/ 470535 h 647700"/>
              <a:gd name="connsiteX31" fmla="*/ 697230 w 811530"/>
              <a:gd name="connsiteY31" fmla="*/ 314325 h 647700"/>
              <a:gd name="connsiteX32" fmla="*/ 697230 w 811530"/>
              <a:gd name="connsiteY32" fmla="*/ 395287 h 647700"/>
              <a:gd name="connsiteX33" fmla="*/ 696277 w 811530"/>
              <a:gd name="connsiteY33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314325 w 811530"/>
              <a:gd name="connsiteY22" fmla="*/ 613410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314325 w 811530"/>
              <a:gd name="connsiteY25" fmla="*/ 613410 h 647700"/>
              <a:gd name="connsiteX26" fmla="*/ 697230 w 811530"/>
              <a:gd name="connsiteY26" fmla="*/ 395287 h 647700"/>
              <a:gd name="connsiteX27" fmla="*/ 316230 w 811530"/>
              <a:gd name="connsiteY27" fmla="*/ 552450 h 647700"/>
              <a:gd name="connsiteX28" fmla="*/ 51435 w 811530"/>
              <a:gd name="connsiteY28" fmla="*/ 447675 h 647700"/>
              <a:gd name="connsiteX29" fmla="*/ 51435 w 811530"/>
              <a:gd name="connsiteY29" fmla="*/ 361950 h 647700"/>
              <a:gd name="connsiteX30" fmla="*/ 323850 w 811530"/>
              <a:gd name="connsiteY30" fmla="*/ 470535 h 647700"/>
              <a:gd name="connsiteX31" fmla="*/ 697230 w 811530"/>
              <a:gd name="connsiteY31" fmla="*/ 314325 h 647700"/>
              <a:gd name="connsiteX32" fmla="*/ 697230 w 811530"/>
              <a:gd name="connsiteY32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314325 w 811530"/>
              <a:gd name="connsiteY22" fmla="*/ 613410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314325 w 811530"/>
              <a:gd name="connsiteY25" fmla="*/ 613410 h 647700"/>
              <a:gd name="connsiteX26" fmla="*/ 697230 w 811530"/>
              <a:gd name="connsiteY26" fmla="*/ 395287 h 647700"/>
              <a:gd name="connsiteX27" fmla="*/ 51435 w 811530"/>
              <a:gd name="connsiteY27" fmla="*/ 447675 h 647700"/>
              <a:gd name="connsiteX28" fmla="*/ 51435 w 811530"/>
              <a:gd name="connsiteY28" fmla="*/ 361950 h 647700"/>
              <a:gd name="connsiteX29" fmla="*/ 323850 w 811530"/>
              <a:gd name="connsiteY29" fmla="*/ 470535 h 647700"/>
              <a:gd name="connsiteX30" fmla="*/ 697230 w 811530"/>
              <a:gd name="connsiteY30" fmla="*/ 314325 h 647700"/>
              <a:gd name="connsiteX31" fmla="*/ 697230 w 811530"/>
              <a:gd name="connsiteY31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77152 w 811530"/>
              <a:gd name="connsiteY22" fmla="*/ 516255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697230 w 811530"/>
              <a:gd name="connsiteY25" fmla="*/ 395287 h 647700"/>
              <a:gd name="connsiteX26" fmla="*/ 51435 w 811530"/>
              <a:gd name="connsiteY26" fmla="*/ 447675 h 647700"/>
              <a:gd name="connsiteX27" fmla="*/ 51435 w 811530"/>
              <a:gd name="connsiteY27" fmla="*/ 361950 h 647700"/>
              <a:gd name="connsiteX28" fmla="*/ 323850 w 811530"/>
              <a:gd name="connsiteY28" fmla="*/ 470535 h 647700"/>
              <a:gd name="connsiteX29" fmla="*/ 697230 w 811530"/>
              <a:gd name="connsiteY29" fmla="*/ 314325 h 647700"/>
              <a:gd name="connsiteX30" fmla="*/ 697230 w 811530"/>
              <a:gd name="connsiteY30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77152 w 811530"/>
              <a:gd name="connsiteY22" fmla="*/ 516255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697230 w 811530"/>
              <a:gd name="connsiteY25" fmla="*/ 395287 h 647700"/>
              <a:gd name="connsiteX26" fmla="*/ 51435 w 811530"/>
              <a:gd name="connsiteY26" fmla="*/ 447675 h 647700"/>
              <a:gd name="connsiteX27" fmla="*/ 51435 w 811530"/>
              <a:gd name="connsiteY27" fmla="*/ 361950 h 647700"/>
              <a:gd name="connsiteX28" fmla="*/ 697230 w 811530"/>
              <a:gd name="connsiteY28" fmla="*/ 314325 h 647700"/>
              <a:gd name="connsiteX29" fmla="*/ 697230 w 811530"/>
              <a:gd name="connsiteY29" fmla="*/ 395287 h 647700"/>
              <a:gd name="connsiteX0" fmla="*/ 843283 w 843283"/>
              <a:gd name="connsiteY0" fmla="*/ 266700 h 590550"/>
              <a:gd name="connsiteX1" fmla="*/ 793753 w 843283"/>
              <a:gd name="connsiteY1" fmla="*/ 248602 h 590550"/>
              <a:gd name="connsiteX2" fmla="*/ 793753 w 843283"/>
              <a:gd name="connsiteY2" fmla="*/ 144780 h 590550"/>
              <a:gd name="connsiteX3" fmla="*/ 843283 w 843283"/>
              <a:gd name="connsiteY3" fmla="*/ 123825 h 590550"/>
              <a:gd name="connsiteX4" fmla="*/ 508003 w 843283"/>
              <a:gd name="connsiteY4" fmla="*/ 0 h 590550"/>
              <a:gd name="connsiteX5" fmla="*/ 100333 w 843283"/>
              <a:gd name="connsiteY5" fmla="*/ 142875 h 590550"/>
              <a:gd name="connsiteX6" fmla="*/ 60328 w 843283"/>
              <a:gd name="connsiteY6" fmla="*/ 257175 h 590550"/>
              <a:gd name="connsiteX7" fmla="*/ 65090 w 843283"/>
              <a:gd name="connsiteY7" fmla="*/ 299085 h 590550"/>
              <a:gd name="connsiteX8" fmla="*/ 31753 w 843283"/>
              <a:gd name="connsiteY8" fmla="*/ 409575 h 590550"/>
              <a:gd name="connsiteX9" fmla="*/ 60328 w 843283"/>
              <a:gd name="connsiteY9" fmla="*/ 492442 h 590550"/>
              <a:gd name="connsiteX10" fmla="*/ 58423 w 843283"/>
              <a:gd name="connsiteY10" fmla="*/ 552450 h 590550"/>
              <a:gd name="connsiteX11" fmla="*/ 841378 w 843283"/>
              <a:gd name="connsiteY11" fmla="*/ 562927 h 590550"/>
              <a:gd name="connsiteX12" fmla="*/ 765178 w 843283"/>
              <a:gd name="connsiteY12" fmla="*/ 299085 h 590550"/>
              <a:gd name="connsiteX13" fmla="*/ 843283 w 843283"/>
              <a:gd name="connsiteY13" fmla="*/ 266700 h 590550"/>
              <a:gd name="connsiteX14" fmla="*/ 111763 w 843283"/>
              <a:gd name="connsiteY14" fmla="*/ 209550 h 590550"/>
              <a:gd name="connsiteX15" fmla="*/ 376558 w 843283"/>
              <a:gd name="connsiteY15" fmla="*/ 313372 h 590550"/>
              <a:gd name="connsiteX16" fmla="*/ 756605 w 843283"/>
              <a:gd name="connsiteY16" fmla="*/ 160020 h 590550"/>
              <a:gd name="connsiteX17" fmla="*/ 756605 w 843283"/>
              <a:gd name="connsiteY17" fmla="*/ 241935 h 590550"/>
              <a:gd name="connsiteX18" fmla="*/ 376558 w 843283"/>
              <a:gd name="connsiteY18" fmla="*/ 400050 h 590550"/>
              <a:gd name="connsiteX19" fmla="*/ 111763 w 843283"/>
              <a:gd name="connsiteY19" fmla="*/ 295275 h 590550"/>
              <a:gd name="connsiteX20" fmla="*/ 111763 w 843283"/>
              <a:gd name="connsiteY20" fmla="*/ 209550 h 590550"/>
              <a:gd name="connsiteX21" fmla="*/ 108905 w 843283"/>
              <a:gd name="connsiteY21" fmla="*/ 516255 h 590550"/>
              <a:gd name="connsiteX22" fmla="*/ 108905 w 843283"/>
              <a:gd name="connsiteY22" fmla="*/ 590550 h 590550"/>
              <a:gd name="connsiteX23" fmla="*/ 108905 w 843283"/>
              <a:gd name="connsiteY23" fmla="*/ 516255 h 590550"/>
              <a:gd name="connsiteX24" fmla="*/ 728983 w 843283"/>
              <a:gd name="connsiteY24" fmla="*/ 395287 h 590550"/>
              <a:gd name="connsiteX25" fmla="*/ 83188 w 843283"/>
              <a:gd name="connsiteY25" fmla="*/ 447675 h 590550"/>
              <a:gd name="connsiteX26" fmla="*/ 83188 w 843283"/>
              <a:gd name="connsiteY26" fmla="*/ 361950 h 590550"/>
              <a:gd name="connsiteX27" fmla="*/ 728983 w 843283"/>
              <a:gd name="connsiteY27" fmla="*/ 314325 h 590550"/>
              <a:gd name="connsiteX28" fmla="*/ 728983 w 843283"/>
              <a:gd name="connsiteY28" fmla="*/ 395287 h 590550"/>
              <a:gd name="connsiteX0" fmla="*/ 811530 w 811530"/>
              <a:gd name="connsiteY0" fmla="*/ 266700 h 590550"/>
              <a:gd name="connsiteX1" fmla="*/ 762000 w 811530"/>
              <a:gd name="connsiteY1" fmla="*/ 248602 h 590550"/>
              <a:gd name="connsiteX2" fmla="*/ 762000 w 811530"/>
              <a:gd name="connsiteY2" fmla="*/ 144780 h 590550"/>
              <a:gd name="connsiteX3" fmla="*/ 811530 w 811530"/>
              <a:gd name="connsiteY3" fmla="*/ 123825 h 590550"/>
              <a:gd name="connsiteX4" fmla="*/ 476250 w 811530"/>
              <a:gd name="connsiteY4" fmla="*/ 0 h 590550"/>
              <a:gd name="connsiteX5" fmla="*/ 68580 w 811530"/>
              <a:gd name="connsiteY5" fmla="*/ 142875 h 590550"/>
              <a:gd name="connsiteX6" fmla="*/ 28575 w 811530"/>
              <a:gd name="connsiteY6" fmla="*/ 257175 h 590550"/>
              <a:gd name="connsiteX7" fmla="*/ 33337 w 811530"/>
              <a:gd name="connsiteY7" fmla="*/ 299085 h 590550"/>
              <a:gd name="connsiteX8" fmla="*/ 0 w 811530"/>
              <a:gd name="connsiteY8" fmla="*/ 409575 h 590550"/>
              <a:gd name="connsiteX9" fmla="*/ 28575 w 811530"/>
              <a:gd name="connsiteY9" fmla="*/ 492442 h 590550"/>
              <a:gd name="connsiteX10" fmla="*/ 809625 w 811530"/>
              <a:gd name="connsiteY10" fmla="*/ 562927 h 590550"/>
              <a:gd name="connsiteX11" fmla="*/ 733425 w 811530"/>
              <a:gd name="connsiteY11" fmla="*/ 299085 h 590550"/>
              <a:gd name="connsiteX12" fmla="*/ 811530 w 811530"/>
              <a:gd name="connsiteY12" fmla="*/ 266700 h 590550"/>
              <a:gd name="connsiteX13" fmla="*/ 80010 w 811530"/>
              <a:gd name="connsiteY13" fmla="*/ 209550 h 590550"/>
              <a:gd name="connsiteX14" fmla="*/ 344805 w 811530"/>
              <a:gd name="connsiteY14" fmla="*/ 313372 h 590550"/>
              <a:gd name="connsiteX15" fmla="*/ 724852 w 811530"/>
              <a:gd name="connsiteY15" fmla="*/ 160020 h 590550"/>
              <a:gd name="connsiteX16" fmla="*/ 724852 w 811530"/>
              <a:gd name="connsiteY16" fmla="*/ 241935 h 590550"/>
              <a:gd name="connsiteX17" fmla="*/ 344805 w 811530"/>
              <a:gd name="connsiteY17" fmla="*/ 400050 h 590550"/>
              <a:gd name="connsiteX18" fmla="*/ 80010 w 811530"/>
              <a:gd name="connsiteY18" fmla="*/ 295275 h 590550"/>
              <a:gd name="connsiteX19" fmla="*/ 80010 w 811530"/>
              <a:gd name="connsiteY19" fmla="*/ 209550 h 590550"/>
              <a:gd name="connsiteX20" fmla="*/ 77152 w 811530"/>
              <a:gd name="connsiteY20" fmla="*/ 516255 h 590550"/>
              <a:gd name="connsiteX21" fmla="*/ 77152 w 811530"/>
              <a:gd name="connsiteY21" fmla="*/ 590550 h 590550"/>
              <a:gd name="connsiteX22" fmla="*/ 77152 w 811530"/>
              <a:gd name="connsiteY22" fmla="*/ 516255 h 590550"/>
              <a:gd name="connsiteX23" fmla="*/ 697230 w 811530"/>
              <a:gd name="connsiteY23" fmla="*/ 395287 h 590550"/>
              <a:gd name="connsiteX24" fmla="*/ 51435 w 811530"/>
              <a:gd name="connsiteY24" fmla="*/ 447675 h 590550"/>
              <a:gd name="connsiteX25" fmla="*/ 51435 w 811530"/>
              <a:gd name="connsiteY25" fmla="*/ 361950 h 590550"/>
              <a:gd name="connsiteX26" fmla="*/ 697230 w 811530"/>
              <a:gd name="connsiteY26" fmla="*/ 314325 h 590550"/>
              <a:gd name="connsiteX27" fmla="*/ 697230 w 811530"/>
              <a:gd name="connsiteY27" fmla="*/ 395287 h 590550"/>
              <a:gd name="connsiteX0" fmla="*/ 811530 w 811530"/>
              <a:gd name="connsiteY0" fmla="*/ 266700 h 570670"/>
              <a:gd name="connsiteX1" fmla="*/ 762000 w 811530"/>
              <a:gd name="connsiteY1" fmla="*/ 248602 h 570670"/>
              <a:gd name="connsiteX2" fmla="*/ 762000 w 811530"/>
              <a:gd name="connsiteY2" fmla="*/ 144780 h 570670"/>
              <a:gd name="connsiteX3" fmla="*/ 811530 w 811530"/>
              <a:gd name="connsiteY3" fmla="*/ 123825 h 570670"/>
              <a:gd name="connsiteX4" fmla="*/ 476250 w 811530"/>
              <a:gd name="connsiteY4" fmla="*/ 0 h 570670"/>
              <a:gd name="connsiteX5" fmla="*/ 68580 w 811530"/>
              <a:gd name="connsiteY5" fmla="*/ 142875 h 570670"/>
              <a:gd name="connsiteX6" fmla="*/ 28575 w 811530"/>
              <a:gd name="connsiteY6" fmla="*/ 257175 h 570670"/>
              <a:gd name="connsiteX7" fmla="*/ 33337 w 811530"/>
              <a:gd name="connsiteY7" fmla="*/ 299085 h 570670"/>
              <a:gd name="connsiteX8" fmla="*/ 0 w 811530"/>
              <a:gd name="connsiteY8" fmla="*/ 409575 h 570670"/>
              <a:gd name="connsiteX9" fmla="*/ 28575 w 811530"/>
              <a:gd name="connsiteY9" fmla="*/ 492442 h 570670"/>
              <a:gd name="connsiteX10" fmla="*/ 809625 w 811530"/>
              <a:gd name="connsiteY10" fmla="*/ 562927 h 570670"/>
              <a:gd name="connsiteX11" fmla="*/ 733425 w 811530"/>
              <a:gd name="connsiteY11" fmla="*/ 299085 h 570670"/>
              <a:gd name="connsiteX12" fmla="*/ 811530 w 811530"/>
              <a:gd name="connsiteY12" fmla="*/ 266700 h 570670"/>
              <a:gd name="connsiteX13" fmla="*/ 80010 w 811530"/>
              <a:gd name="connsiteY13" fmla="*/ 209550 h 570670"/>
              <a:gd name="connsiteX14" fmla="*/ 344805 w 811530"/>
              <a:gd name="connsiteY14" fmla="*/ 313372 h 570670"/>
              <a:gd name="connsiteX15" fmla="*/ 724852 w 811530"/>
              <a:gd name="connsiteY15" fmla="*/ 160020 h 570670"/>
              <a:gd name="connsiteX16" fmla="*/ 724852 w 811530"/>
              <a:gd name="connsiteY16" fmla="*/ 241935 h 570670"/>
              <a:gd name="connsiteX17" fmla="*/ 344805 w 811530"/>
              <a:gd name="connsiteY17" fmla="*/ 400050 h 570670"/>
              <a:gd name="connsiteX18" fmla="*/ 80010 w 811530"/>
              <a:gd name="connsiteY18" fmla="*/ 295275 h 570670"/>
              <a:gd name="connsiteX19" fmla="*/ 80010 w 811530"/>
              <a:gd name="connsiteY19" fmla="*/ 209550 h 570670"/>
              <a:gd name="connsiteX20" fmla="*/ 697230 w 811530"/>
              <a:gd name="connsiteY20" fmla="*/ 395287 h 570670"/>
              <a:gd name="connsiteX21" fmla="*/ 51435 w 811530"/>
              <a:gd name="connsiteY21" fmla="*/ 447675 h 570670"/>
              <a:gd name="connsiteX22" fmla="*/ 51435 w 811530"/>
              <a:gd name="connsiteY22" fmla="*/ 361950 h 570670"/>
              <a:gd name="connsiteX23" fmla="*/ 697230 w 811530"/>
              <a:gd name="connsiteY23" fmla="*/ 314325 h 570670"/>
              <a:gd name="connsiteX24" fmla="*/ 697230 w 811530"/>
              <a:gd name="connsiteY24" fmla="*/ 395287 h 570670"/>
              <a:gd name="connsiteX0" fmla="*/ 867671 w 867671"/>
              <a:gd name="connsiteY0" fmla="*/ 266700 h 564728"/>
              <a:gd name="connsiteX1" fmla="*/ 818141 w 867671"/>
              <a:gd name="connsiteY1" fmla="*/ 248602 h 564728"/>
              <a:gd name="connsiteX2" fmla="*/ 818141 w 867671"/>
              <a:gd name="connsiteY2" fmla="*/ 144780 h 564728"/>
              <a:gd name="connsiteX3" fmla="*/ 867671 w 867671"/>
              <a:gd name="connsiteY3" fmla="*/ 123825 h 564728"/>
              <a:gd name="connsiteX4" fmla="*/ 532391 w 867671"/>
              <a:gd name="connsiteY4" fmla="*/ 0 h 564728"/>
              <a:gd name="connsiteX5" fmla="*/ 124721 w 867671"/>
              <a:gd name="connsiteY5" fmla="*/ 142875 h 564728"/>
              <a:gd name="connsiteX6" fmla="*/ 84716 w 867671"/>
              <a:gd name="connsiteY6" fmla="*/ 257175 h 564728"/>
              <a:gd name="connsiteX7" fmla="*/ 89478 w 867671"/>
              <a:gd name="connsiteY7" fmla="*/ 299085 h 564728"/>
              <a:gd name="connsiteX8" fmla="*/ 56141 w 867671"/>
              <a:gd name="connsiteY8" fmla="*/ 409575 h 564728"/>
              <a:gd name="connsiteX9" fmla="*/ 865766 w 867671"/>
              <a:gd name="connsiteY9" fmla="*/ 562927 h 564728"/>
              <a:gd name="connsiteX10" fmla="*/ 789566 w 867671"/>
              <a:gd name="connsiteY10" fmla="*/ 299085 h 564728"/>
              <a:gd name="connsiteX11" fmla="*/ 867671 w 867671"/>
              <a:gd name="connsiteY11" fmla="*/ 266700 h 564728"/>
              <a:gd name="connsiteX12" fmla="*/ 136151 w 867671"/>
              <a:gd name="connsiteY12" fmla="*/ 209550 h 564728"/>
              <a:gd name="connsiteX13" fmla="*/ 400946 w 867671"/>
              <a:gd name="connsiteY13" fmla="*/ 313372 h 564728"/>
              <a:gd name="connsiteX14" fmla="*/ 780993 w 867671"/>
              <a:gd name="connsiteY14" fmla="*/ 160020 h 564728"/>
              <a:gd name="connsiteX15" fmla="*/ 780993 w 867671"/>
              <a:gd name="connsiteY15" fmla="*/ 241935 h 564728"/>
              <a:gd name="connsiteX16" fmla="*/ 400946 w 867671"/>
              <a:gd name="connsiteY16" fmla="*/ 400050 h 564728"/>
              <a:gd name="connsiteX17" fmla="*/ 136151 w 867671"/>
              <a:gd name="connsiteY17" fmla="*/ 295275 h 564728"/>
              <a:gd name="connsiteX18" fmla="*/ 136151 w 867671"/>
              <a:gd name="connsiteY18" fmla="*/ 209550 h 564728"/>
              <a:gd name="connsiteX19" fmla="*/ 753371 w 867671"/>
              <a:gd name="connsiteY19" fmla="*/ 395287 h 564728"/>
              <a:gd name="connsiteX20" fmla="*/ 107576 w 867671"/>
              <a:gd name="connsiteY20" fmla="*/ 447675 h 564728"/>
              <a:gd name="connsiteX21" fmla="*/ 107576 w 867671"/>
              <a:gd name="connsiteY21" fmla="*/ 361950 h 564728"/>
              <a:gd name="connsiteX22" fmla="*/ 753371 w 867671"/>
              <a:gd name="connsiteY22" fmla="*/ 314325 h 564728"/>
              <a:gd name="connsiteX23" fmla="*/ 753371 w 867671"/>
              <a:gd name="connsiteY23" fmla="*/ 395287 h 564728"/>
              <a:gd name="connsiteX0" fmla="*/ 862036 w 862036"/>
              <a:gd name="connsiteY0" fmla="*/ 266700 h 447675"/>
              <a:gd name="connsiteX1" fmla="*/ 812506 w 862036"/>
              <a:gd name="connsiteY1" fmla="*/ 248602 h 447675"/>
              <a:gd name="connsiteX2" fmla="*/ 812506 w 862036"/>
              <a:gd name="connsiteY2" fmla="*/ 144780 h 447675"/>
              <a:gd name="connsiteX3" fmla="*/ 862036 w 862036"/>
              <a:gd name="connsiteY3" fmla="*/ 123825 h 447675"/>
              <a:gd name="connsiteX4" fmla="*/ 526756 w 862036"/>
              <a:gd name="connsiteY4" fmla="*/ 0 h 447675"/>
              <a:gd name="connsiteX5" fmla="*/ 119086 w 862036"/>
              <a:gd name="connsiteY5" fmla="*/ 142875 h 447675"/>
              <a:gd name="connsiteX6" fmla="*/ 79081 w 862036"/>
              <a:gd name="connsiteY6" fmla="*/ 257175 h 447675"/>
              <a:gd name="connsiteX7" fmla="*/ 83843 w 862036"/>
              <a:gd name="connsiteY7" fmla="*/ 299085 h 447675"/>
              <a:gd name="connsiteX8" fmla="*/ 50506 w 862036"/>
              <a:gd name="connsiteY8" fmla="*/ 409575 h 447675"/>
              <a:gd name="connsiteX9" fmla="*/ 783931 w 862036"/>
              <a:gd name="connsiteY9" fmla="*/ 299085 h 447675"/>
              <a:gd name="connsiteX10" fmla="*/ 862036 w 862036"/>
              <a:gd name="connsiteY10" fmla="*/ 266700 h 447675"/>
              <a:gd name="connsiteX11" fmla="*/ 130516 w 862036"/>
              <a:gd name="connsiteY11" fmla="*/ 209550 h 447675"/>
              <a:gd name="connsiteX12" fmla="*/ 395311 w 862036"/>
              <a:gd name="connsiteY12" fmla="*/ 313372 h 447675"/>
              <a:gd name="connsiteX13" fmla="*/ 775358 w 862036"/>
              <a:gd name="connsiteY13" fmla="*/ 160020 h 447675"/>
              <a:gd name="connsiteX14" fmla="*/ 775358 w 862036"/>
              <a:gd name="connsiteY14" fmla="*/ 241935 h 447675"/>
              <a:gd name="connsiteX15" fmla="*/ 395311 w 862036"/>
              <a:gd name="connsiteY15" fmla="*/ 400050 h 447675"/>
              <a:gd name="connsiteX16" fmla="*/ 130516 w 862036"/>
              <a:gd name="connsiteY16" fmla="*/ 295275 h 447675"/>
              <a:gd name="connsiteX17" fmla="*/ 130516 w 862036"/>
              <a:gd name="connsiteY17" fmla="*/ 209550 h 447675"/>
              <a:gd name="connsiteX18" fmla="*/ 747736 w 862036"/>
              <a:gd name="connsiteY18" fmla="*/ 395287 h 447675"/>
              <a:gd name="connsiteX19" fmla="*/ 101941 w 862036"/>
              <a:gd name="connsiteY19" fmla="*/ 447675 h 447675"/>
              <a:gd name="connsiteX20" fmla="*/ 101941 w 862036"/>
              <a:gd name="connsiteY20" fmla="*/ 361950 h 447675"/>
              <a:gd name="connsiteX21" fmla="*/ 747736 w 862036"/>
              <a:gd name="connsiteY21" fmla="*/ 314325 h 447675"/>
              <a:gd name="connsiteX22" fmla="*/ 747736 w 862036"/>
              <a:gd name="connsiteY22" fmla="*/ 395287 h 447675"/>
              <a:gd name="connsiteX0" fmla="*/ 862036 w 862036"/>
              <a:gd name="connsiteY0" fmla="*/ 266700 h 447675"/>
              <a:gd name="connsiteX1" fmla="*/ 812506 w 862036"/>
              <a:gd name="connsiteY1" fmla="*/ 248602 h 447675"/>
              <a:gd name="connsiteX2" fmla="*/ 812506 w 862036"/>
              <a:gd name="connsiteY2" fmla="*/ 144780 h 447675"/>
              <a:gd name="connsiteX3" fmla="*/ 862036 w 862036"/>
              <a:gd name="connsiteY3" fmla="*/ 123825 h 447675"/>
              <a:gd name="connsiteX4" fmla="*/ 526756 w 862036"/>
              <a:gd name="connsiteY4" fmla="*/ 0 h 447675"/>
              <a:gd name="connsiteX5" fmla="*/ 119086 w 862036"/>
              <a:gd name="connsiteY5" fmla="*/ 142875 h 447675"/>
              <a:gd name="connsiteX6" fmla="*/ 79081 w 862036"/>
              <a:gd name="connsiteY6" fmla="*/ 257175 h 447675"/>
              <a:gd name="connsiteX7" fmla="*/ 83843 w 862036"/>
              <a:gd name="connsiteY7" fmla="*/ 299085 h 447675"/>
              <a:gd name="connsiteX8" fmla="*/ 50506 w 862036"/>
              <a:gd name="connsiteY8" fmla="*/ 409575 h 447675"/>
              <a:gd name="connsiteX9" fmla="*/ 783931 w 862036"/>
              <a:gd name="connsiteY9" fmla="*/ 299085 h 447675"/>
              <a:gd name="connsiteX10" fmla="*/ 862036 w 862036"/>
              <a:gd name="connsiteY10" fmla="*/ 266700 h 447675"/>
              <a:gd name="connsiteX11" fmla="*/ 130516 w 862036"/>
              <a:gd name="connsiteY11" fmla="*/ 209550 h 447675"/>
              <a:gd name="connsiteX12" fmla="*/ 395311 w 862036"/>
              <a:gd name="connsiteY12" fmla="*/ 313372 h 447675"/>
              <a:gd name="connsiteX13" fmla="*/ 775358 w 862036"/>
              <a:gd name="connsiteY13" fmla="*/ 160020 h 447675"/>
              <a:gd name="connsiteX14" fmla="*/ 775358 w 862036"/>
              <a:gd name="connsiteY14" fmla="*/ 241935 h 447675"/>
              <a:gd name="connsiteX15" fmla="*/ 395311 w 862036"/>
              <a:gd name="connsiteY15" fmla="*/ 400050 h 447675"/>
              <a:gd name="connsiteX16" fmla="*/ 130516 w 862036"/>
              <a:gd name="connsiteY16" fmla="*/ 295275 h 447675"/>
              <a:gd name="connsiteX17" fmla="*/ 130516 w 862036"/>
              <a:gd name="connsiteY17" fmla="*/ 209550 h 447675"/>
              <a:gd name="connsiteX18" fmla="*/ 747736 w 862036"/>
              <a:gd name="connsiteY18" fmla="*/ 314325 h 447675"/>
              <a:gd name="connsiteX19" fmla="*/ 101941 w 862036"/>
              <a:gd name="connsiteY19" fmla="*/ 447675 h 447675"/>
              <a:gd name="connsiteX20" fmla="*/ 101941 w 862036"/>
              <a:gd name="connsiteY20" fmla="*/ 361950 h 447675"/>
              <a:gd name="connsiteX21" fmla="*/ 747736 w 862036"/>
              <a:gd name="connsiteY21" fmla="*/ 314325 h 447675"/>
              <a:gd name="connsiteX0" fmla="*/ 862036 w 862036"/>
              <a:gd name="connsiteY0" fmla="*/ 266700 h 409575"/>
              <a:gd name="connsiteX1" fmla="*/ 812506 w 862036"/>
              <a:gd name="connsiteY1" fmla="*/ 248602 h 409575"/>
              <a:gd name="connsiteX2" fmla="*/ 812506 w 862036"/>
              <a:gd name="connsiteY2" fmla="*/ 144780 h 409575"/>
              <a:gd name="connsiteX3" fmla="*/ 862036 w 862036"/>
              <a:gd name="connsiteY3" fmla="*/ 123825 h 409575"/>
              <a:gd name="connsiteX4" fmla="*/ 526756 w 862036"/>
              <a:gd name="connsiteY4" fmla="*/ 0 h 409575"/>
              <a:gd name="connsiteX5" fmla="*/ 119086 w 862036"/>
              <a:gd name="connsiteY5" fmla="*/ 142875 h 409575"/>
              <a:gd name="connsiteX6" fmla="*/ 79081 w 862036"/>
              <a:gd name="connsiteY6" fmla="*/ 257175 h 409575"/>
              <a:gd name="connsiteX7" fmla="*/ 83843 w 862036"/>
              <a:gd name="connsiteY7" fmla="*/ 299085 h 409575"/>
              <a:gd name="connsiteX8" fmla="*/ 50506 w 862036"/>
              <a:gd name="connsiteY8" fmla="*/ 409575 h 409575"/>
              <a:gd name="connsiteX9" fmla="*/ 783931 w 862036"/>
              <a:gd name="connsiteY9" fmla="*/ 299085 h 409575"/>
              <a:gd name="connsiteX10" fmla="*/ 862036 w 862036"/>
              <a:gd name="connsiteY10" fmla="*/ 266700 h 409575"/>
              <a:gd name="connsiteX11" fmla="*/ 130516 w 862036"/>
              <a:gd name="connsiteY11" fmla="*/ 209550 h 409575"/>
              <a:gd name="connsiteX12" fmla="*/ 395311 w 862036"/>
              <a:gd name="connsiteY12" fmla="*/ 313372 h 409575"/>
              <a:gd name="connsiteX13" fmla="*/ 775358 w 862036"/>
              <a:gd name="connsiteY13" fmla="*/ 160020 h 409575"/>
              <a:gd name="connsiteX14" fmla="*/ 775358 w 862036"/>
              <a:gd name="connsiteY14" fmla="*/ 241935 h 409575"/>
              <a:gd name="connsiteX15" fmla="*/ 395311 w 862036"/>
              <a:gd name="connsiteY15" fmla="*/ 400050 h 409575"/>
              <a:gd name="connsiteX16" fmla="*/ 130516 w 862036"/>
              <a:gd name="connsiteY16" fmla="*/ 295275 h 409575"/>
              <a:gd name="connsiteX17" fmla="*/ 130516 w 862036"/>
              <a:gd name="connsiteY17" fmla="*/ 209550 h 409575"/>
              <a:gd name="connsiteX18" fmla="*/ 747736 w 862036"/>
              <a:gd name="connsiteY18" fmla="*/ 314325 h 409575"/>
              <a:gd name="connsiteX19" fmla="*/ 101941 w 862036"/>
              <a:gd name="connsiteY19" fmla="*/ 361950 h 409575"/>
              <a:gd name="connsiteX20" fmla="*/ 747736 w 862036"/>
              <a:gd name="connsiteY20" fmla="*/ 314325 h 409575"/>
              <a:gd name="connsiteX0" fmla="*/ 862036 w 862036"/>
              <a:gd name="connsiteY0" fmla="*/ 266700 h 409575"/>
              <a:gd name="connsiteX1" fmla="*/ 812506 w 862036"/>
              <a:gd name="connsiteY1" fmla="*/ 248602 h 409575"/>
              <a:gd name="connsiteX2" fmla="*/ 812506 w 862036"/>
              <a:gd name="connsiteY2" fmla="*/ 144780 h 409575"/>
              <a:gd name="connsiteX3" fmla="*/ 862036 w 862036"/>
              <a:gd name="connsiteY3" fmla="*/ 123825 h 409575"/>
              <a:gd name="connsiteX4" fmla="*/ 526756 w 862036"/>
              <a:gd name="connsiteY4" fmla="*/ 0 h 409575"/>
              <a:gd name="connsiteX5" fmla="*/ 119086 w 862036"/>
              <a:gd name="connsiteY5" fmla="*/ 142875 h 409575"/>
              <a:gd name="connsiteX6" fmla="*/ 79081 w 862036"/>
              <a:gd name="connsiteY6" fmla="*/ 257175 h 409575"/>
              <a:gd name="connsiteX7" fmla="*/ 83843 w 862036"/>
              <a:gd name="connsiteY7" fmla="*/ 299085 h 409575"/>
              <a:gd name="connsiteX8" fmla="*/ 50506 w 862036"/>
              <a:gd name="connsiteY8" fmla="*/ 409575 h 409575"/>
              <a:gd name="connsiteX9" fmla="*/ 783931 w 862036"/>
              <a:gd name="connsiteY9" fmla="*/ 299085 h 409575"/>
              <a:gd name="connsiteX10" fmla="*/ 862036 w 862036"/>
              <a:gd name="connsiteY10" fmla="*/ 266700 h 409575"/>
              <a:gd name="connsiteX11" fmla="*/ 130516 w 862036"/>
              <a:gd name="connsiteY11" fmla="*/ 209550 h 409575"/>
              <a:gd name="connsiteX12" fmla="*/ 395311 w 862036"/>
              <a:gd name="connsiteY12" fmla="*/ 313372 h 409575"/>
              <a:gd name="connsiteX13" fmla="*/ 775358 w 862036"/>
              <a:gd name="connsiteY13" fmla="*/ 160020 h 409575"/>
              <a:gd name="connsiteX14" fmla="*/ 775358 w 862036"/>
              <a:gd name="connsiteY14" fmla="*/ 241935 h 409575"/>
              <a:gd name="connsiteX15" fmla="*/ 395311 w 862036"/>
              <a:gd name="connsiteY15" fmla="*/ 400050 h 409575"/>
              <a:gd name="connsiteX16" fmla="*/ 130516 w 862036"/>
              <a:gd name="connsiteY16" fmla="*/ 295275 h 409575"/>
              <a:gd name="connsiteX17" fmla="*/ 130516 w 862036"/>
              <a:gd name="connsiteY17" fmla="*/ 209550 h 409575"/>
              <a:gd name="connsiteX0" fmla="*/ 782955 w 782955"/>
              <a:gd name="connsiteY0" fmla="*/ 266700 h 427166"/>
              <a:gd name="connsiteX1" fmla="*/ 733425 w 782955"/>
              <a:gd name="connsiteY1" fmla="*/ 248602 h 427166"/>
              <a:gd name="connsiteX2" fmla="*/ 733425 w 782955"/>
              <a:gd name="connsiteY2" fmla="*/ 144780 h 427166"/>
              <a:gd name="connsiteX3" fmla="*/ 782955 w 782955"/>
              <a:gd name="connsiteY3" fmla="*/ 123825 h 427166"/>
              <a:gd name="connsiteX4" fmla="*/ 447675 w 782955"/>
              <a:gd name="connsiteY4" fmla="*/ 0 h 427166"/>
              <a:gd name="connsiteX5" fmla="*/ 40005 w 782955"/>
              <a:gd name="connsiteY5" fmla="*/ 142875 h 427166"/>
              <a:gd name="connsiteX6" fmla="*/ 0 w 782955"/>
              <a:gd name="connsiteY6" fmla="*/ 257175 h 427166"/>
              <a:gd name="connsiteX7" fmla="*/ 4762 w 782955"/>
              <a:gd name="connsiteY7" fmla="*/ 299085 h 427166"/>
              <a:gd name="connsiteX8" fmla="*/ 278289 w 782955"/>
              <a:gd name="connsiteY8" fmla="*/ 427166 h 427166"/>
              <a:gd name="connsiteX9" fmla="*/ 704850 w 782955"/>
              <a:gd name="connsiteY9" fmla="*/ 299085 h 427166"/>
              <a:gd name="connsiteX10" fmla="*/ 782955 w 782955"/>
              <a:gd name="connsiteY10" fmla="*/ 266700 h 427166"/>
              <a:gd name="connsiteX11" fmla="*/ 51435 w 782955"/>
              <a:gd name="connsiteY11" fmla="*/ 209550 h 427166"/>
              <a:gd name="connsiteX12" fmla="*/ 316230 w 782955"/>
              <a:gd name="connsiteY12" fmla="*/ 313372 h 427166"/>
              <a:gd name="connsiteX13" fmla="*/ 696277 w 782955"/>
              <a:gd name="connsiteY13" fmla="*/ 160020 h 427166"/>
              <a:gd name="connsiteX14" fmla="*/ 696277 w 782955"/>
              <a:gd name="connsiteY14" fmla="*/ 241935 h 427166"/>
              <a:gd name="connsiteX15" fmla="*/ 316230 w 782955"/>
              <a:gd name="connsiteY15" fmla="*/ 400050 h 427166"/>
              <a:gd name="connsiteX16" fmla="*/ 51435 w 782955"/>
              <a:gd name="connsiteY16" fmla="*/ 295275 h 427166"/>
              <a:gd name="connsiteX17" fmla="*/ 51435 w 782955"/>
              <a:gd name="connsiteY17" fmla="*/ 209550 h 427166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82955 w 782955"/>
              <a:gd name="connsiteY9" fmla="*/ 266700 h 454530"/>
              <a:gd name="connsiteX10" fmla="*/ 51435 w 782955"/>
              <a:gd name="connsiteY10" fmla="*/ 209550 h 454530"/>
              <a:gd name="connsiteX11" fmla="*/ 316230 w 782955"/>
              <a:gd name="connsiteY11" fmla="*/ 313372 h 454530"/>
              <a:gd name="connsiteX12" fmla="*/ 696277 w 782955"/>
              <a:gd name="connsiteY12" fmla="*/ 160020 h 454530"/>
              <a:gd name="connsiteX13" fmla="*/ 696277 w 782955"/>
              <a:gd name="connsiteY13" fmla="*/ 241935 h 454530"/>
              <a:gd name="connsiteX14" fmla="*/ 316230 w 782955"/>
              <a:gd name="connsiteY14" fmla="*/ 400050 h 454530"/>
              <a:gd name="connsiteX15" fmla="*/ 51435 w 782955"/>
              <a:gd name="connsiteY15" fmla="*/ 295275 h 454530"/>
              <a:gd name="connsiteX16" fmla="*/ 51435 w 782955"/>
              <a:gd name="connsiteY16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82955 w 782955"/>
              <a:gd name="connsiteY9" fmla="*/ 266700 h 454530"/>
              <a:gd name="connsiteX10" fmla="*/ 51435 w 782955"/>
              <a:gd name="connsiteY10" fmla="*/ 209550 h 454530"/>
              <a:gd name="connsiteX11" fmla="*/ 316230 w 782955"/>
              <a:gd name="connsiteY11" fmla="*/ 313372 h 454530"/>
              <a:gd name="connsiteX12" fmla="*/ 696277 w 782955"/>
              <a:gd name="connsiteY12" fmla="*/ 160020 h 454530"/>
              <a:gd name="connsiteX13" fmla="*/ 696277 w 782955"/>
              <a:gd name="connsiteY13" fmla="*/ 241935 h 454530"/>
              <a:gd name="connsiteX14" fmla="*/ 316230 w 782955"/>
              <a:gd name="connsiteY14" fmla="*/ 400050 h 454530"/>
              <a:gd name="connsiteX15" fmla="*/ 51435 w 782955"/>
              <a:gd name="connsiteY15" fmla="*/ 295275 h 454530"/>
              <a:gd name="connsiteX16" fmla="*/ 51435 w 782955"/>
              <a:gd name="connsiteY16" fmla="*/ 209550 h 454530"/>
              <a:gd name="connsiteX0" fmla="*/ 782955 w 782955"/>
              <a:gd name="connsiteY0" fmla="*/ 266700 h 464303"/>
              <a:gd name="connsiteX1" fmla="*/ 733425 w 782955"/>
              <a:gd name="connsiteY1" fmla="*/ 248602 h 464303"/>
              <a:gd name="connsiteX2" fmla="*/ 733425 w 782955"/>
              <a:gd name="connsiteY2" fmla="*/ 144780 h 464303"/>
              <a:gd name="connsiteX3" fmla="*/ 782955 w 782955"/>
              <a:gd name="connsiteY3" fmla="*/ 123825 h 464303"/>
              <a:gd name="connsiteX4" fmla="*/ 447675 w 782955"/>
              <a:gd name="connsiteY4" fmla="*/ 0 h 464303"/>
              <a:gd name="connsiteX5" fmla="*/ 40005 w 782955"/>
              <a:gd name="connsiteY5" fmla="*/ 142875 h 464303"/>
              <a:gd name="connsiteX6" fmla="*/ 0 w 782955"/>
              <a:gd name="connsiteY6" fmla="*/ 257175 h 464303"/>
              <a:gd name="connsiteX7" fmla="*/ 4762 w 782955"/>
              <a:gd name="connsiteY7" fmla="*/ 299085 h 464303"/>
              <a:gd name="connsiteX8" fmla="*/ 319335 w 782955"/>
              <a:gd name="connsiteY8" fmla="*/ 464303 h 464303"/>
              <a:gd name="connsiteX9" fmla="*/ 782955 w 782955"/>
              <a:gd name="connsiteY9" fmla="*/ 266700 h 464303"/>
              <a:gd name="connsiteX10" fmla="*/ 51435 w 782955"/>
              <a:gd name="connsiteY10" fmla="*/ 209550 h 464303"/>
              <a:gd name="connsiteX11" fmla="*/ 316230 w 782955"/>
              <a:gd name="connsiteY11" fmla="*/ 313372 h 464303"/>
              <a:gd name="connsiteX12" fmla="*/ 696277 w 782955"/>
              <a:gd name="connsiteY12" fmla="*/ 160020 h 464303"/>
              <a:gd name="connsiteX13" fmla="*/ 696277 w 782955"/>
              <a:gd name="connsiteY13" fmla="*/ 241935 h 464303"/>
              <a:gd name="connsiteX14" fmla="*/ 316230 w 782955"/>
              <a:gd name="connsiteY14" fmla="*/ 400050 h 464303"/>
              <a:gd name="connsiteX15" fmla="*/ 51435 w 782955"/>
              <a:gd name="connsiteY15" fmla="*/ 295275 h 464303"/>
              <a:gd name="connsiteX16" fmla="*/ 51435 w 782955"/>
              <a:gd name="connsiteY16" fmla="*/ 209550 h 464303"/>
              <a:gd name="connsiteX0" fmla="*/ 782955 w 782955"/>
              <a:gd name="connsiteY0" fmla="*/ 266700 h 464303"/>
              <a:gd name="connsiteX1" fmla="*/ 733425 w 782955"/>
              <a:gd name="connsiteY1" fmla="*/ 248602 h 464303"/>
              <a:gd name="connsiteX2" fmla="*/ 733425 w 782955"/>
              <a:gd name="connsiteY2" fmla="*/ 144780 h 464303"/>
              <a:gd name="connsiteX3" fmla="*/ 782955 w 782955"/>
              <a:gd name="connsiteY3" fmla="*/ 123825 h 464303"/>
              <a:gd name="connsiteX4" fmla="*/ 447675 w 782955"/>
              <a:gd name="connsiteY4" fmla="*/ 0 h 464303"/>
              <a:gd name="connsiteX5" fmla="*/ 40005 w 782955"/>
              <a:gd name="connsiteY5" fmla="*/ 142875 h 464303"/>
              <a:gd name="connsiteX6" fmla="*/ 0 w 782955"/>
              <a:gd name="connsiteY6" fmla="*/ 257175 h 464303"/>
              <a:gd name="connsiteX7" fmla="*/ 4762 w 782955"/>
              <a:gd name="connsiteY7" fmla="*/ 299085 h 464303"/>
              <a:gd name="connsiteX8" fmla="*/ 319335 w 782955"/>
              <a:gd name="connsiteY8" fmla="*/ 464303 h 464303"/>
              <a:gd name="connsiteX9" fmla="*/ 782955 w 782955"/>
              <a:gd name="connsiteY9" fmla="*/ 266700 h 464303"/>
              <a:gd name="connsiteX10" fmla="*/ 51435 w 782955"/>
              <a:gd name="connsiteY10" fmla="*/ 209550 h 464303"/>
              <a:gd name="connsiteX11" fmla="*/ 316230 w 782955"/>
              <a:gd name="connsiteY11" fmla="*/ 313372 h 464303"/>
              <a:gd name="connsiteX12" fmla="*/ 696277 w 782955"/>
              <a:gd name="connsiteY12" fmla="*/ 160020 h 464303"/>
              <a:gd name="connsiteX13" fmla="*/ 696277 w 782955"/>
              <a:gd name="connsiteY13" fmla="*/ 241935 h 464303"/>
              <a:gd name="connsiteX14" fmla="*/ 316230 w 782955"/>
              <a:gd name="connsiteY14" fmla="*/ 400050 h 464303"/>
              <a:gd name="connsiteX15" fmla="*/ 51435 w 782955"/>
              <a:gd name="connsiteY15" fmla="*/ 295275 h 464303"/>
              <a:gd name="connsiteX16" fmla="*/ 51435 w 782955"/>
              <a:gd name="connsiteY16" fmla="*/ 209550 h 464303"/>
              <a:gd name="connsiteX0" fmla="*/ 783670 w 783670"/>
              <a:gd name="connsiteY0" fmla="*/ 266700 h 464303"/>
              <a:gd name="connsiteX1" fmla="*/ 734140 w 783670"/>
              <a:gd name="connsiteY1" fmla="*/ 248602 h 464303"/>
              <a:gd name="connsiteX2" fmla="*/ 734140 w 783670"/>
              <a:gd name="connsiteY2" fmla="*/ 144780 h 464303"/>
              <a:gd name="connsiteX3" fmla="*/ 783670 w 783670"/>
              <a:gd name="connsiteY3" fmla="*/ 123825 h 464303"/>
              <a:gd name="connsiteX4" fmla="*/ 448390 w 783670"/>
              <a:gd name="connsiteY4" fmla="*/ 0 h 464303"/>
              <a:gd name="connsiteX5" fmla="*/ 40720 w 783670"/>
              <a:gd name="connsiteY5" fmla="*/ 142875 h 464303"/>
              <a:gd name="connsiteX6" fmla="*/ 715 w 783670"/>
              <a:gd name="connsiteY6" fmla="*/ 257175 h 464303"/>
              <a:gd name="connsiteX7" fmla="*/ 15250 w 783670"/>
              <a:gd name="connsiteY7" fmla="*/ 320585 h 464303"/>
              <a:gd name="connsiteX8" fmla="*/ 320050 w 783670"/>
              <a:gd name="connsiteY8" fmla="*/ 464303 h 464303"/>
              <a:gd name="connsiteX9" fmla="*/ 783670 w 783670"/>
              <a:gd name="connsiteY9" fmla="*/ 266700 h 464303"/>
              <a:gd name="connsiteX10" fmla="*/ 52150 w 783670"/>
              <a:gd name="connsiteY10" fmla="*/ 209550 h 464303"/>
              <a:gd name="connsiteX11" fmla="*/ 316945 w 783670"/>
              <a:gd name="connsiteY11" fmla="*/ 313372 h 464303"/>
              <a:gd name="connsiteX12" fmla="*/ 696992 w 783670"/>
              <a:gd name="connsiteY12" fmla="*/ 160020 h 464303"/>
              <a:gd name="connsiteX13" fmla="*/ 696992 w 783670"/>
              <a:gd name="connsiteY13" fmla="*/ 241935 h 464303"/>
              <a:gd name="connsiteX14" fmla="*/ 316945 w 783670"/>
              <a:gd name="connsiteY14" fmla="*/ 400050 h 464303"/>
              <a:gd name="connsiteX15" fmla="*/ 52150 w 783670"/>
              <a:gd name="connsiteY15" fmla="*/ 295275 h 464303"/>
              <a:gd name="connsiteX16" fmla="*/ 52150 w 783670"/>
              <a:gd name="connsiteY16" fmla="*/ 209550 h 464303"/>
              <a:gd name="connsiteX0" fmla="*/ 783670 w 783670"/>
              <a:gd name="connsiteY0" fmla="*/ 266700 h 464303"/>
              <a:gd name="connsiteX1" fmla="*/ 734140 w 783670"/>
              <a:gd name="connsiteY1" fmla="*/ 248602 h 464303"/>
              <a:gd name="connsiteX2" fmla="*/ 734140 w 783670"/>
              <a:gd name="connsiteY2" fmla="*/ 144780 h 464303"/>
              <a:gd name="connsiteX3" fmla="*/ 783670 w 783670"/>
              <a:gd name="connsiteY3" fmla="*/ 123825 h 464303"/>
              <a:gd name="connsiteX4" fmla="*/ 448390 w 783670"/>
              <a:gd name="connsiteY4" fmla="*/ 0 h 464303"/>
              <a:gd name="connsiteX5" fmla="*/ 40720 w 783670"/>
              <a:gd name="connsiteY5" fmla="*/ 142875 h 464303"/>
              <a:gd name="connsiteX6" fmla="*/ 715 w 783670"/>
              <a:gd name="connsiteY6" fmla="*/ 257175 h 464303"/>
              <a:gd name="connsiteX7" fmla="*/ 15250 w 783670"/>
              <a:gd name="connsiteY7" fmla="*/ 320585 h 464303"/>
              <a:gd name="connsiteX8" fmla="*/ 320050 w 783670"/>
              <a:gd name="connsiteY8" fmla="*/ 464303 h 464303"/>
              <a:gd name="connsiteX9" fmla="*/ 783670 w 783670"/>
              <a:gd name="connsiteY9" fmla="*/ 266700 h 464303"/>
              <a:gd name="connsiteX10" fmla="*/ 52150 w 783670"/>
              <a:gd name="connsiteY10" fmla="*/ 209550 h 464303"/>
              <a:gd name="connsiteX11" fmla="*/ 316945 w 783670"/>
              <a:gd name="connsiteY11" fmla="*/ 313372 h 464303"/>
              <a:gd name="connsiteX12" fmla="*/ 696992 w 783670"/>
              <a:gd name="connsiteY12" fmla="*/ 160020 h 464303"/>
              <a:gd name="connsiteX13" fmla="*/ 696992 w 783670"/>
              <a:gd name="connsiteY13" fmla="*/ 241935 h 464303"/>
              <a:gd name="connsiteX14" fmla="*/ 316945 w 783670"/>
              <a:gd name="connsiteY14" fmla="*/ 400050 h 464303"/>
              <a:gd name="connsiteX15" fmla="*/ 52150 w 783670"/>
              <a:gd name="connsiteY15" fmla="*/ 295275 h 464303"/>
              <a:gd name="connsiteX16" fmla="*/ 52150 w 783670"/>
              <a:gd name="connsiteY16" fmla="*/ 209550 h 464303"/>
              <a:gd name="connsiteX0" fmla="*/ 784068 w 784068"/>
              <a:gd name="connsiteY0" fmla="*/ 266700 h 464303"/>
              <a:gd name="connsiteX1" fmla="*/ 734538 w 784068"/>
              <a:gd name="connsiteY1" fmla="*/ 248602 h 464303"/>
              <a:gd name="connsiteX2" fmla="*/ 734538 w 784068"/>
              <a:gd name="connsiteY2" fmla="*/ 144780 h 464303"/>
              <a:gd name="connsiteX3" fmla="*/ 784068 w 784068"/>
              <a:gd name="connsiteY3" fmla="*/ 123825 h 464303"/>
              <a:gd name="connsiteX4" fmla="*/ 448788 w 784068"/>
              <a:gd name="connsiteY4" fmla="*/ 0 h 464303"/>
              <a:gd name="connsiteX5" fmla="*/ 41118 w 784068"/>
              <a:gd name="connsiteY5" fmla="*/ 142875 h 464303"/>
              <a:gd name="connsiteX6" fmla="*/ 1113 w 784068"/>
              <a:gd name="connsiteY6" fmla="*/ 257175 h 464303"/>
              <a:gd name="connsiteX7" fmla="*/ 11739 w 784068"/>
              <a:gd name="connsiteY7" fmla="*/ 330358 h 464303"/>
              <a:gd name="connsiteX8" fmla="*/ 320448 w 784068"/>
              <a:gd name="connsiteY8" fmla="*/ 464303 h 464303"/>
              <a:gd name="connsiteX9" fmla="*/ 784068 w 784068"/>
              <a:gd name="connsiteY9" fmla="*/ 266700 h 464303"/>
              <a:gd name="connsiteX10" fmla="*/ 52548 w 784068"/>
              <a:gd name="connsiteY10" fmla="*/ 209550 h 464303"/>
              <a:gd name="connsiteX11" fmla="*/ 317343 w 784068"/>
              <a:gd name="connsiteY11" fmla="*/ 313372 h 464303"/>
              <a:gd name="connsiteX12" fmla="*/ 697390 w 784068"/>
              <a:gd name="connsiteY12" fmla="*/ 160020 h 464303"/>
              <a:gd name="connsiteX13" fmla="*/ 697390 w 784068"/>
              <a:gd name="connsiteY13" fmla="*/ 241935 h 464303"/>
              <a:gd name="connsiteX14" fmla="*/ 317343 w 784068"/>
              <a:gd name="connsiteY14" fmla="*/ 400050 h 464303"/>
              <a:gd name="connsiteX15" fmla="*/ 52548 w 784068"/>
              <a:gd name="connsiteY15" fmla="*/ 295275 h 464303"/>
              <a:gd name="connsiteX16" fmla="*/ 52548 w 784068"/>
              <a:gd name="connsiteY16" fmla="*/ 209550 h 464303"/>
              <a:gd name="connsiteX0" fmla="*/ 784068 w 784068"/>
              <a:gd name="connsiteY0" fmla="*/ 266700 h 464303"/>
              <a:gd name="connsiteX1" fmla="*/ 734538 w 784068"/>
              <a:gd name="connsiteY1" fmla="*/ 248602 h 464303"/>
              <a:gd name="connsiteX2" fmla="*/ 734538 w 784068"/>
              <a:gd name="connsiteY2" fmla="*/ 144780 h 464303"/>
              <a:gd name="connsiteX3" fmla="*/ 784068 w 784068"/>
              <a:gd name="connsiteY3" fmla="*/ 123825 h 464303"/>
              <a:gd name="connsiteX4" fmla="*/ 448788 w 784068"/>
              <a:gd name="connsiteY4" fmla="*/ 0 h 464303"/>
              <a:gd name="connsiteX5" fmla="*/ 41118 w 784068"/>
              <a:gd name="connsiteY5" fmla="*/ 142875 h 464303"/>
              <a:gd name="connsiteX6" fmla="*/ 1113 w 784068"/>
              <a:gd name="connsiteY6" fmla="*/ 257175 h 464303"/>
              <a:gd name="connsiteX7" fmla="*/ 11739 w 784068"/>
              <a:gd name="connsiteY7" fmla="*/ 330358 h 464303"/>
              <a:gd name="connsiteX8" fmla="*/ 320448 w 784068"/>
              <a:gd name="connsiteY8" fmla="*/ 464303 h 464303"/>
              <a:gd name="connsiteX9" fmla="*/ 784068 w 784068"/>
              <a:gd name="connsiteY9" fmla="*/ 266700 h 464303"/>
              <a:gd name="connsiteX10" fmla="*/ 52548 w 784068"/>
              <a:gd name="connsiteY10" fmla="*/ 209550 h 464303"/>
              <a:gd name="connsiteX11" fmla="*/ 317343 w 784068"/>
              <a:gd name="connsiteY11" fmla="*/ 313372 h 464303"/>
              <a:gd name="connsiteX12" fmla="*/ 697390 w 784068"/>
              <a:gd name="connsiteY12" fmla="*/ 160020 h 464303"/>
              <a:gd name="connsiteX13" fmla="*/ 697390 w 784068"/>
              <a:gd name="connsiteY13" fmla="*/ 241935 h 464303"/>
              <a:gd name="connsiteX14" fmla="*/ 317343 w 784068"/>
              <a:gd name="connsiteY14" fmla="*/ 400050 h 464303"/>
              <a:gd name="connsiteX15" fmla="*/ 52548 w 784068"/>
              <a:gd name="connsiteY15" fmla="*/ 295275 h 464303"/>
              <a:gd name="connsiteX16" fmla="*/ 52548 w 784068"/>
              <a:gd name="connsiteY16" fmla="*/ 209550 h 464303"/>
              <a:gd name="connsiteX0" fmla="*/ 784068 w 784068"/>
              <a:gd name="connsiteY0" fmla="*/ 266700 h 464303"/>
              <a:gd name="connsiteX1" fmla="*/ 734538 w 784068"/>
              <a:gd name="connsiteY1" fmla="*/ 248602 h 464303"/>
              <a:gd name="connsiteX2" fmla="*/ 734538 w 784068"/>
              <a:gd name="connsiteY2" fmla="*/ 144780 h 464303"/>
              <a:gd name="connsiteX3" fmla="*/ 784068 w 784068"/>
              <a:gd name="connsiteY3" fmla="*/ 123825 h 464303"/>
              <a:gd name="connsiteX4" fmla="*/ 448788 w 784068"/>
              <a:gd name="connsiteY4" fmla="*/ 0 h 464303"/>
              <a:gd name="connsiteX5" fmla="*/ 41118 w 784068"/>
              <a:gd name="connsiteY5" fmla="*/ 142875 h 464303"/>
              <a:gd name="connsiteX6" fmla="*/ 1113 w 784068"/>
              <a:gd name="connsiteY6" fmla="*/ 257175 h 464303"/>
              <a:gd name="connsiteX7" fmla="*/ 11739 w 784068"/>
              <a:gd name="connsiteY7" fmla="*/ 330358 h 464303"/>
              <a:gd name="connsiteX8" fmla="*/ 320448 w 784068"/>
              <a:gd name="connsiteY8" fmla="*/ 464303 h 464303"/>
              <a:gd name="connsiteX9" fmla="*/ 784068 w 784068"/>
              <a:gd name="connsiteY9" fmla="*/ 266700 h 464303"/>
              <a:gd name="connsiteX10" fmla="*/ 52548 w 784068"/>
              <a:gd name="connsiteY10" fmla="*/ 209550 h 464303"/>
              <a:gd name="connsiteX11" fmla="*/ 317343 w 784068"/>
              <a:gd name="connsiteY11" fmla="*/ 313372 h 464303"/>
              <a:gd name="connsiteX12" fmla="*/ 697390 w 784068"/>
              <a:gd name="connsiteY12" fmla="*/ 160020 h 464303"/>
              <a:gd name="connsiteX13" fmla="*/ 697390 w 784068"/>
              <a:gd name="connsiteY13" fmla="*/ 241935 h 464303"/>
              <a:gd name="connsiteX14" fmla="*/ 317343 w 784068"/>
              <a:gd name="connsiteY14" fmla="*/ 400050 h 464303"/>
              <a:gd name="connsiteX15" fmla="*/ 52548 w 784068"/>
              <a:gd name="connsiteY15" fmla="*/ 295275 h 464303"/>
              <a:gd name="connsiteX16" fmla="*/ 52548 w 784068"/>
              <a:gd name="connsiteY16" fmla="*/ 209550 h 464303"/>
              <a:gd name="connsiteX0" fmla="*/ 784068 w 784068"/>
              <a:gd name="connsiteY0" fmla="*/ 266700 h 468212"/>
              <a:gd name="connsiteX1" fmla="*/ 734538 w 784068"/>
              <a:gd name="connsiteY1" fmla="*/ 248602 h 468212"/>
              <a:gd name="connsiteX2" fmla="*/ 734538 w 784068"/>
              <a:gd name="connsiteY2" fmla="*/ 144780 h 468212"/>
              <a:gd name="connsiteX3" fmla="*/ 784068 w 784068"/>
              <a:gd name="connsiteY3" fmla="*/ 123825 h 468212"/>
              <a:gd name="connsiteX4" fmla="*/ 448788 w 784068"/>
              <a:gd name="connsiteY4" fmla="*/ 0 h 468212"/>
              <a:gd name="connsiteX5" fmla="*/ 41118 w 784068"/>
              <a:gd name="connsiteY5" fmla="*/ 142875 h 468212"/>
              <a:gd name="connsiteX6" fmla="*/ 1113 w 784068"/>
              <a:gd name="connsiteY6" fmla="*/ 257175 h 468212"/>
              <a:gd name="connsiteX7" fmla="*/ 11739 w 784068"/>
              <a:gd name="connsiteY7" fmla="*/ 330358 h 468212"/>
              <a:gd name="connsiteX8" fmla="*/ 320448 w 784068"/>
              <a:gd name="connsiteY8" fmla="*/ 468212 h 468212"/>
              <a:gd name="connsiteX9" fmla="*/ 784068 w 784068"/>
              <a:gd name="connsiteY9" fmla="*/ 266700 h 468212"/>
              <a:gd name="connsiteX10" fmla="*/ 52548 w 784068"/>
              <a:gd name="connsiteY10" fmla="*/ 209550 h 468212"/>
              <a:gd name="connsiteX11" fmla="*/ 317343 w 784068"/>
              <a:gd name="connsiteY11" fmla="*/ 313372 h 468212"/>
              <a:gd name="connsiteX12" fmla="*/ 697390 w 784068"/>
              <a:gd name="connsiteY12" fmla="*/ 160020 h 468212"/>
              <a:gd name="connsiteX13" fmla="*/ 697390 w 784068"/>
              <a:gd name="connsiteY13" fmla="*/ 241935 h 468212"/>
              <a:gd name="connsiteX14" fmla="*/ 317343 w 784068"/>
              <a:gd name="connsiteY14" fmla="*/ 400050 h 468212"/>
              <a:gd name="connsiteX15" fmla="*/ 52548 w 784068"/>
              <a:gd name="connsiteY15" fmla="*/ 295275 h 468212"/>
              <a:gd name="connsiteX16" fmla="*/ 52548 w 784068"/>
              <a:gd name="connsiteY16" fmla="*/ 209550 h 46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068" h="468212">
                <a:moveTo>
                  <a:pt x="784068" y="266700"/>
                </a:moveTo>
                <a:lnTo>
                  <a:pt x="734538" y="248602"/>
                </a:lnTo>
                <a:lnTo>
                  <a:pt x="734538" y="144780"/>
                </a:lnTo>
                <a:lnTo>
                  <a:pt x="784068" y="123825"/>
                </a:lnTo>
                <a:lnTo>
                  <a:pt x="448788" y="0"/>
                </a:lnTo>
                <a:lnTo>
                  <a:pt x="41118" y="142875"/>
                </a:lnTo>
                <a:cubicBezTo>
                  <a:pt x="2065" y="161925"/>
                  <a:pt x="6010" y="225928"/>
                  <a:pt x="1113" y="257175"/>
                </a:cubicBezTo>
                <a:cubicBezTo>
                  <a:pt x="-3784" y="288422"/>
                  <a:pt x="8882" y="317023"/>
                  <a:pt x="11739" y="330358"/>
                </a:cubicBezTo>
                <a:cubicBezTo>
                  <a:pt x="65355" y="368904"/>
                  <a:pt x="188130" y="417393"/>
                  <a:pt x="320448" y="468212"/>
                </a:cubicBezTo>
                <a:cubicBezTo>
                  <a:pt x="528329" y="384633"/>
                  <a:pt x="714727" y="301021"/>
                  <a:pt x="784068" y="266700"/>
                </a:cubicBezTo>
                <a:close/>
                <a:moveTo>
                  <a:pt x="52548" y="209550"/>
                </a:moveTo>
                <a:lnTo>
                  <a:pt x="317343" y="313372"/>
                </a:lnTo>
                <a:lnTo>
                  <a:pt x="697390" y="160020"/>
                </a:lnTo>
                <a:lnTo>
                  <a:pt x="697390" y="241935"/>
                </a:lnTo>
                <a:lnTo>
                  <a:pt x="317343" y="400050"/>
                </a:lnTo>
                <a:lnTo>
                  <a:pt x="52548" y="295275"/>
                </a:lnTo>
                <a:lnTo>
                  <a:pt x="52548" y="209550"/>
                </a:lnTo>
                <a:close/>
              </a:path>
            </a:pathLst>
          </a:custGeom>
          <a:solidFill>
            <a:srgbClr val="44546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PE" dirty="0"/>
          </a:p>
        </p:txBody>
      </p:sp>
      <p:sp>
        <p:nvSpPr>
          <p:cNvPr id="35" name="Gráfico 2" descr="Libros">
            <a:extLst>
              <a:ext uri="{FF2B5EF4-FFF2-40B4-BE49-F238E27FC236}">
                <a16:creationId xmlns:a16="http://schemas.microsoft.com/office/drawing/2014/main" id="{0E29A5DD-10F5-4F98-A720-8FF7B72E4B46}"/>
              </a:ext>
            </a:extLst>
          </p:cNvPr>
          <p:cNvSpPr/>
          <p:nvPr/>
        </p:nvSpPr>
        <p:spPr>
          <a:xfrm>
            <a:off x="8083904" y="4818186"/>
            <a:ext cx="720000" cy="432000"/>
          </a:xfrm>
          <a:custGeom>
            <a:avLst/>
            <a:gdLst>
              <a:gd name="connsiteX0" fmla="*/ 818674 w 819150"/>
              <a:gd name="connsiteY0" fmla="*/ 273844 h 771525"/>
              <a:gd name="connsiteX1" fmla="*/ 769144 w 819150"/>
              <a:gd name="connsiteY1" fmla="*/ 255746 h 771525"/>
              <a:gd name="connsiteX2" fmla="*/ 769144 w 819150"/>
              <a:gd name="connsiteY2" fmla="*/ 151924 h 771525"/>
              <a:gd name="connsiteX3" fmla="*/ 818674 w 819150"/>
              <a:gd name="connsiteY3" fmla="*/ 130969 h 771525"/>
              <a:gd name="connsiteX4" fmla="*/ 483394 w 819150"/>
              <a:gd name="connsiteY4" fmla="*/ 7144 h 771525"/>
              <a:gd name="connsiteX5" fmla="*/ 75724 w 819150"/>
              <a:gd name="connsiteY5" fmla="*/ 150019 h 771525"/>
              <a:gd name="connsiteX6" fmla="*/ 35719 w 819150"/>
              <a:gd name="connsiteY6" fmla="*/ 264319 h 771525"/>
              <a:gd name="connsiteX7" fmla="*/ 40481 w 819150"/>
              <a:gd name="connsiteY7" fmla="*/ 306229 h 771525"/>
              <a:gd name="connsiteX8" fmla="*/ 7144 w 819150"/>
              <a:gd name="connsiteY8" fmla="*/ 416719 h 771525"/>
              <a:gd name="connsiteX9" fmla="*/ 35719 w 819150"/>
              <a:gd name="connsiteY9" fmla="*/ 499586 h 771525"/>
              <a:gd name="connsiteX10" fmla="*/ 33814 w 819150"/>
              <a:gd name="connsiteY10" fmla="*/ 559594 h 771525"/>
              <a:gd name="connsiteX11" fmla="*/ 83344 w 819150"/>
              <a:gd name="connsiteY11" fmla="*/ 654844 h 771525"/>
              <a:gd name="connsiteX12" fmla="*/ 348139 w 819150"/>
              <a:gd name="connsiteY12" fmla="*/ 764381 h 771525"/>
              <a:gd name="connsiteX13" fmla="*/ 816769 w 819150"/>
              <a:gd name="connsiteY13" fmla="*/ 570071 h 771525"/>
              <a:gd name="connsiteX14" fmla="*/ 767239 w 819150"/>
              <a:gd name="connsiteY14" fmla="*/ 551974 h 771525"/>
              <a:gd name="connsiteX15" fmla="*/ 767239 w 819150"/>
              <a:gd name="connsiteY15" fmla="*/ 447199 h 771525"/>
              <a:gd name="connsiteX16" fmla="*/ 816769 w 819150"/>
              <a:gd name="connsiteY16" fmla="*/ 426244 h 771525"/>
              <a:gd name="connsiteX17" fmla="*/ 740569 w 819150"/>
              <a:gd name="connsiteY17" fmla="*/ 397669 h 771525"/>
              <a:gd name="connsiteX18" fmla="*/ 740569 w 819150"/>
              <a:gd name="connsiteY18" fmla="*/ 306229 h 771525"/>
              <a:gd name="connsiteX19" fmla="*/ 818674 w 819150"/>
              <a:gd name="connsiteY19" fmla="*/ 273844 h 771525"/>
              <a:gd name="connsiteX20" fmla="*/ 87154 w 819150"/>
              <a:gd name="connsiteY20" fmla="*/ 216694 h 771525"/>
              <a:gd name="connsiteX21" fmla="*/ 351949 w 819150"/>
              <a:gd name="connsiteY21" fmla="*/ 320516 h 771525"/>
              <a:gd name="connsiteX22" fmla="*/ 731996 w 819150"/>
              <a:gd name="connsiteY22" fmla="*/ 167164 h 771525"/>
              <a:gd name="connsiteX23" fmla="*/ 731996 w 819150"/>
              <a:gd name="connsiteY23" fmla="*/ 249079 h 771525"/>
              <a:gd name="connsiteX24" fmla="*/ 351949 w 819150"/>
              <a:gd name="connsiteY24" fmla="*/ 407194 h 771525"/>
              <a:gd name="connsiteX25" fmla="*/ 87154 w 819150"/>
              <a:gd name="connsiteY25" fmla="*/ 302419 h 771525"/>
              <a:gd name="connsiteX26" fmla="*/ 87154 w 819150"/>
              <a:gd name="connsiteY26" fmla="*/ 216694 h 771525"/>
              <a:gd name="connsiteX27" fmla="*/ 730091 w 819150"/>
              <a:gd name="connsiteY27" fmla="*/ 545306 h 771525"/>
              <a:gd name="connsiteX28" fmla="*/ 350044 w 819150"/>
              <a:gd name="connsiteY28" fmla="*/ 702469 h 771525"/>
              <a:gd name="connsiteX29" fmla="*/ 84296 w 819150"/>
              <a:gd name="connsiteY29" fmla="*/ 597694 h 771525"/>
              <a:gd name="connsiteX30" fmla="*/ 84296 w 819150"/>
              <a:gd name="connsiteY30" fmla="*/ 523399 h 771525"/>
              <a:gd name="connsiteX31" fmla="*/ 321469 w 819150"/>
              <a:gd name="connsiteY31" fmla="*/ 620554 h 771525"/>
              <a:gd name="connsiteX32" fmla="*/ 731044 w 819150"/>
              <a:gd name="connsiteY32" fmla="*/ 458629 h 771525"/>
              <a:gd name="connsiteX33" fmla="*/ 730091 w 819150"/>
              <a:gd name="connsiteY33" fmla="*/ 545306 h 771525"/>
              <a:gd name="connsiteX34" fmla="*/ 703421 w 819150"/>
              <a:gd name="connsiteY34" fmla="*/ 402431 h 771525"/>
              <a:gd name="connsiteX35" fmla="*/ 323374 w 819150"/>
              <a:gd name="connsiteY35" fmla="*/ 559594 h 771525"/>
              <a:gd name="connsiteX36" fmla="*/ 58579 w 819150"/>
              <a:gd name="connsiteY36" fmla="*/ 454819 h 771525"/>
              <a:gd name="connsiteX37" fmla="*/ 58579 w 819150"/>
              <a:gd name="connsiteY37" fmla="*/ 369094 h 771525"/>
              <a:gd name="connsiteX38" fmla="*/ 330994 w 819150"/>
              <a:gd name="connsiteY38" fmla="*/ 477679 h 771525"/>
              <a:gd name="connsiteX39" fmla="*/ 704374 w 819150"/>
              <a:gd name="connsiteY39" fmla="*/ 321469 h 771525"/>
              <a:gd name="connsiteX40" fmla="*/ 704374 w 819150"/>
              <a:gd name="connsiteY40" fmla="*/ 402431 h 771525"/>
              <a:gd name="connsiteX0" fmla="*/ 811530 w 811530"/>
              <a:gd name="connsiteY0" fmla="*/ 266700 h 757237"/>
              <a:gd name="connsiteX1" fmla="*/ 762000 w 811530"/>
              <a:gd name="connsiteY1" fmla="*/ 248602 h 757237"/>
              <a:gd name="connsiteX2" fmla="*/ 762000 w 811530"/>
              <a:gd name="connsiteY2" fmla="*/ 144780 h 757237"/>
              <a:gd name="connsiteX3" fmla="*/ 811530 w 811530"/>
              <a:gd name="connsiteY3" fmla="*/ 123825 h 757237"/>
              <a:gd name="connsiteX4" fmla="*/ 476250 w 811530"/>
              <a:gd name="connsiteY4" fmla="*/ 0 h 757237"/>
              <a:gd name="connsiteX5" fmla="*/ 68580 w 811530"/>
              <a:gd name="connsiteY5" fmla="*/ 142875 h 757237"/>
              <a:gd name="connsiteX6" fmla="*/ 28575 w 811530"/>
              <a:gd name="connsiteY6" fmla="*/ 257175 h 757237"/>
              <a:gd name="connsiteX7" fmla="*/ 33337 w 811530"/>
              <a:gd name="connsiteY7" fmla="*/ 299085 h 757237"/>
              <a:gd name="connsiteX8" fmla="*/ 0 w 811530"/>
              <a:gd name="connsiteY8" fmla="*/ 409575 h 757237"/>
              <a:gd name="connsiteX9" fmla="*/ 28575 w 811530"/>
              <a:gd name="connsiteY9" fmla="*/ 492442 h 757237"/>
              <a:gd name="connsiteX10" fmla="*/ 26670 w 811530"/>
              <a:gd name="connsiteY10" fmla="*/ 552450 h 757237"/>
              <a:gd name="connsiteX11" fmla="*/ 76200 w 811530"/>
              <a:gd name="connsiteY11" fmla="*/ 647700 h 757237"/>
              <a:gd name="connsiteX12" fmla="*/ 340995 w 811530"/>
              <a:gd name="connsiteY12" fmla="*/ 757237 h 757237"/>
              <a:gd name="connsiteX13" fmla="*/ 809625 w 811530"/>
              <a:gd name="connsiteY13" fmla="*/ 562927 h 757237"/>
              <a:gd name="connsiteX14" fmla="*/ 760095 w 811530"/>
              <a:gd name="connsiteY14" fmla="*/ 544830 h 757237"/>
              <a:gd name="connsiteX15" fmla="*/ 760095 w 811530"/>
              <a:gd name="connsiteY15" fmla="*/ 440055 h 757237"/>
              <a:gd name="connsiteX16" fmla="*/ 809625 w 811530"/>
              <a:gd name="connsiteY16" fmla="*/ 419100 h 757237"/>
              <a:gd name="connsiteX17" fmla="*/ 733425 w 811530"/>
              <a:gd name="connsiteY17" fmla="*/ 390525 h 757237"/>
              <a:gd name="connsiteX18" fmla="*/ 733425 w 811530"/>
              <a:gd name="connsiteY18" fmla="*/ 299085 h 757237"/>
              <a:gd name="connsiteX19" fmla="*/ 811530 w 811530"/>
              <a:gd name="connsiteY19" fmla="*/ 266700 h 757237"/>
              <a:gd name="connsiteX20" fmla="*/ 80010 w 811530"/>
              <a:gd name="connsiteY20" fmla="*/ 209550 h 757237"/>
              <a:gd name="connsiteX21" fmla="*/ 344805 w 811530"/>
              <a:gd name="connsiteY21" fmla="*/ 313372 h 757237"/>
              <a:gd name="connsiteX22" fmla="*/ 724852 w 811530"/>
              <a:gd name="connsiteY22" fmla="*/ 160020 h 757237"/>
              <a:gd name="connsiteX23" fmla="*/ 724852 w 811530"/>
              <a:gd name="connsiteY23" fmla="*/ 241935 h 757237"/>
              <a:gd name="connsiteX24" fmla="*/ 344805 w 811530"/>
              <a:gd name="connsiteY24" fmla="*/ 400050 h 757237"/>
              <a:gd name="connsiteX25" fmla="*/ 80010 w 811530"/>
              <a:gd name="connsiteY25" fmla="*/ 295275 h 757237"/>
              <a:gd name="connsiteX26" fmla="*/ 80010 w 811530"/>
              <a:gd name="connsiteY26" fmla="*/ 209550 h 757237"/>
              <a:gd name="connsiteX27" fmla="*/ 722947 w 811530"/>
              <a:gd name="connsiteY27" fmla="*/ 538162 h 757237"/>
              <a:gd name="connsiteX28" fmla="*/ 77152 w 811530"/>
              <a:gd name="connsiteY28" fmla="*/ 590550 h 757237"/>
              <a:gd name="connsiteX29" fmla="*/ 77152 w 811530"/>
              <a:gd name="connsiteY29" fmla="*/ 516255 h 757237"/>
              <a:gd name="connsiteX30" fmla="*/ 314325 w 811530"/>
              <a:gd name="connsiteY30" fmla="*/ 613410 h 757237"/>
              <a:gd name="connsiteX31" fmla="*/ 723900 w 811530"/>
              <a:gd name="connsiteY31" fmla="*/ 451485 h 757237"/>
              <a:gd name="connsiteX32" fmla="*/ 722947 w 811530"/>
              <a:gd name="connsiteY32" fmla="*/ 538162 h 757237"/>
              <a:gd name="connsiteX33" fmla="*/ 696277 w 811530"/>
              <a:gd name="connsiteY33" fmla="*/ 395287 h 757237"/>
              <a:gd name="connsiteX34" fmla="*/ 316230 w 811530"/>
              <a:gd name="connsiteY34" fmla="*/ 552450 h 757237"/>
              <a:gd name="connsiteX35" fmla="*/ 51435 w 811530"/>
              <a:gd name="connsiteY35" fmla="*/ 447675 h 757237"/>
              <a:gd name="connsiteX36" fmla="*/ 51435 w 811530"/>
              <a:gd name="connsiteY36" fmla="*/ 361950 h 757237"/>
              <a:gd name="connsiteX37" fmla="*/ 323850 w 811530"/>
              <a:gd name="connsiteY37" fmla="*/ 470535 h 757237"/>
              <a:gd name="connsiteX38" fmla="*/ 697230 w 811530"/>
              <a:gd name="connsiteY38" fmla="*/ 314325 h 757237"/>
              <a:gd name="connsiteX39" fmla="*/ 697230 w 811530"/>
              <a:gd name="connsiteY39" fmla="*/ 395287 h 757237"/>
              <a:gd name="connsiteX40" fmla="*/ 696277 w 811530"/>
              <a:gd name="connsiteY40" fmla="*/ 395287 h 757237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60095 w 811530"/>
              <a:gd name="connsiteY13" fmla="*/ 544830 h 647700"/>
              <a:gd name="connsiteX14" fmla="*/ 760095 w 811530"/>
              <a:gd name="connsiteY14" fmla="*/ 440055 h 647700"/>
              <a:gd name="connsiteX15" fmla="*/ 809625 w 811530"/>
              <a:gd name="connsiteY15" fmla="*/ 419100 h 647700"/>
              <a:gd name="connsiteX16" fmla="*/ 733425 w 811530"/>
              <a:gd name="connsiteY16" fmla="*/ 390525 h 647700"/>
              <a:gd name="connsiteX17" fmla="*/ 733425 w 811530"/>
              <a:gd name="connsiteY17" fmla="*/ 299085 h 647700"/>
              <a:gd name="connsiteX18" fmla="*/ 811530 w 811530"/>
              <a:gd name="connsiteY18" fmla="*/ 266700 h 647700"/>
              <a:gd name="connsiteX19" fmla="*/ 80010 w 811530"/>
              <a:gd name="connsiteY19" fmla="*/ 209550 h 647700"/>
              <a:gd name="connsiteX20" fmla="*/ 344805 w 811530"/>
              <a:gd name="connsiteY20" fmla="*/ 313372 h 647700"/>
              <a:gd name="connsiteX21" fmla="*/ 724852 w 811530"/>
              <a:gd name="connsiteY21" fmla="*/ 160020 h 647700"/>
              <a:gd name="connsiteX22" fmla="*/ 724852 w 811530"/>
              <a:gd name="connsiteY22" fmla="*/ 241935 h 647700"/>
              <a:gd name="connsiteX23" fmla="*/ 344805 w 811530"/>
              <a:gd name="connsiteY23" fmla="*/ 400050 h 647700"/>
              <a:gd name="connsiteX24" fmla="*/ 80010 w 811530"/>
              <a:gd name="connsiteY24" fmla="*/ 295275 h 647700"/>
              <a:gd name="connsiteX25" fmla="*/ 80010 w 811530"/>
              <a:gd name="connsiteY25" fmla="*/ 209550 h 647700"/>
              <a:gd name="connsiteX26" fmla="*/ 722947 w 811530"/>
              <a:gd name="connsiteY26" fmla="*/ 538162 h 647700"/>
              <a:gd name="connsiteX27" fmla="*/ 77152 w 811530"/>
              <a:gd name="connsiteY27" fmla="*/ 590550 h 647700"/>
              <a:gd name="connsiteX28" fmla="*/ 77152 w 811530"/>
              <a:gd name="connsiteY28" fmla="*/ 516255 h 647700"/>
              <a:gd name="connsiteX29" fmla="*/ 314325 w 811530"/>
              <a:gd name="connsiteY29" fmla="*/ 613410 h 647700"/>
              <a:gd name="connsiteX30" fmla="*/ 723900 w 811530"/>
              <a:gd name="connsiteY30" fmla="*/ 451485 h 647700"/>
              <a:gd name="connsiteX31" fmla="*/ 722947 w 811530"/>
              <a:gd name="connsiteY31" fmla="*/ 538162 h 647700"/>
              <a:gd name="connsiteX32" fmla="*/ 696277 w 811530"/>
              <a:gd name="connsiteY32" fmla="*/ 395287 h 647700"/>
              <a:gd name="connsiteX33" fmla="*/ 316230 w 811530"/>
              <a:gd name="connsiteY33" fmla="*/ 552450 h 647700"/>
              <a:gd name="connsiteX34" fmla="*/ 51435 w 811530"/>
              <a:gd name="connsiteY34" fmla="*/ 447675 h 647700"/>
              <a:gd name="connsiteX35" fmla="*/ 51435 w 811530"/>
              <a:gd name="connsiteY35" fmla="*/ 361950 h 647700"/>
              <a:gd name="connsiteX36" fmla="*/ 323850 w 811530"/>
              <a:gd name="connsiteY36" fmla="*/ 470535 h 647700"/>
              <a:gd name="connsiteX37" fmla="*/ 697230 w 811530"/>
              <a:gd name="connsiteY37" fmla="*/ 314325 h 647700"/>
              <a:gd name="connsiteX38" fmla="*/ 697230 w 811530"/>
              <a:gd name="connsiteY38" fmla="*/ 395287 h 647700"/>
              <a:gd name="connsiteX39" fmla="*/ 696277 w 811530"/>
              <a:gd name="connsiteY39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60095 w 811530"/>
              <a:gd name="connsiteY13" fmla="*/ 544830 h 647700"/>
              <a:gd name="connsiteX14" fmla="*/ 760095 w 811530"/>
              <a:gd name="connsiteY14" fmla="*/ 440055 h 647700"/>
              <a:gd name="connsiteX15" fmla="*/ 809625 w 811530"/>
              <a:gd name="connsiteY15" fmla="*/ 419100 h 647700"/>
              <a:gd name="connsiteX16" fmla="*/ 733425 w 811530"/>
              <a:gd name="connsiteY16" fmla="*/ 390525 h 647700"/>
              <a:gd name="connsiteX17" fmla="*/ 733425 w 811530"/>
              <a:gd name="connsiteY17" fmla="*/ 299085 h 647700"/>
              <a:gd name="connsiteX18" fmla="*/ 811530 w 811530"/>
              <a:gd name="connsiteY18" fmla="*/ 266700 h 647700"/>
              <a:gd name="connsiteX19" fmla="*/ 80010 w 811530"/>
              <a:gd name="connsiteY19" fmla="*/ 209550 h 647700"/>
              <a:gd name="connsiteX20" fmla="*/ 344805 w 811530"/>
              <a:gd name="connsiteY20" fmla="*/ 313372 h 647700"/>
              <a:gd name="connsiteX21" fmla="*/ 724852 w 811530"/>
              <a:gd name="connsiteY21" fmla="*/ 160020 h 647700"/>
              <a:gd name="connsiteX22" fmla="*/ 724852 w 811530"/>
              <a:gd name="connsiteY22" fmla="*/ 241935 h 647700"/>
              <a:gd name="connsiteX23" fmla="*/ 344805 w 811530"/>
              <a:gd name="connsiteY23" fmla="*/ 400050 h 647700"/>
              <a:gd name="connsiteX24" fmla="*/ 80010 w 811530"/>
              <a:gd name="connsiteY24" fmla="*/ 295275 h 647700"/>
              <a:gd name="connsiteX25" fmla="*/ 80010 w 811530"/>
              <a:gd name="connsiteY25" fmla="*/ 209550 h 647700"/>
              <a:gd name="connsiteX26" fmla="*/ 723900 w 811530"/>
              <a:gd name="connsiteY26" fmla="*/ 451485 h 647700"/>
              <a:gd name="connsiteX27" fmla="*/ 77152 w 811530"/>
              <a:gd name="connsiteY27" fmla="*/ 590550 h 647700"/>
              <a:gd name="connsiteX28" fmla="*/ 77152 w 811530"/>
              <a:gd name="connsiteY28" fmla="*/ 516255 h 647700"/>
              <a:gd name="connsiteX29" fmla="*/ 314325 w 811530"/>
              <a:gd name="connsiteY29" fmla="*/ 613410 h 647700"/>
              <a:gd name="connsiteX30" fmla="*/ 723900 w 811530"/>
              <a:gd name="connsiteY30" fmla="*/ 451485 h 647700"/>
              <a:gd name="connsiteX31" fmla="*/ 696277 w 811530"/>
              <a:gd name="connsiteY31" fmla="*/ 395287 h 647700"/>
              <a:gd name="connsiteX32" fmla="*/ 316230 w 811530"/>
              <a:gd name="connsiteY32" fmla="*/ 552450 h 647700"/>
              <a:gd name="connsiteX33" fmla="*/ 51435 w 811530"/>
              <a:gd name="connsiteY33" fmla="*/ 447675 h 647700"/>
              <a:gd name="connsiteX34" fmla="*/ 51435 w 811530"/>
              <a:gd name="connsiteY34" fmla="*/ 361950 h 647700"/>
              <a:gd name="connsiteX35" fmla="*/ 323850 w 811530"/>
              <a:gd name="connsiteY35" fmla="*/ 470535 h 647700"/>
              <a:gd name="connsiteX36" fmla="*/ 697230 w 811530"/>
              <a:gd name="connsiteY36" fmla="*/ 314325 h 647700"/>
              <a:gd name="connsiteX37" fmla="*/ 697230 w 811530"/>
              <a:gd name="connsiteY37" fmla="*/ 395287 h 647700"/>
              <a:gd name="connsiteX38" fmla="*/ 696277 w 811530"/>
              <a:gd name="connsiteY38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60095 w 811530"/>
              <a:gd name="connsiteY13" fmla="*/ 440055 h 647700"/>
              <a:gd name="connsiteX14" fmla="*/ 809625 w 811530"/>
              <a:gd name="connsiteY14" fmla="*/ 419100 h 647700"/>
              <a:gd name="connsiteX15" fmla="*/ 733425 w 811530"/>
              <a:gd name="connsiteY15" fmla="*/ 390525 h 647700"/>
              <a:gd name="connsiteX16" fmla="*/ 733425 w 811530"/>
              <a:gd name="connsiteY16" fmla="*/ 299085 h 647700"/>
              <a:gd name="connsiteX17" fmla="*/ 811530 w 811530"/>
              <a:gd name="connsiteY17" fmla="*/ 266700 h 647700"/>
              <a:gd name="connsiteX18" fmla="*/ 80010 w 811530"/>
              <a:gd name="connsiteY18" fmla="*/ 209550 h 647700"/>
              <a:gd name="connsiteX19" fmla="*/ 344805 w 811530"/>
              <a:gd name="connsiteY19" fmla="*/ 313372 h 647700"/>
              <a:gd name="connsiteX20" fmla="*/ 724852 w 811530"/>
              <a:gd name="connsiteY20" fmla="*/ 160020 h 647700"/>
              <a:gd name="connsiteX21" fmla="*/ 724852 w 811530"/>
              <a:gd name="connsiteY21" fmla="*/ 241935 h 647700"/>
              <a:gd name="connsiteX22" fmla="*/ 344805 w 811530"/>
              <a:gd name="connsiteY22" fmla="*/ 400050 h 647700"/>
              <a:gd name="connsiteX23" fmla="*/ 80010 w 811530"/>
              <a:gd name="connsiteY23" fmla="*/ 295275 h 647700"/>
              <a:gd name="connsiteX24" fmla="*/ 80010 w 811530"/>
              <a:gd name="connsiteY24" fmla="*/ 209550 h 647700"/>
              <a:gd name="connsiteX25" fmla="*/ 723900 w 811530"/>
              <a:gd name="connsiteY25" fmla="*/ 451485 h 647700"/>
              <a:gd name="connsiteX26" fmla="*/ 77152 w 811530"/>
              <a:gd name="connsiteY26" fmla="*/ 590550 h 647700"/>
              <a:gd name="connsiteX27" fmla="*/ 77152 w 811530"/>
              <a:gd name="connsiteY27" fmla="*/ 516255 h 647700"/>
              <a:gd name="connsiteX28" fmla="*/ 314325 w 811530"/>
              <a:gd name="connsiteY28" fmla="*/ 613410 h 647700"/>
              <a:gd name="connsiteX29" fmla="*/ 723900 w 811530"/>
              <a:gd name="connsiteY29" fmla="*/ 451485 h 647700"/>
              <a:gd name="connsiteX30" fmla="*/ 696277 w 811530"/>
              <a:gd name="connsiteY30" fmla="*/ 395287 h 647700"/>
              <a:gd name="connsiteX31" fmla="*/ 316230 w 811530"/>
              <a:gd name="connsiteY31" fmla="*/ 552450 h 647700"/>
              <a:gd name="connsiteX32" fmla="*/ 51435 w 811530"/>
              <a:gd name="connsiteY32" fmla="*/ 447675 h 647700"/>
              <a:gd name="connsiteX33" fmla="*/ 51435 w 811530"/>
              <a:gd name="connsiteY33" fmla="*/ 361950 h 647700"/>
              <a:gd name="connsiteX34" fmla="*/ 323850 w 811530"/>
              <a:gd name="connsiteY34" fmla="*/ 470535 h 647700"/>
              <a:gd name="connsiteX35" fmla="*/ 697230 w 811530"/>
              <a:gd name="connsiteY35" fmla="*/ 314325 h 647700"/>
              <a:gd name="connsiteX36" fmla="*/ 697230 w 811530"/>
              <a:gd name="connsiteY36" fmla="*/ 395287 h 647700"/>
              <a:gd name="connsiteX37" fmla="*/ 696277 w 811530"/>
              <a:gd name="connsiteY37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809625 w 811530"/>
              <a:gd name="connsiteY13" fmla="*/ 419100 h 647700"/>
              <a:gd name="connsiteX14" fmla="*/ 733425 w 811530"/>
              <a:gd name="connsiteY14" fmla="*/ 390525 h 647700"/>
              <a:gd name="connsiteX15" fmla="*/ 733425 w 811530"/>
              <a:gd name="connsiteY15" fmla="*/ 299085 h 647700"/>
              <a:gd name="connsiteX16" fmla="*/ 811530 w 811530"/>
              <a:gd name="connsiteY16" fmla="*/ 266700 h 647700"/>
              <a:gd name="connsiteX17" fmla="*/ 80010 w 811530"/>
              <a:gd name="connsiteY17" fmla="*/ 209550 h 647700"/>
              <a:gd name="connsiteX18" fmla="*/ 344805 w 811530"/>
              <a:gd name="connsiteY18" fmla="*/ 313372 h 647700"/>
              <a:gd name="connsiteX19" fmla="*/ 724852 w 811530"/>
              <a:gd name="connsiteY19" fmla="*/ 160020 h 647700"/>
              <a:gd name="connsiteX20" fmla="*/ 724852 w 811530"/>
              <a:gd name="connsiteY20" fmla="*/ 241935 h 647700"/>
              <a:gd name="connsiteX21" fmla="*/ 344805 w 811530"/>
              <a:gd name="connsiteY21" fmla="*/ 400050 h 647700"/>
              <a:gd name="connsiteX22" fmla="*/ 80010 w 811530"/>
              <a:gd name="connsiteY22" fmla="*/ 295275 h 647700"/>
              <a:gd name="connsiteX23" fmla="*/ 80010 w 811530"/>
              <a:gd name="connsiteY23" fmla="*/ 209550 h 647700"/>
              <a:gd name="connsiteX24" fmla="*/ 723900 w 811530"/>
              <a:gd name="connsiteY24" fmla="*/ 451485 h 647700"/>
              <a:gd name="connsiteX25" fmla="*/ 77152 w 811530"/>
              <a:gd name="connsiteY25" fmla="*/ 590550 h 647700"/>
              <a:gd name="connsiteX26" fmla="*/ 77152 w 811530"/>
              <a:gd name="connsiteY26" fmla="*/ 516255 h 647700"/>
              <a:gd name="connsiteX27" fmla="*/ 314325 w 811530"/>
              <a:gd name="connsiteY27" fmla="*/ 613410 h 647700"/>
              <a:gd name="connsiteX28" fmla="*/ 723900 w 811530"/>
              <a:gd name="connsiteY28" fmla="*/ 451485 h 647700"/>
              <a:gd name="connsiteX29" fmla="*/ 696277 w 811530"/>
              <a:gd name="connsiteY29" fmla="*/ 395287 h 647700"/>
              <a:gd name="connsiteX30" fmla="*/ 316230 w 811530"/>
              <a:gd name="connsiteY30" fmla="*/ 552450 h 647700"/>
              <a:gd name="connsiteX31" fmla="*/ 51435 w 811530"/>
              <a:gd name="connsiteY31" fmla="*/ 447675 h 647700"/>
              <a:gd name="connsiteX32" fmla="*/ 51435 w 811530"/>
              <a:gd name="connsiteY32" fmla="*/ 361950 h 647700"/>
              <a:gd name="connsiteX33" fmla="*/ 323850 w 811530"/>
              <a:gd name="connsiteY33" fmla="*/ 470535 h 647700"/>
              <a:gd name="connsiteX34" fmla="*/ 697230 w 811530"/>
              <a:gd name="connsiteY34" fmla="*/ 314325 h 647700"/>
              <a:gd name="connsiteX35" fmla="*/ 697230 w 811530"/>
              <a:gd name="connsiteY35" fmla="*/ 395287 h 647700"/>
              <a:gd name="connsiteX36" fmla="*/ 696277 w 811530"/>
              <a:gd name="connsiteY36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809625 w 811530"/>
              <a:gd name="connsiteY13" fmla="*/ 419100 h 647700"/>
              <a:gd name="connsiteX14" fmla="*/ 733425 w 811530"/>
              <a:gd name="connsiteY14" fmla="*/ 390525 h 647700"/>
              <a:gd name="connsiteX15" fmla="*/ 733425 w 811530"/>
              <a:gd name="connsiteY15" fmla="*/ 299085 h 647700"/>
              <a:gd name="connsiteX16" fmla="*/ 811530 w 811530"/>
              <a:gd name="connsiteY16" fmla="*/ 266700 h 647700"/>
              <a:gd name="connsiteX17" fmla="*/ 80010 w 811530"/>
              <a:gd name="connsiteY17" fmla="*/ 209550 h 647700"/>
              <a:gd name="connsiteX18" fmla="*/ 344805 w 811530"/>
              <a:gd name="connsiteY18" fmla="*/ 313372 h 647700"/>
              <a:gd name="connsiteX19" fmla="*/ 724852 w 811530"/>
              <a:gd name="connsiteY19" fmla="*/ 160020 h 647700"/>
              <a:gd name="connsiteX20" fmla="*/ 724852 w 811530"/>
              <a:gd name="connsiteY20" fmla="*/ 241935 h 647700"/>
              <a:gd name="connsiteX21" fmla="*/ 344805 w 811530"/>
              <a:gd name="connsiteY21" fmla="*/ 400050 h 647700"/>
              <a:gd name="connsiteX22" fmla="*/ 80010 w 811530"/>
              <a:gd name="connsiteY22" fmla="*/ 295275 h 647700"/>
              <a:gd name="connsiteX23" fmla="*/ 80010 w 811530"/>
              <a:gd name="connsiteY23" fmla="*/ 209550 h 647700"/>
              <a:gd name="connsiteX24" fmla="*/ 314325 w 811530"/>
              <a:gd name="connsiteY24" fmla="*/ 613410 h 647700"/>
              <a:gd name="connsiteX25" fmla="*/ 77152 w 811530"/>
              <a:gd name="connsiteY25" fmla="*/ 590550 h 647700"/>
              <a:gd name="connsiteX26" fmla="*/ 77152 w 811530"/>
              <a:gd name="connsiteY26" fmla="*/ 516255 h 647700"/>
              <a:gd name="connsiteX27" fmla="*/ 314325 w 811530"/>
              <a:gd name="connsiteY27" fmla="*/ 613410 h 647700"/>
              <a:gd name="connsiteX28" fmla="*/ 696277 w 811530"/>
              <a:gd name="connsiteY28" fmla="*/ 395287 h 647700"/>
              <a:gd name="connsiteX29" fmla="*/ 316230 w 811530"/>
              <a:gd name="connsiteY29" fmla="*/ 552450 h 647700"/>
              <a:gd name="connsiteX30" fmla="*/ 51435 w 811530"/>
              <a:gd name="connsiteY30" fmla="*/ 447675 h 647700"/>
              <a:gd name="connsiteX31" fmla="*/ 51435 w 811530"/>
              <a:gd name="connsiteY31" fmla="*/ 361950 h 647700"/>
              <a:gd name="connsiteX32" fmla="*/ 323850 w 811530"/>
              <a:gd name="connsiteY32" fmla="*/ 470535 h 647700"/>
              <a:gd name="connsiteX33" fmla="*/ 697230 w 811530"/>
              <a:gd name="connsiteY33" fmla="*/ 314325 h 647700"/>
              <a:gd name="connsiteX34" fmla="*/ 697230 w 811530"/>
              <a:gd name="connsiteY34" fmla="*/ 395287 h 647700"/>
              <a:gd name="connsiteX35" fmla="*/ 696277 w 811530"/>
              <a:gd name="connsiteY35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390525 h 647700"/>
              <a:gd name="connsiteX14" fmla="*/ 733425 w 811530"/>
              <a:gd name="connsiteY14" fmla="*/ 299085 h 647700"/>
              <a:gd name="connsiteX15" fmla="*/ 811530 w 811530"/>
              <a:gd name="connsiteY15" fmla="*/ 266700 h 647700"/>
              <a:gd name="connsiteX16" fmla="*/ 80010 w 811530"/>
              <a:gd name="connsiteY16" fmla="*/ 209550 h 647700"/>
              <a:gd name="connsiteX17" fmla="*/ 344805 w 811530"/>
              <a:gd name="connsiteY17" fmla="*/ 313372 h 647700"/>
              <a:gd name="connsiteX18" fmla="*/ 724852 w 811530"/>
              <a:gd name="connsiteY18" fmla="*/ 160020 h 647700"/>
              <a:gd name="connsiteX19" fmla="*/ 724852 w 811530"/>
              <a:gd name="connsiteY19" fmla="*/ 241935 h 647700"/>
              <a:gd name="connsiteX20" fmla="*/ 344805 w 811530"/>
              <a:gd name="connsiteY20" fmla="*/ 400050 h 647700"/>
              <a:gd name="connsiteX21" fmla="*/ 80010 w 811530"/>
              <a:gd name="connsiteY21" fmla="*/ 295275 h 647700"/>
              <a:gd name="connsiteX22" fmla="*/ 80010 w 811530"/>
              <a:gd name="connsiteY22" fmla="*/ 209550 h 647700"/>
              <a:gd name="connsiteX23" fmla="*/ 314325 w 811530"/>
              <a:gd name="connsiteY23" fmla="*/ 613410 h 647700"/>
              <a:gd name="connsiteX24" fmla="*/ 77152 w 811530"/>
              <a:gd name="connsiteY24" fmla="*/ 590550 h 647700"/>
              <a:gd name="connsiteX25" fmla="*/ 77152 w 811530"/>
              <a:gd name="connsiteY25" fmla="*/ 516255 h 647700"/>
              <a:gd name="connsiteX26" fmla="*/ 314325 w 811530"/>
              <a:gd name="connsiteY26" fmla="*/ 613410 h 647700"/>
              <a:gd name="connsiteX27" fmla="*/ 696277 w 811530"/>
              <a:gd name="connsiteY27" fmla="*/ 395287 h 647700"/>
              <a:gd name="connsiteX28" fmla="*/ 316230 w 811530"/>
              <a:gd name="connsiteY28" fmla="*/ 552450 h 647700"/>
              <a:gd name="connsiteX29" fmla="*/ 51435 w 811530"/>
              <a:gd name="connsiteY29" fmla="*/ 447675 h 647700"/>
              <a:gd name="connsiteX30" fmla="*/ 51435 w 811530"/>
              <a:gd name="connsiteY30" fmla="*/ 361950 h 647700"/>
              <a:gd name="connsiteX31" fmla="*/ 323850 w 811530"/>
              <a:gd name="connsiteY31" fmla="*/ 470535 h 647700"/>
              <a:gd name="connsiteX32" fmla="*/ 697230 w 811530"/>
              <a:gd name="connsiteY32" fmla="*/ 314325 h 647700"/>
              <a:gd name="connsiteX33" fmla="*/ 697230 w 811530"/>
              <a:gd name="connsiteY33" fmla="*/ 395287 h 647700"/>
              <a:gd name="connsiteX34" fmla="*/ 696277 w 811530"/>
              <a:gd name="connsiteY34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314325 w 811530"/>
              <a:gd name="connsiteY22" fmla="*/ 613410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314325 w 811530"/>
              <a:gd name="connsiteY25" fmla="*/ 613410 h 647700"/>
              <a:gd name="connsiteX26" fmla="*/ 696277 w 811530"/>
              <a:gd name="connsiteY26" fmla="*/ 395287 h 647700"/>
              <a:gd name="connsiteX27" fmla="*/ 316230 w 811530"/>
              <a:gd name="connsiteY27" fmla="*/ 552450 h 647700"/>
              <a:gd name="connsiteX28" fmla="*/ 51435 w 811530"/>
              <a:gd name="connsiteY28" fmla="*/ 447675 h 647700"/>
              <a:gd name="connsiteX29" fmla="*/ 51435 w 811530"/>
              <a:gd name="connsiteY29" fmla="*/ 361950 h 647700"/>
              <a:gd name="connsiteX30" fmla="*/ 323850 w 811530"/>
              <a:gd name="connsiteY30" fmla="*/ 470535 h 647700"/>
              <a:gd name="connsiteX31" fmla="*/ 697230 w 811530"/>
              <a:gd name="connsiteY31" fmla="*/ 314325 h 647700"/>
              <a:gd name="connsiteX32" fmla="*/ 697230 w 811530"/>
              <a:gd name="connsiteY32" fmla="*/ 395287 h 647700"/>
              <a:gd name="connsiteX33" fmla="*/ 696277 w 811530"/>
              <a:gd name="connsiteY33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314325 w 811530"/>
              <a:gd name="connsiteY22" fmla="*/ 613410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314325 w 811530"/>
              <a:gd name="connsiteY25" fmla="*/ 613410 h 647700"/>
              <a:gd name="connsiteX26" fmla="*/ 697230 w 811530"/>
              <a:gd name="connsiteY26" fmla="*/ 395287 h 647700"/>
              <a:gd name="connsiteX27" fmla="*/ 316230 w 811530"/>
              <a:gd name="connsiteY27" fmla="*/ 552450 h 647700"/>
              <a:gd name="connsiteX28" fmla="*/ 51435 w 811530"/>
              <a:gd name="connsiteY28" fmla="*/ 447675 h 647700"/>
              <a:gd name="connsiteX29" fmla="*/ 51435 w 811530"/>
              <a:gd name="connsiteY29" fmla="*/ 361950 h 647700"/>
              <a:gd name="connsiteX30" fmla="*/ 323850 w 811530"/>
              <a:gd name="connsiteY30" fmla="*/ 470535 h 647700"/>
              <a:gd name="connsiteX31" fmla="*/ 697230 w 811530"/>
              <a:gd name="connsiteY31" fmla="*/ 314325 h 647700"/>
              <a:gd name="connsiteX32" fmla="*/ 697230 w 811530"/>
              <a:gd name="connsiteY32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314325 w 811530"/>
              <a:gd name="connsiteY22" fmla="*/ 613410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314325 w 811530"/>
              <a:gd name="connsiteY25" fmla="*/ 613410 h 647700"/>
              <a:gd name="connsiteX26" fmla="*/ 697230 w 811530"/>
              <a:gd name="connsiteY26" fmla="*/ 395287 h 647700"/>
              <a:gd name="connsiteX27" fmla="*/ 51435 w 811530"/>
              <a:gd name="connsiteY27" fmla="*/ 447675 h 647700"/>
              <a:gd name="connsiteX28" fmla="*/ 51435 w 811530"/>
              <a:gd name="connsiteY28" fmla="*/ 361950 h 647700"/>
              <a:gd name="connsiteX29" fmla="*/ 323850 w 811530"/>
              <a:gd name="connsiteY29" fmla="*/ 470535 h 647700"/>
              <a:gd name="connsiteX30" fmla="*/ 697230 w 811530"/>
              <a:gd name="connsiteY30" fmla="*/ 314325 h 647700"/>
              <a:gd name="connsiteX31" fmla="*/ 697230 w 811530"/>
              <a:gd name="connsiteY31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77152 w 811530"/>
              <a:gd name="connsiteY22" fmla="*/ 516255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697230 w 811530"/>
              <a:gd name="connsiteY25" fmla="*/ 395287 h 647700"/>
              <a:gd name="connsiteX26" fmla="*/ 51435 w 811530"/>
              <a:gd name="connsiteY26" fmla="*/ 447675 h 647700"/>
              <a:gd name="connsiteX27" fmla="*/ 51435 w 811530"/>
              <a:gd name="connsiteY27" fmla="*/ 361950 h 647700"/>
              <a:gd name="connsiteX28" fmla="*/ 323850 w 811530"/>
              <a:gd name="connsiteY28" fmla="*/ 470535 h 647700"/>
              <a:gd name="connsiteX29" fmla="*/ 697230 w 811530"/>
              <a:gd name="connsiteY29" fmla="*/ 314325 h 647700"/>
              <a:gd name="connsiteX30" fmla="*/ 697230 w 811530"/>
              <a:gd name="connsiteY30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77152 w 811530"/>
              <a:gd name="connsiteY22" fmla="*/ 516255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697230 w 811530"/>
              <a:gd name="connsiteY25" fmla="*/ 395287 h 647700"/>
              <a:gd name="connsiteX26" fmla="*/ 51435 w 811530"/>
              <a:gd name="connsiteY26" fmla="*/ 447675 h 647700"/>
              <a:gd name="connsiteX27" fmla="*/ 51435 w 811530"/>
              <a:gd name="connsiteY27" fmla="*/ 361950 h 647700"/>
              <a:gd name="connsiteX28" fmla="*/ 697230 w 811530"/>
              <a:gd name="connsiteY28" fmla="*/ 314325 h 647700"/>
              <a:gd name="connsiteX29" fmla="*/ 697230 w 811530"/>
              <a:gd name="connsiteY29" fmla="*/ 395287 h 647700"/>
              <a:gd name="connsiteX0" fmla="*/ 843283 w 843283"/>
              <a:gd name="connsiteY0" fmla="*/ 266700 h 590550"/>
              <a:gd name="connsiteX1" fmla="*/ 793753 w 843283"/>
              <a:gd name="connsiteY1" fmla="*/ 248602 h 590550"/>
              <a:gd name="connsiteX2" fmla="*/ 793753 w 843283"/>
              <a:gd name="connsiteY2" fmla="*/ 144780 h 590550"/>
              <a:gd name="connsiteX3" fmla="*/ 843283 w 843283"/>
              <a:gd name="connsiteY3" fmla="*/ 123825 h 590550"/>
              <a:gd name="connsiteX4" fmla="*/ 508003 w 843283"/>
              <a:gd name="connsiteY4" fmla="*/ 0 h 590550"/>
              <a:gd name="connsiteX5" fmla="*/ 100333 w 843283"/>
              <a:gd name="connsiteY5" fmla="*/ 142875 h 590550"/>
              <a:gd name="connsiteX6" fmla="*/ 60328 w 843283"/>
              <a:gd name="connsiteY6" fmla="*/ 257175 h 590550"/>
              <a:gd name="connsiteX7" fmla="*/ 65090 w 843283"/>
              <a:gd name="connsiteY7" fmla="*/ 299085 h 590550"/>
              <a:gd name="connsiteX8" fmla="*/ 31753 w 843283"/>
              <a:gd name="connsiteY8" fmla="*/ 409575 h 590550"/>
              <a:gd name="connsiteX9" fmla="*/ 60328 w 843283"/>
              <a:gd name="connsiteY9" fmla="*/ 492442 h 590550"/>
              <a:gd name="connsiteX10" fmla="*/ 58423 w 843283"/>
              <a:gd name="connsiteY10" fmla="*/ 552450 h 590550"/>
              <a:gd name="connsiteX11" fmla="*/ 841378 w 843283"/>
              <a:gd name="connsiteY11" fmla="*/ 562927 h 590550"/>
              <a:gd name="connsiteX12" fmla="*/ 765178 w 843283"/>
              <a:gd name="connsiteY12" fmla="*/ 299085 h 590550"/>
              <a:gd name="connsiteX13" fmla="*/ 843283 w 843283"/>
              <a:gd name="connsiteY13" fmla="*/ 266700 h 590550"/>
              <a:gd name="connsiteX14" fmla="*/ 111763 w 843283"/>
              <a:gd name="connsiteY14" fmla="*/ 209550 h 590550"/>
              <a:gd name="connsiteX15" fmla="*/ 376558 w 843283"/>
              <a:gd name="connsiteY15" fmla="*/ 313372 h 590550"/>
              <a:gd name="connsiteX16" fmla="*/ 756605 w 843283"/>
              <a:gd name="connsiteY16" fmla="*/ 160020 h 590550"/>
              <a:gd name="connsiteX17" fmla="*/ 756605 w 843283"/>
              <a:gd name="connsiteY17" fmla="*/ 241935 h 590550"/>
              <a:gd name="connsiteX18" fmla="*/ 376558 w 843283"/>
              <a:gd name="connsiteY18" fmla="*/ 400050 h 590550"/>
              <a:gd name="connsiteX19" fmla="*/ 111763 w 843283"/>
              <a:gd name="connsiteY19" fmla="*/ 295275 h 590550"/>
              <a:gd name="connsiteX20" fmla="*/ 111763 w 843283"/>
              <a:gd name="connsiteY20" fmla="*/ 209550 h 590550"/>
              <a:gd name="connsiteX21" fmla="*/ 108905 w 843283"/>
              <a:gd name="connsiteY21" fmla="*/ 516255 h 590550"/>
              <a:gd name="connsiteX22" fmla="*/ 108905 w 843283"/>
              <a:gd name="connsiteY22" fmla="*/ 590550 h 590550"/>
              <a:gd name="connsiteX23" fmla="*/ 108905 w 843283"/>
              <a:gd name="connsiteY23" fmla="*/ 516255 h 590550"/>
              <a:gd name="connsiteX24" fmla="*/ 728983 w 843283"/>
              <a:gd name="connsiteY24" fmla="*/ 395287 h 590550"/>
              <a:gd name="connsiteX25" fmla="*/ 83188 w 843283"/>
              <a:gd name="connsiteY25" fmla="*/ 447675 h 590550"/>
              <a:gd name="connsiteX26" fmla="*/ 83188 w 843283"/>
              <a:gd name="connsiteY26" fmla="*/ 361950 h 590550"/>
              <a:gd name="connsiteX27" fmla="*/ 728983 w 843283"/>
              <a:gd name="connsiteY27" fmla="*/ 314325 h 590550"/>
              <a:gd name="connsiteX28" fmla="*/ 728983 w 843283"/>
              <a:gd name="connsiteY28" fmla="*/ 395287 h 590550"/>
              <a:gd name="connsiteX0" fmla="*/ 811530 w 811530"/>
              <a:gd name="connsiteY0" fmla="*/ 266700 h 590550"/>
              <a:gd name="connsiteX1" fmla="*/ 762000 w 811530"/>
              <a:gd name="connsiteY1" fmla="*/ 248602 h 590550"/>
              <a:gd name="connsiteX2" fmla="*/ 762000 w 811530"/>
              <a:gd name="connsiteY2" fmla="*/ 144780 h 590550"/>
              <a:gd name="connsiteX3" fmla="*/ 811530 w 811530"/>
              <a:gd name="connsiteY3" fmla="*/ 123825 h 590550"/>
              <a:gd name="connsiteX4" fmla="*/ 476250 w 811530"/>
              <a:gd name="connsiteY4" fmla="*/ 0 h 590550"/>
              <a:gd name="connsiteX5" fmla="*/ 68580 w 811530"/>
              <a:gd name="connsiteY5" fmla="*/ 142875 h 590550"/>
              <a:gd name="connsiteX6" fmla="*/ 28575 w 811530"/>
              <a:gd name="connsiteY6" fmla="*/ 257175 h 590550"/>
              <a:gd name="connsiteX7" fmla="*/ 33337 w 811530"/>
              <a:gd name="connsiteY7" fmla="*/ 299085 h 590550"/>
              <a:gd name="connsiteX8" fmla="*/ 0 w 811530"/>
              <a:gd name="connsiteY8" fmla="*/ 409575 h 590550"/>
              <a:gd name="connsiteX9" fmla="*/ 28575 w 811530"/>
              <a:gd name="connsiteY9" fmla="*/ 492442 h 590550"/>
              <a:gd name="connsiteX10" fmla="*/ 809625 w 811530"/>
              <a:gd name="connsiteY10" fmla="*/ 562927 h 590550"/>
              <a:gd name="connsiteX11" fmla="*/ 733425 w 811530"/>
              <a:gd name="connsiteY11" fmla="*/ 299085 h 590550"/>
              <a:gd name="connsiteX12" fmla="*/ 811530 w 811530"/>
              <a:gd name="connsiteY12" fmla="*/ 266700 h 590550"/>
              <a:gd name="connsiteX13" fmla="*/ 80010 w 811530"/>
              <a:gd name="connsiteY13" fmla="*/ 209550 h 590550"/>
              <a:gd name="connsiteX14" fmla="*/ 344805 w 811530"/>
              <a:gd name="connsiteY14" fmla="*/ 313372 h 590550"/>
              <a:gd name="connsiteX15" fmla="*/ 724852 w 811530"/>
              <a:gd name="connsiteY15" fmla="*/ 160020 h 590550"/>
              <a:gd name="connsiteX16" fmla="*/ 724852 w 811530"/>
              <a:gd name="connsiteY16" fmla="*/ 241935 h 590550"/>
              <a:gd name="connsiteX17" fmla="*/ 344805 w 811530"/>
              <a:gd name="connsiteY17" fmla="*/ 400050 h 590550"/>
              <a:gd name="connsiteX18" fmla="*/ 80010 w 811530"/>
              <a:gd name="connsiteY18" fmla="*/ 295275 h 590550"/>
              <a:gd name="connsiteX19" fmla="*/ 80010 w 811530"/>
              <a:gd name="connsiteY19" fmla="*/ 209550 h 590550"/>
              <a:gd name="connsiteX20" fmla="*/ 77152 w 811530"/>
              <a:gd name="connsiteY20" fmla="*/ 516255 h 590550"/>
              <a:gd name="connsiteX21" fmla="*/ 77152 w 811530"/>
              <a:gd name="connsiteY21" fmla="*/ 590550 h 590550"/>
              <a:gd name="connsiteX22" fmla="*/ 77152 w 811530"/>
              <a:gd name="connsiteY22" fmla="*/ 516255 h 590550"/>
              <a:gd name="connsiteX23" fmla="*/ 697230 w 811530"/>
              <a:gd name="connsiteY23" fmla="*/ 395287 h 590550"/>
              <a:gd name="connsiteX24" fmla="*/ 51435 w 811530"/>
              <a:gd name="connsiteY24" fmla="*/ 447675 h 590550"/>
              <a:gd name="connsiteX25" fmla="*/ 51435 w 811530"/>
              <a:gd name="connsiteY25" fmla="*/ 361950 h 590550"/>
              <a:gd name="connsiteX26" fmla="*/ 697230 w 811530"/>
              <a:gd name="connsiteY26" fmla="*/ 314325 h 590550"/>
              <a:gd name="connsiteX27" fmla="*/ 697230 w 811530"/>
              <a:gd name="connsiteY27" fmla="*/ 395287 h 590550"/>
              <a:gd name="connsiteX0" fmla="*/ 811530 w 811530"/>
              <a:gd name="connsiteY0" fmla="*/ 266700 h 570670"/>
              <a:gd name="connsiteX1" fmla="*/ 762000 w 811530"/>
              <a:gd name="connsiteY1" fmla="*/ 248602 h 570670"/>
              <a:gd name="connsiteX2" fmla="*/ 762000 w 811530"/>
              <a:gd name="connsiteY2" fmla="*/ 144780 h 570670"/>
              <a:gd name="connsiteX3" fmla="*/ 811530 w 811530"/>
              <a:gd name="connsiteY3" fmla="*/ 123825 h 570670"/>
              <a:gd name="connsiteX4" fmla="*/ 476250 w 811530"/>
              <a:gd name="connsiteY4" fmla="*/ 0 h 570670"/>
              <a:gd name="connsiteX5" fmla="*/ 68580 w 811530"/>
              <a:gd name="connsiteY5" fmla="*/ 142875 h 570670"/>
              <a:gd name="connsiteX6" fmla="*/ 28575 w 811530"/>
              <a:gd name="connsiteY6" fmla="*/ 257175 h 570670"/>
              <a:gd name="connsiteX7" fmla="*/ 33337 w 811530"/>
              <a:gd name="connsiteY7" fmla="*/ 299085 h 570670"/>
              <a:gd name="connsiteX8" fmla="*/ 0 w 811530"/>
              <a:gd name="connsiteY8" fmla="*/ 409575 h 570670"/>
              <a:gd name="connsiteX9" fmla="*/ 28575 w 811530"/>
              <a:gd name="connsiteY9" fmla="*/ 492442 h 570670"/>
              <a:gd name="connsiteX10" fmla="*/ 809625 w 811530"/>
              <a:gd name="connsiteY10" fmla="*/ 562927 h 570670"/>
              <a:gd name="connsiteX11" fmla="*/ 733425 w 811530"/>
              <a:gd name="connsiteY11" fmla="*/ 299085 h 570670"/>
              <a:gd name="connsiteX12" fmla="*/ 811530 w 811530"/>
              <a:gd name="connsiteY12" fmla="*/ 266700 h 570670"/>
              <a:gd name="connsiteX13" fmla="*/ 80010 w 811530"/>
              <a:gd name="connsiteY13" fmla="*/ 209550 h 570670"/>
              <a:gd name="connsiteX14" fmla="*/ 344805 w 811530"/>
              <a:gd name="connsiteY14" fmla="*/ 313372 h 570670"/>
              <a:gd name="connsiteX15" fmla="*/ 724852 w 811530"/>
              <a:gd name="connsiteY15" fmla="*/ 160020 h 570670"/>
              <a:gd name="connsiteX16" fmla="*/ 724852 w 811530"/>
              <a:gd name="connsiteY16" fmla="*/ 241935 h 570670"/>
              <a:gd name="connsiteX17" fmla="*/ 344805 w 811530"/>
              <a:gd name="connsiteY17" fmla="*/ 400050 h 570670"/>
              <a:gd name="connsiteX18" fmla="*/ 80010 w 811530"/>
              <a:gd name="connsiteY18" fmla="*/ 295275 h 570670"/>
              <a:gd name="connsiteX19" fmla="*/ 80010 w 811530"/>
              <a:gd name="connsiteY19" fmla="*/ 209550 h 570670"/>
              <a:gd name="connsiteX20" fmla="*/ 697230 w 811530"/>
              <a:gd name="connsiteY20" fmla="*/ 395287 h 570670"/>
              <a:gd name="connsiteX21" fmla="*/ 51435 w 811530"/>
              <a:gd name="connsiteY21" fmla="*/ 447675 h 570670"/>
              <a:gd name="connsiteX22" fmla="*/ 51435 w 811530"/>
              <a:gd name="connsiteY22" fmla="*/ 361950 h 570670"/>
              <a:gd name="connsiteX23" fmla="*/ 697230 w 811530"/>
              <a:gd name="connsiteY23" fmla="*/ 314325 h 570670"/>
              <a:gd name="connsiteX24" fmla="*/ 697230 w 811530"/>
              <a:gd name="connsiteY24" fmla="*/ 395287 h 570670"/>
              <a:gd name="connsiteX0" fmla="*/ 867671 w 867671"/>
              <a:gd name="connsiteY0" fmla="*/ 266700 h 564728"/>
              <a:gd name="connsiteX1" fmla="*/ 818141 w 867671"/>
              <a:gd name="connsiteY1" fmla="*/ 248602 h 564728"/>
              <a:gd name="connsiteX2" fmla="*/ 818141 w 867671"/>
              <a:gd name="connsiteY2" fmla="*/ 144780 h 564728"/>
              <a:gd name="connsiteX3" fmla="*/ 867671 w 867671"/>
              <a:gd name="connsiteY3" fmla="*/ 123825 h 564728"/>
              <a:gd name="connsiteX4" fmla="*/ 532391 w 867671"/>
              <a:gd name="connsiteY4" fmla="*/ 0 h 564728"/>
              <a:gd name="connsiteX5" fmla="*/ 124721 w 867671"/>
              <a:gd name="connsiteY5" fmla="*/ 142875 h 564728"/>
              <a:gd name="connsiteX6" fmla="*/ 84716 w 867671"/>
              <a:gd name="connsiteY6" fmla="*/ 257175 h 564728"/>
              <a:gd name="connsiteX7" fmla="*/ 89478 w 867671"/>
              <a:gd name="connsiteY7" fmla="*/ 299085 h 564728"/>
              <a:gd name="connsiteX8" fmla="*/ 56141 w 867671"/>
              <a:gd name="connsiteY8" fmla="*/ 409575 h 564728"/>
              <a:gd name="connsiteX9" fmla="*/ 865766 w 867671"/>
              <a:gd name="connsiteY9" fmla="*/ 562927 h 564728"/>
              <a:gd name="connsiteX10" fmla="*/ 789566 w 867671"/>
              <a:gd name="connsiteY10" fmla="*/ 299085 h 564728"/>
              <a:gd name="connsiteX11" fmla="*/ 867671 w 867671"/>
              <a:gd name="connsiteY11" fmla="*/ 266700 h 564728"/>
              <a:gd name="connsiteX12" fmla="*/ 136151 w 867671"/>
              <a:gd name="connsiteY12" fmla="*/ 209550 h 564728"/>
              <a:gd name="connsiteX13" fmla="*/ 400946 w 867671"/>
              <a:gd name="connsiteY13" fmla="*/ 313372 h 564728"/>
              <a:gd name="connsiteX14" fmla="*/ 780993 w 867671"/>
              <a:gd name="connsiteY14" fmla="*/ 160020 h 564728"/>
              <a:gd name="connsiteX15" fmla="*/ 780993 w 867671"/>
              <a:gd name="connsiteY15" fmla="*/ 241935 h 564728"/>
              <a:gd name="connsiteX16" fmla="*/ 400946 w 867671"/>
              <a:gd name="connsiteY16" fmla="*/ 400050 h 564728"/>
              <a:gd name="connsiteX17" fmla="*/ 136151 w 867671"/>
              <a:gd name="connsiteY17" fmla="*/ 295275 h 564728"/>
              <a:gd name="connsiteX18" fmla="*/ 136151 w 867671"/>
              <a:gd name="connsiteY18" fmla="*/ 209550 h 564728"/>
              <a:gd name="connsiteX19" fmla="*/ 753371 w 867671"/>
              <a:gd name="connsiteY19" fmla="*/ 395287 h 564728"/>
              <a:gd name="connsiteX20" fmla="*/ 107576 w 867671"/>
              <a:gd name="connsiteY20" fmla="*/ 447675 h 564728"/>
              <a:gd name="connsiteX21" fmla="*/ 107576 w 867671"/>
              <a:gd name="connsiteY21" fmla="*/ 361950 h 564728"/>
              <a:gd name="connsiteX22" fmla="*/ 753371 w 867671"/>
              <a:gd name="connsiteY22" fmla="*/ 314325 h 564728"/>
              <a:gd name="connsiteX23" fmla="*/ 753371 w 867671"/>
              <a:gd name="connsiteY23" fmla="*/ 395287 h 564728"/>
              <a:gd name="connsiteX0" fmla="*/ 862036 w 862036"/>
              <a:gd name="connsiteY0" fmla="*/ 266700 h 447675"/>
              <a:gd name="connsiteX1" fmla="*/ 812506 w 862036"/>
              <a:gd name="connsiteY1" fmla="*/ 248602 h 447675"/>
              <a:gd name="connsiteX2" fmla="*/ 812506 w 862036"/>
              <a:gd name="connsiteY2" fmla="*/ 144780 h 447675"/>
              <a:gd name="connsiteX3" fmla="*/ 862036 w 862036"/>
              <a:gd name="connsiteY3" fmla="*/ 123825 h 447675"/>
              <a:gd name="connsiteX4" fmla="*/ 526756 w 862036"/>
              <a:gd name="connsiteY4" fmla="*/ 0 h 447675"/>
              <a:gd name="connsiteX5" fmla="*/ 119086 w 862036"/>
              <a:gd name="connsiteY5" fmla="*/ 142875 h 447675"/>
              <a:gd name="connsiteX6" fmla="*/ 79081 w 862036"/>
              <a:gd name="connsiteY6" fmla="*/ 257175 h 447675"/>
              <a:gd name="connsiteX7" fmla="*/ 83843 w 862036"/>
              <a:gd name="connsiteY7" fmla="*/ 299085 h 447675"/>
              <a:gd name="connsiteX8" fmla="*/ 50506 w 862036"/>
              <a:gd name="connsiteY8" fmla="*/ 409575 h 447675"/>
              <a:gd name="connsiteX9" fmla="*/ 783931 w 862036"/>
              <a:gd name="connsiteY9" fmla="*/ 299085 h 447675"/>
              <a:gd name="connsiteX10" fmla="*/ 862036 w 862036"/>
              <a:gd name="connsiteY10" fmla="*/ 266700 h 447675"/>
              <a:gd name="connsiteX11" fmla="*/ 130516 w 862036"/>
              <a:gd name="connsiteY11" fmla="*/ 209550 h 447675"/>
              <a:gd name="connsiteX12" fmla="*/ 395311 w 862036"/>
              <a:gd name="connsiteY12" fmla="*/ 313372 h 447675"/>
              <a:gd name="connsiteX13" fmla="*/ 775358 w 862036"/>
              <a:gd name="connsiteY13" fmla="*/ 160020 h 447675"/>
              <a:gd name="connsiteX14" fmla="*/ 775358 w 862036"/>
              <a:gd name="connsiteY14" fmla="*/ 241935 h 447675"/>
              <a:gd name="connsiteX15" fmla="*/ 395311 w 862036"/>
              <a:gd name="connsiteY15" fmla="*/ 400050 h 447675"/>
              <a:gd name="connsiteX16" fmla="*/ 130516 w 862036"/>
              <a:gd name="connsiteY16" fmla="*/ 295275 h 447675"/>
              <a:gd name="connsiteX17" fmla="*/ 130516 w 862036"/>
              <a:gd name="connsiteY17" fmla="*/ 209550 h 447675"/>
              <a:gd name="connsiteX18" fmla="*/ 747736 w 862036"/>
              <a:gd name="connsiteY18" fmla="*/ 395287 h 447675"/>
              <a:gd name="connsiteX19" fmla="*/ 101941 w 862036"/>
              <a:gd name="connsiteY19" fmla="*/ 447675 h 447675"/>
              <a:gd name="connsiteX20" fmla="*/ 101941 w 862036"/>
              <a:gd name="connsiteY20" fmla="*/ 361950 h 447675"/>
              <a:gd name="connsiteX21" fmla="*/ 747736 w 862036"/>
              <a:gd name="connsiteY21" fmla="*/ 314325 h 447675"/>
              <a:gd name="connsiteX22" fmla="*/ 747736 w 862036"/>
              <a:gd name="connsiteY22" fmla="*/ 395287 h 447675"/>
              <a:gd name="connsiteX0" fmla="*/ 862036 w 862036"/>
              <a:gd name="connsiteY0" fmla="*/ 266700 h 447675"/>
              <a:gd name="connsiteX1" fmla="*/ 812506 w 862036"/>
              <a:gd name="connsiteY1" fmla="*/ 248602 h 447675"/>
              <a:gd name="connsiteX2" fmla="*/ 812506 w 862036"/>
              <a:gd name="connsiteY2" fmla="*/ 144780 h 447675"/>
              <a:gd name="connsiteX3" fmla="*/ 862036 w 862036"/>
              <a:gd name="connsiteY3" fmla="*/ 123825 h 447675"/>
              <a:gd name="connsiteX4" fmla="*/ 526756 w 862036"/>
              <a:gd name="connsiteY4" fmla="*/ 0 h 447675"/>
              <a:gd name="connsiteX5" fmla="*/ 119086 w 862036"/>
              <a:gd name="connsiteY5" fmla="*/ 142875 h 447675"/>
              <a:gd name="connsiteX6" fmla="*/ 79081 w 862036"/>
              <a:gd name="connsiteY6" fmla="*/ 257175 h 447675"/>
              <a:gd name="connsiteX7" fmla="*/ 83843 w 862036"/>
              <a:gd name="connsiteY7" fmla="*/ 299085 h 447675"/>
              <a:gd name="connsiteX8" fmla="*/ 50506 w 862036"/>
              <a:gd name="connsiteY8" fmla="*/ 409575 h 447675"/>
              <a:gd name="connsiteX9" fmla="*/ 783931 w 862036"/>
              <a:gd name="connsiteY9" fmla="*/ 299085 h 447675"/>
              <a:gd name="connsiteX10" fmla="*/ 862036 w 862036"/>
              <a:gd name="connsiteY10" fmla="*/ 266700 h 447675"/>
              <a:gd name="connsiteX11" fmla="*/ 130516 w 862036"/>
              <a:gd name="connsiteY11" fmla="*/ 209550 h 447675"/>
              <a:gd name="connsiteX12" fmla="*/ 395311 w 862036"/>
              <a:gd name="connsiteY12" fmla="*/ 313372 h 447675"/>
              <a:gd name="connsiteX13" fmla="*/ 775358 w 862036"/>
              <a:gd name="connsiteY13" fmla="*/ 160020 h 447675"/>
              <a:gd name="connsiteX14" fmla="*/ 775358 w 862036"/>
              <a:gd name="connsiteY14" fmla="*/ 241935 h 447675"/>
              <a:gd name="connsiteX15" fmla="*/ 395311 w 862036"/>
              <a:gd name="connsiteY15" fmla="*/ 400050 h 447675"/>
              <a:gd name="connsiteX16" fmla="*/ 130516 w 862036"/>
              <a:gd name="connsiteY16" fmla="*/ 295275 h 447675"/>
              <a:gd name="connsiteX17" fmla="*/ 130516 w 862036"/>
              <a:gd name="connsiteY17" fmla="*/ 209550 h 447675"/>
              <a:gd name="connsiteX18" fmla="*/ 747736 w 862036"/>
              <a:gd name="connsiteY18" fmla="*/ 314325 h 447675"/>
              <a:gd name="connsiteX19" fmla="*/ 101941 w 862036"/>
              <a:gd name="connsiteY19" fmla="*/ 447675 h 447675"/>
              <a:gd name="connsiteX20" fmla="*/ 101941 w 862036"/>
              <a:gd name="connsiteY20" fmla="*/ 361950 h 447675"/>
              <a:gd name="connsiteX21" fmla="*/ 747736 w 862036"/>
              <a:gd name="connsiteY21" fmla="*/ 314325 h 447675"/>
              <a:gd name="connsiteX0" fmla="*/ 862036 w 862036"/>
              <a:gd name="connsiteY0" fmla="*/ 266700 h 409575"/>
              <a:gd name="connsiteX1" fmla="*/ 812506 w 862036"/>
              <a:gd name="connsiteY1" fmla="*/ 248602 h 409575"/>
              <a:gd name="connsiteX2" fmla="*/ 812506 w 862036"/>
              <a:gd name="connsiteY2" fmla="*/ 144780 h 409575"/>
              <a:gd name="connsiteX3" fmla="*/ 862036 w 862036"/>
              <a:gd name="connsiteY3" fmla="*/ 123825 h 409575"/>
              <a:gd name="connsiteX4" fmla="*/ 526756 w 862036"/>
              <a:gd name="connsiteY4" fmla="*/ 0 h 409575"/>
              <a:gd name="connsiteX5" fmla="*/ 119086 w 862036"/>
              <a:gd name="connsiteY5" fmla="*/ 142875 h 409575"/>
              <a:gd name="connsiteX6" fmla="*/ 79081 w 862036"/>
              <a:gd name="connsiteY6" fmla="*/ 257175 h 409575"/>
              <a:gd name="connsiteX7" fmla="*/ 83843 w 862036"/>
              <a:gd name="connsiteY7" fmla="*/ 299085 h 409575"/>
              <a:gd name="connsiteX8" fmla="*/ 50506 w 862036"/>
              <a:gd name="connsiteY8" fmla="*/ 409575 h 409575"/>
              <a:gd name="connsiteX9" fmla="*/ 783931 w 862036"/>
              <a:gd name="connsiteY9" fmla="*/ 299085 h 409575"/>
              <a:gd name="connsiteX10" fmla="*/ 862036 w 862036"/>
              <a:gd name="connsiteY10" fmla="*/ 266700 h 409575"/>
              <a:gd name="connsiteX11" fmla="*/ 130516 w 862036"/>
              <a:gd name="connsiteY11" fmla="*/ 209550 h 409575"/>
              <a:gd name="connsiteX12" fmla="*/ 395311 w 862036"/>
              <a:gd name="connsiteY12" fmla="*/ 313372 h 409575"/>
              <a:gd name="connsiteX13" fmla="*/ 775358 w 862036"/>
              <a:gd name="connsiteY13" fmla="*/ 160020 h 409575"/>
              <a:gd name="connsiteX14" fmla="*/ 775358 w 862036"/>
              <a:gd name="connsiteY14" fmla="*/ 241935 h 409575"/>
              <a:gd name="connsiteX15" fmla="*/ 395311 w 862036"/>
              <a:gd name="connsiteY15" fmla="*/ 400050 h 409575"/>
              <a:gd name="connsiteX16" fmla="*/ 130516 w 862036"/>
              <a:gd name="connsiteY16" fmla="*/ 295275 h 409575"/>
              <a:gd name="connsiteX17" fmla="*/ 130516 w 862036"/>
              <a:gd name="connsiteY17" fmla="*/ 209550 h 409575"/>
              <a:gd name="connsiteX18" fmla="*/ 747736 w 862036"/>
              <a:gd name="connsiteY18" fmla="*/ 314325 h 409575"/>
              <a:gd name="connsiteX19" fmla="*/ 101941 w 862036"/>
              <a:gd name="connsiteY19" fmla="*/ 361950 h 409575"/>
              <a:gd name="connsiteX20" fmla="*/ 747736 w 862036"/>
              <a:gd name="connsiteY20" fmla="*/ 314325 h 409575"/>
              <a:gd name="connsiteX0" fmla="*/ 862036 w 862036"/>
              <a:gd name="connsiteY0" fmla="*/ 266700 h 409575"/>
              <a:gd name="connsiteX1" fmla="*/ 812506 w 862036"/>
              <a:gd name="connsiteY1" fmla="*/ 248602 h 409575"/>
              <a:gd name="connsiteX2" fmla="*/ 812506 w 862036"/>
              <a:gd name="connsiteY2" fmla="*/ 144780 h 409575"/>
              <a:gd name="connsiteX3" fmla="*/ 862036 w 862036"/>
              <a:gd name="connsiteY3" fmla="*/ 123825 h 409575"/>
              <a:gd name="connsiteX4" fmla="*/ 526756 w 862036"/>
              <a:gd name="connsiteY4" fmla="*/ 0 h 409575"/>
              <a:gd name="connsiteX5" fmla="*/ 119086 w 862036"/>
              <a:gd name="connsiteY5" fmla="*/ 142875 h 409575"/>
              <a:gd name="connsiteX6" fmla="*/ 79081 w 862036"/>
              <a:gd name="connsiteY6" fmla="*/ 257175 h 409575"/>
              <a:gd name="connsiteX7" fmla="*/ 83843 w 862036"/>
              <a:gd name="connsiteY7" fmla="*/ 299085 h 409575"/>
              <a:gd name="connsiteX8" fmla="*/ 50506 w 862036"/>
              <a:gd name="connsiteY8" fmla="*/ 409575 h 409575"/>
              <a:gd name="connsiteX9" fmla="*/ 783931 w 862036"/>
              <a:gd name="connsiteY9" fmla="*/ 299085 h 409575"/>
              <a:gd name="connsiteX10" fmla="*/ 862036 w 862036"/>
              <a:gd name="connsiteY10" fmla="*/ 266700 h 409575"/>
              <a:gd name="connsiteX11" fmla="*/ 130516 w 862036"/>
              <a:gd name="connsiteY11" fmla="*/ 209550 h 409575"/>
              <a:gd name="connsiteX12" fmla="*/ 395311 w 862036"/>
              <a:gd name="connsiteY12" fmla="*/ 313372 h 409575"/>
              <a:gd name="connsiteX13" fmla="*/ 775358 w 862036"/>
              <a:gd name="connsiteY13" fmla="*/ 160020 h 409575"/>
              <a:gd name="connsiteX14" fmla="*/ 775358 w 862036"/>
              <a:gd name="connsiteY14" fmla="*/ 241935 h 409575"/>
              <a:gd name="connsiteX15" fmla="*/ 395311 w 862036"/>
              <a:gd name="connsiteY15" fmla="*/ 400050 h 409575"/>
              <a:gd name="connsiteX16" fmla="*/ 130516 w 862036"/>
              <a:gd name="connsiteY16" fmla="*/ 295275 h 409575"/>
              <a:gd name="connsiteX17" fmla="*/ 130516 w 862036"/>
              <a:gd name="connsiteY17" fmla="*/ 209550 h 409575"/>
              <a:gd name="connsiteX0" fmla="*/ 782955 w 782955"/>
              <a:gd name="connsiteY0" fmla="*/ 266700 h 427166"/>
              <a:gd name="connsiteX1" fmla="*/ 733425 w 782955"/>
              <a:gd name="connsiteY1" fmla="*/ 248602 h 427166"/>
              <a:gd name="connsiteX2" fmla="*/ 733425 w 782955"/>
              <a:gd name="connsiteY2" fmla="*/ 144780 h 427166"/>
              <a:gd name="connsiteX3" fmla="*/ 782955 w 782955"/>
              <a:gd name="connsiteY3" fmla="*/ 123825 h 427166"/>
              <a:gd name="connsiteX4" fmla="*/ 447675 w 782955"/>
              <a:gd name="connsiteY4" fmla="*/ 0 h 427166"/>
              <a:gd name="connsiteX5" fmla="*/ 40005 w 782955"/>
              <a:gd name="connsiteY5" fmla="*/ 142875 h 427166"/>
              <a:gd name="connsiteX6" fmla="*/ 0 w 782955"/>
              <a:gd name="connsiteY6" fmla="*/ 257175 h 427166"/>
              <a:gd name="connsiteX7" fmla="*/ 4762 w 782955"/>
              <a:gd name="connsiteY7" fmla="*/ 299085 h 427166"/>
              <a:gd name="connsiteX8" fmla="*/ 278289 w 782955"/>
              <a:gd name="connsiteY8" fmla="*/ 427166 h 427166"/>
              <a:gd name="connsiteX9" fmla="*/ 704850 w 782955"/>
              <a:gd name="connsiteY9" fmla="*/ 299085 h 427166"/>
              <a:gd name="connsiteX10" fmla="*/ 782955 w 782955"/>
              <a:gd name="connsiteY10" fmla="*/ 266700 h 427166"/>
              <a:gd name="connsiteX11" fmla="*/ 51435 w 782955"/>
              <a:gd name="connsiteY11" fmla="*/ 209550 h 427166"/>
              <a:gd name="connsiteX12" fmla="*/ 316230 w 782955"/>
              <a:gd name="connsiteY12" fmla="*/ 313372 h 427166"/>
              <a:gd name="connsiteX13" fmla="*/ 696277 w 782955"/>
              <a:gd name="connsiteY13" fmla="*/ 160020 h 427166"/>
              <a:gd name="connsiteX14" fmla="*/ 696277 w 782955"/>
              <a:gd name="connsiteY14" fmla="*/ 241935 h 427166"/>
              <a:gd name="connsiteX15" fmla="*/ 316230 w 782955"/>
              <a:gd name="connsiteY15" fmla="*/ 400050 h 427166"/>
              <a:gd name="connsiteX16" fmla="*/ 51435 w 782955"/>
              <a:gd name="connsiteY16" fmla="*/ 295275 h 427166"/>
              <a:gd name="connsiteX17" fmla="*/ 51435 w 782955"/>
              <a:gd name="connsiteY17" fmla="*/ 209550 h 427166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82955 w 782955"/>
              <a:gd name="connsiteY9" fmla="*/ 266700 h 454530"/>
              <a:gd name="connsiteX10" fmla="*/ 51435 w 782955"/>
              <a:gd name="connsiteY10" fmla="*/ 209550 h 454530"/>
              <a:gd name="connsiteX11" fmla="*/ 316230 w 782955"/>
              <a:gd name="connsiteY11" fmla="*/ 313372 h 454530"/>
              <a:gd name="connsiteX12" fmla="*/ 696277 w 782955"/>
              <a:gd name="connsiteY12" fmla="*/ 160020 h 454530"/>
              <a:gd name="connsiteX13" fmla="*/ 696277 w 782955"/>
              <a:gd name="connsiteY13" fmla="*/ 241935 h 454530"/>
              <a:gd name="connsiteX14" fmla="*/ 316230 w 782955"/>
              <a:gd name="connsiteY14" fmla="*/ 400050 h 454530"/>
              <a:gd name="connsiteX15" fmla="*/ 51435 w 782955"/>
              <a:gd name="connsiteY15" fmla="*/ 295275 h 454530"/>
              <a:gd name="connsiteX16" fmla="*/ 51435 w 782955"/>
              <a:gd name="connsiteY16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82955 w 782955"/>
              <a:gd name="connsiteY9" fmla="*/ 266700 h 454530"/>
              <a:gd name="connsiteX10" fmla="*/ 51435 w 782955"/>
              <a:gd name="connsiteY10" fmla="*/ 209550 h 454530"/>
              <a:gd name="connsiteX11" fmla="*/ 316230 w 782955"/>
              <a:gd name="connsiteY11" fmla="*/ 313372 h 454530"/>
              <a:gd name="connsiteX12" fmla="*/ 696277 w 782955"/>
              <a:gd name="connsiteY12" fmla="*/ 160020 h 454530"/>
              <a:gd name="connsiteX13" fmla="*/ 696277 w 782955"/>
              <a:gd name="connsiteY13" fmla="*/ 241935 h 454530"/>
              <a:gd name="connsiteX14" fmla="*/ 316230 w 782955"/>
              <a:gd name="connsiteY14" fmla="*/ 400050 h 454530"/>
              <a:gd name="connsiteX15" fmla="*/ 51435 w 782955"/>
              <a:gd name="connsiteY15" fmla="*/ 295275 h 454530"/>
              <a:gd name="connsiteX16" fmla="*/ 51435 w 782955"/>
              <a:gd name="connsiteY16" fmla="*/ 209550 h 454530"/>
              <a:gd name="connsiteX0" fmla="*/ 782955 w 782955"/>
              <a:gd name="connsiteY0" fmla="*/ 266700 h 464303"/>
              <a:gd name="connsiteX1" fmla="*/ 733425 w 782955"/>
              <a:gd name="connsiteY1" fmla="*/ 248602 h 464303"/>
              <a:gd name="connsiteX2" fmla="*/ 733425 w 782955"/>
              <a:gd name="connsiteY2" fmla="*/ 144780 h 464303"/>
              <a:gd name="connsiteX3" fmla="*/ 782955 w 782955"/>
              <a:gd name="connsiteY3" fmla="*/ 123825 h 464303"/>
              <a:gd name="connsiteX4" fmla="*/ 447675 w 782955"/>
              <a:gd name="connsiteY4" fmla="*/ 0 h 464303"/>
              <a:gd name="connsiteX5" fmla="*/ 40005 w 782955"/>
              <a:gd name="connsiteY5" fmla="*/ 142875 h 464303"/>
              <a:gd name="connsiteX6" fmla="*/ 0 w 782955"/>
              <a:gd name="connsiteY6" fmla="*/ 257175 h 464303"/>
              <a:gd name="connsiteX7" fmla="*/ 4762 w 782955"/>
              <a:gd name="connsiteY7" fmla="*/ 299085 h 464303"/>
              <a:gd name="connsiteX8" fmla="*/ 319335 w 782955"/>
              <a:gd name="connsiteY8" fmla="*/ 464303 h 464303"/>
              <a:gd name="connsiteX9" fmla="*/ 782955 w 782955"/>
              <a:gd name="connsiteY9" fmla="*/ 266700 h 464303"/>
              <a:gd name="connsiteX10" fmla="*/ 51435 w 782955"/>
              <a:gd name="connsiteY10" fmla="*/ 209550 h 464303"/>
              <a:gd name="connsiteX11" fmla="*/ 316230 w 782955"/>
              <a:gd name="connsiteY11" fmla="*/ 313372 h 464303"/>
              <a:gd name="connsiteX12" fmla="*/ 696277 w 782955"/>
              <a:gd name="connsiteY12" fmla="*/ 160020 h 464303"/>
              <a:gd name="connsiteX13" fmla="*/ 696277 w 782955"/>
              <a:gd name="connsiteY13" fmla="*/ 241935 h 464303"/>
              <a:gd name="connsiteX14" fmla="*/ 316230 w 782955"/>
              <a:gd name="connsiteY14" fmla="*/ 400050 h 464303"/>
              <a:gd name="connsiteX15" fmla="*/ 51435 w 782955"/>
              <a:gd name="connsiteY15" fmla="*/ 295275 h 464303"/>
              <a:gd name="connsiteX16" fmla="*/ 51435 w 782955"/>
              <a:gd name="connsiteY16" fmla="*/ 209550 h 464303"/>
              <a:gd name="connsiteX0" fmla="*/ 782955 w 782955"/>
              <a:gd name="connsiteY0" fmla="*/ 266700 h 464303"/>
              <a:gd name="connsiteX1" fmla="*/ 733425 w 782955"/>
              <a:gd name="connsiteY1" fmla="*/ 248602 h 464303"/>
              <a:gd name="connsiteX2" fmla="*/ 733425 w 782955"/>
              <a:gd name="connsiteY2" fmla="*/ 144780 h 464303"/>
              <a:gd name="connsiteX3" fmla="*/ 782955 w 782955"/>
              <a:gd name="connsiteY3" fmla="*/ 123825 h 464303"/>
              <a:gd name="connsiteX4" fmla="*/ 447675 w 782955"/>
              <a:gd name="connsiteY4" fmla="*/ 0 h 464303"/>
              <a:gd name="connsiteX5" fmla="*/ 40005 w 782955"/>
              <a:gd name="connsiteY5" fmla="*/ 142875 h 464303"/>
              <a:gd name="connsiteX6" fmla="*/ 0 w 782955"/>
              <a:gd name="connsiteY6" fmla="*/ 257175 h 464303"/>
              <a:gd name="connsiteX7" fmla="*/ 4762 w 782955"/>
              <a:gd name="connsiteY7" fmla="*/ 299085 h 464303"/>
              <a:gd name="connsiteX8" fmla="*/ 319335 w 782955"/>
              <a:gd name="connsiteY8" fmla="*/ 464303 h 464303"/>
              <a:gd name="connsiteX9" fmla="*/ 782955 w 782955"/>
              <a:gd name="connsiteY9" fmla="*/ 266700 h 464303"/>
              <a:gd name="connsiteX10" fmla="*/ 51435 w 782955"/>
              <a:gd name="connsiteY10" fmla="*/ 209550 h 464303"/>
              <a:gd name="connsiteX11" fmla="*/ 316230 w 782955"/>
              <a:gd name="connsiteY11" fmla="*/ 313372 h 464303"/>
              <a:gd name="connsiteX12" fmla="*/ 696277 w 782955"/>
              <a:gd name="connsiteY12" fmla="*/ 160020 h 464303"/>
              <a:gd name="connsiteX13" fmla="*/ 696277 w 782955"/>
              <a:gd name="connsiteY13" fmla="*/ 241935 h 464303"/>
              <a:gd name="connsiteX14" fmla="*/ 316230 w 782955"/>
              <a:gd name="connsiteY14" fmla="*/ 400050 h 464303"/>
              <a:gd name="connsiteX15" fmla="*/ 51435 w 782955"/>
              <a:gd name="connsiteY15" fmla="*/ 295275 h 464303"/>
              <a:gd name="connsiteX16" fmla="*/ 51435 w 782955"/>
              <a:gd name="connsiteY16" fmla="*/ 209550 h 464303"/>
              <a:gd name="connsiteX0" fmla="*/ 783670 w 783670"/>
              <a:gd name="connsiteY0" fmla="*/ 266700 h 464303"/>
              <a:gd name="connsiteX1" fmla="*/ 734140 w 783670"/>
              <a:gd name="connsiteY1" fmla="*/ 248602 h 464303"/>
              <a:gd name="connsiteX2" fmla="*/ 734140 w 783670"/>
              <a:gd name="connsiteY2" fmla="*/ 144780 h 464303"/>
              <a:gd name="connsiteX3" fmla="*/ 783670 w 783670"/>
              <a:gd name="connsiteY3" fmla="*/ 123825 h 464303"/>
              <a:gd name="connsiteX4" fmla="*/ 448390 w 783670"/>
              <a:gd name="connsiteY4" fmla="*/ 0 h 464303"/>
              <a:gd name="connsiteX5" fmla="*/ 40720 w 783670"/>
              <a:gd name="connsiteY5" fmla="*/ 142875 h 464303"/>
              <a:gd name="connsiteX6" fmla="*/ 715 w 783670"/>
              <a:gd name="connsiteY6" fmla="*/ 257175 h 464303"/>
              <a:gd name="connsiteX7" fmla="*/ 15250 w 783670"/>
              <a:gd name="connsiteY7" fmla="*/ 320585 h 464303"/>
              <a:gd name="connsiteX8" fmla="*/ 320050 w 783670"/>
              <a:gd name="connsiteY8" fmla="*/ 464303 h 464303"/>
              <a:gd name="connsiteX9" fmla="*/ 783670 w 783670"/>
              <a:gd name="connsiteY9" fmla="*/ 266700 h 464303"/>
              <a:gd name="connsiteX10" fmla="*/ 52150 w 783670"/>
              <a:gd name="connsiteY10" fmla="*/ 209550 h 464303"/>
              <a:gd name="connsiteX11" fmla="*/ 316945 w 783670"/>
              <a:gd name="connsiteY11" fmla="*/ 313372 h 464303"/>
              <a:gd name="connsiteX12" fmla="*/ 696992 w 783670"/>
              <a:gd name="connsiteY12" fmla="*/ 160020 h 464303"/>
              <a:gd name="connsiteX13" fmla="*/ 696992 w 783670"/>
              <a:gd name="connsiteY13" fmla="*/ 241935 h 464303"/>
              <a:gd name="connsiteX14" fmla="*/ 316945 w 783670"/>
              <a:gd name="connsiteY14" fmla="*/ 400050 h 464303"/>
              <a:gd name="connsiteX15" fmla="*/ 52150 w 783670"/>
              <a:gd name="connsiteY15" fmla="*/ 295275 h 464303"/>
              <a:gd name="connsiteX16" fmla="*/ 52150 w 783670"/>
              <a:gd name="connsiteY16" fmla="*/ 209550 h 464303"/>
              <a:gd name="connsiteX0" fmla="*/ 783670 w 783670"/>
              <a:gd name="connsiteY0" fmla="*/ 266700 h 464303"/>
              <a:gd name="connsiteX1" fmla="*/ 734140 w 783670"/>
              <a:gd name="connsiteY1" fmla="*/ 248602 h 464303"/>
              <a:gd name="connsiteX2" fmla="*/ 734140 w 783670"/>
              <a:gd name="connsiteY2" fmla="*/ 144780 h 464303"/>
              <a:gd name="connsiteX3" fmla="*/ 783670 w 783670"/>
              <a:gd name="connsiteY3" fmla="*/ 123825 h 464303"/>
              <a:gd name="connsiteX4" fmla="*/ 448390 w 783670"/>
              <a:gd name="connsiteY4" fmla="*/ 0 h 464303"/>
              <a:gd name="connsiteX5" fmla="*/ 40720 w 783670"/>
              <a:gd name="connsiteY5" fmla="*/ 142875 h 464303"/>
              <a:gd name="connsiteX6" fmla="*/ 715 w 783670"/>
              <a:gd name="connsiteY6" fmla="*/ 257175 h 464303"/>
              <a:gd name="connsiteX7" fmla="*/ 15250 w 783670"/>
              <a:gd name="connsiteY7" fmla="*/ 320585 h 464303"/>
              <a:gd name="connsiteX8" fmla="*/ 320050 w 783670"/>
              <a:gd name="connsiteY8" fmla="*/ 464303 h 464303"/>
              <a:gd name="connsiteX9" fmla="*/ 783670 w 783670"/>
              <a:gd name="connsiteY9" fmla="*/ 266700 h 464303"/>
              <a:gd name="connsiteX10" fmla="*/ 52150 w 783670"/>
              <a:gd name="connsiteY10" fmla="*/ 209550 h 464303"/>
              <a:gd name="connsiteX11" fmla="*/ 316945 w 783670"/>
              <a:gd name="connsiteY11" fmla="*/ 313372 h 464303"/>
              <a:gd name="connsiteX12" fmla="*/ 696992 w 783670"/>
              <a:gd name="connsiteY12" fmla="*/ 160020 h 464303"/>
              <a:gd name="connsiteX13" fmla="*/ 696992 w 783670"/>
              <a:gd name="connsiteY13" fmla="*/ 241935 h 464303"/>
              <a:gd name="connsiteX14" fmla="*/ 316945 w 783670"/>
              <a:gd name="connsiteY14" fmla="*/ 400050 h 464303"/>
              <a:gd name="connsiteX15" fmla="*/ 52150 w 783670"/>
              <a:gd name="connsiteY15" fmla="*/ 295275 h 464303"/>
              <a:gd name="connsiteX16" fmla="*/ 52150 w 783670"/>
              <a:gd name="connsiteY16" fmla="*/ 209550 h 464303"/>
              <a:gd name="connsiteX0" fmla="*/ 784068 w 784068"/>
              <a:gd name="connsiteY0" fmla="*/ 266700 h 464303"/>
              <a:gd name="connsiteX1" fmla="*/ 734538 w 784068"/>
              <a:gd name="connsiteY1" fmla="*/ 248602 h 464303"/>
              <a:gd name="connsiteX2" fmla="*/ 734538 w 784068"/>
              <a:gd name="connsiteY2" fmla="*/ 144780 h 464303"/>
              <a:gd name="connsiteX3" fmla="*/ 784068 w 784068"/>
              <a:gd name="connsiteY3" fmla="*/ 123825 h 464303"/>
              <a:gd name="connsiteX4" fmla="*/ 448788 w 784068"/>
              <a:gd name="connsiteY4" fmla="*/ 0 h 464303"/>
              <a:gd name="connsiteX5" fmla="*/ 41118 w 784068"/>
              <a:gd name="connsiteY5" fmla="*/ 142875 h 464303"/>
              <a:gd name="connsiteX6" fmla="*/ 1113 w 784068"/>
              <a:gd name="connsiteY6" fmla="*/ 257175 h 464303"/>
              <a:gd name="connsiteX7" fmla="*/ 11739 w 784068"/>
              <a:gd name="connsiteY7" fmla="*/ 330358 h 464303"/>
              <a:gd name="connsiteX8" fmla="*/ 320448 w 784068"/>
              <a:gd name="connsiteY8" fmla="*/ 464303 h 464303"/>
              <a:gd name="connsiteX9" fmla="*/ 784068 w 784068"/>
              <a:gd name="connsiteY9" fmla="*/ 266700 h 464303"/>
              <a:gd name="connsiteX10" fmla="*/ 52548 w 784068"/>
              <a:gd name="connsiteY10" fmla="*/ 209550 h 464303"/>
              <a:gd name="connsiteX11" fmla="*/ 317343 w 784068"/>
              <a:gd name="connsiteY11" fmla="*/ 313372 h 464303"/>
              <a:gd name="connsiteX12" fmla="*/ 697390 w 784068"/>
              <a:gd name="connsiteY12" fmla="*/ 160020 h 464303"/>
              <a:gd name="connsiteX13" fmla="*/ 697390 w 784068"/>
              <a:gd name="connsiteY13" fmla="*/ 241935 h 464303"/>
              <a:gd name="connsiteX14" fmla="*/ 317343 w 784068"/>
              <a:gd name="connsiteY14" fmla="*/ 400050 h 464303"/>
              <a:gd name="connsiteX15" fmla="*/ 52548 w 784068"/>
              <a:gd name="connsiteY15" fmla="*/ 295275 h 464303"/>
              <a:gd name="connsiteX16" fmla="*/ 52548 w 784068"/>
              <a:gd name="connsiteY16" fmla="*/ 209550 h 464303"/>
              <a:gd name="connsiteX0" fmla="*/ 784068 w 784068"/>
              <a:gd name="connsiteY0" fmla="*/ 266700 h 464303"/>
              <a:gd name="connsiteX1" fmla="*/ 734538 w 784068"/>
              <a:gd name="connsiteY1" fmla="*/ 248602 h 464303"/>
              <a:gd name="connsiteX2" fmla="*/ 734538 w 784068"/>
              <a:gd name="connsiteY2" fmla="*/ 144780 h 464303"/>
              <a:gd name="connsiteX3" fmla="*/ 784068 w 784068"/>
              <a:gd name="connsiteY3" fmla="*/ 123825 h 464303"/>
              <a:gd name="connsiteX4" fmla="*/ 448788 w 784068"/>
              <a:gd name="connsiteY4" fmla="*/ 0 h 464303"/>
              <a:gd name="connsiteX5" fmla="*/ 41118 w 784068"/>
              <a:gd name="connsiteY5" fmla="*/ 142875 h 464303"/>
              <a:gd name="connsiteX6" fmla="*/ 1113 w 784068"/>
              <a:gd name="connsiteY6" fmla="*/ 257175 h 464303"/>
              <a:gd name="connsiteX7" fmla="*/ 11739 w 784068"/>
              <a:gd name="connsiteY7" fmla="*/ 330358 h 464303"/>
              <a:gd name="connsiteX8" fmla="*/ 320448 w 784068"/>
              <a:gd name="connsiteY8" fmla="*/ 464303 h 464303"/>
              <a:gd name="connsiteX9" fmla="*/ 784068 w 784068"/>
              <a:gd name="connsiteY9" fmla="*/ 266700 h 464303"/>
              <a:gd name="connsiteX10" fmla="*/ 52548 w 784068"/>
              <a:gd name="connsiteY10" fmla="*/ 209550 h 464303"/>
              <a:gd name="connsiteX11" fmla="*/ 317343 w 784068"/>
              <a:gd name="connsiteY11" fmla="*/ 313372 h 464303"/>
              <a:gd name="connsiteX12" fmla="*/ 697390 w 784068"/>
              <a:gd name="connsiteY12" fmla="*/ 160020 h 464303"/>
              <a:gd name="connsiteX13" fmla="*/ 697390 w 784068"/>
              <a:gd name="connsiteY13" fmla="*/ 241935 h 464303"/>
              <a:gd name="connsiteX14" fmla="*/ 317343 w 784068"/>
              <a:gd name="connsiteY14" fmla="*/ 400050 h 464303"/>
              <a:gd name="connsiteX15" fmla="*/ 52548 w 784068"/>
              <a:gd name="connsiteY15" fmla="*/ 295275 h 464303"/>
              <a:gd name="connsiteX16" fmla="*/ 52548 w 784068"/>
              <a:gd name="connsiteY16" fmla="*/ 209550 h 464303"/>
              <a:gd name="connsiteX0" fmla="*/ 784068 w 784068"/>
              <a:gd name="connsiteY0" fmla="*/ 266700 h 464303"/>
              <a:gd name="connsiteX1" fmla="*/ 734538 w 784068"/>
              <a:gd name="connsiteY1" fmla="*/ 248602 h 464303"/>
              <a:gd name="connsiteX2" fmla="*/ 734538 w 784068"/>
              <a:gd name="connsiteY2" fmla="*/ 144780 h 464303"/>
              <a:gd name="connsiteX3" fmla="*/ 784068 w 784068"/>
              <a:gd name="connsiteY3" fmla="*/ 123825 h 464303"/>
              <a:gd name="connsiteX4" fmla="*/ 448788 w 784068"/>
              <a:gd name="connsiteY4" fmla="*/ 0 h 464303"/>
              <a:gd name="connsiteX5" fmla="*/ 41118 w 784068"/>
              <a:gd name="connsiteY5" fmla="*/ 142875 h 464303"/>
              <a:gd name="connsiteX6" fmla="*/ 1113 w 784068"/>
              <a:gd name="connsiteY6" fmla="*/ 257175 h 464303"/>
              <a:gd name="connsiteX7" fmla="*/ 11739 w 784068"/>
              <a:gd name="connsiteY7" fmla="*/ 330358 h 464303"/>
              <a:gd name="connsiteX8" fmla="*/ 320448 w 784068"/>
              <a:gd name="connsiteY8" fmla="*/ 464303 h 464303"/>
              <a:gd name="connsiteX9" fmla="*/ 784068 w 784068"/>
              <a:gd name="connsiteY9" fmla="*/ 266700 h 464303"/>
              <a:gd name="connsiteX10" fmla="*/ 52548 w 784068"/>
              <a:gd name="connsiteY10" fmla="*/ 209550 h 464303"/>
              <a:gd name="connsiteX11" fmla="*/ 317343 w 784068"/>
              <a:gd name="connsiteY11" fmla="*/ 313372 h 464303"/>
              <a:gd name="connsiteX12" fmla="*/ 697390 w 784068"/>
              <a:gd name="connsiteY12" fmla="*/ 160020 h 464303"/>
              <a:gd name="connsiteX13" fmla="*/ 697390 w 784068"/>
              <a:gd name="connsiteY13" fmla="*/ 241935 h 464303"/>
              <a:gd name="connsiteX14" fmla="*/ 317343 w 784068"/>
              <a:gd name="connsiteY14" fmla="*/ 400050 h 464303"/>
              <a:gd name="connsiteX15" fmla="*/ 52548 w 784068"/>
              <a:gd name="connsiteY15" fmla="*/ 295275 h 464303"/>
              <a:gd name="connsiteX16" fmla="*/ 52548 w 784068"/>
              <a:gd name="connsiteY16" fmla="*/ 209550 h 464303"/>
              <a:gd name="connsiteX0" fmla="*/ 784068 w 784068"/>
              <a:gd name="connsiteY0" fmla="*/ 266700 h 468212"/>
              <a:gd name="connsiteX1" fmla="*/ 734538 w 784068"/>
              <a:gd name="connsiteY1" fmla="*/ 248602 h 468212"/>
              <a:gd name="connsiteX2" fmla="*/ 734538 w 784068"/>
              <a:gd name="connsiteY2" fmla="*/ 144780 h 468212"/>
              <a:gd name="connsiteX3" fmla="*/ 784068 w 784068"/>
              <a:gd name="connsiteY3" fmla="*/ 123825 h 468212"/>
              <a:gd name="connsiteX4" fmla="*/ 448788 w 784068"/>
              <a:gd name="connsiteY4" fmla="*/ 0 h 468212"/>
              <a:gd name="connsiteX5" fmla="*/ 41118 w 784068"/>
              <a:gd name="connsiteY5" fmla="*/ 142875 h 468212"/>
              <a:gd name="connsiteX6" fmla="*/ 1113 w 784068"/>
              <a:gd name="connsiteY6" fmla="*/ 257175 h 468212"/>
              <a:gd name="connsiteX7" fmla="*/ 11739 w 784068"/>
              <a:gd name="connsiteY7" fmla="*/ 330358 h 468212"/>
              <a:gd name="connsiteX8" fmla="*/ 320448 w 784068"/>
              <a:gd name="connsiteY8" fmla="*/ 468212 h 468212"/>
              <a:gd name="connsiteX9" fmla="*/ 784068 w 784068"/>
              <a:gd name="connsiteY9" fmla="*/ 266700 h 468212"/>
              <a:gd name="connsiteX10" fmla="*/ 52548 w 784068"/>
              <a:gd name="connsiteY10" fmla="*/ 209550 h 468212"/>
              <a:gd name="connsiteX11" fmla="*/ 317343 w 784068"/>
              <a:gd name="connsiteY11" fmla="*/ 313372 h 468212"/>
              <a:gd name="connsiteX12" fmla="*/ 697390 w 784068"/>
              <a:gd name="connsiteY12" fmla="*/ 160020 h 468212"/>
              <a:gd name="connsiteX13" fmla="*/ 697390 w 784068"/>
              <a:gd name="connsiteY13" fmla="*/ 241935 h 468212"/>
              <a:gd name="connsiteX14" fmla="*/ 317343 w 784068"/>
              <a:gd name="connsiteY14" fmla="*/ 400050 h 468212"/>
              <a:gd name="connsiteX15" fmla="*/ 52548 w 784068"/>
              <a:gd name="connsiteY15" fmla="*/ 295275 h 468212"/>
              <a:gd name="connsiteX16" fmla="*/ 52548 w 784068"/>
              <a:gd name="connsiteY16" fmla="*/ 209550 h 46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068" h="468212">
                <a:moveTo>
                  <a:pt x="784068" y="266700"/>
                </a:moveTo>
                <a:lnTo>
                  <a:pt x="734538" y="248602"/>
                </a:lnTo>
                <a:lnTo>
                  <a:pt x="734538" y="144780"/>
                </a:lnTo>
                <a:lnTo>
                  <a:pt x="784068" y="123825"/>
                </a:lnTo>
                <a:lnTo>
                  <a:pt x="448788" y="0"/>
                </a:lnTo>
                <a:lnTo>
                  <a:pt x="41118" y="142875"/>
                </a:lnTo>
                <a:cubicBezTo>
                  <a:pt x="2065" y="161925"/>
                  <a:pt x="6010" y="225928"/>
                  <a:pt x="1113" y="257175"/>
                </a:cubicBezTo>
                <a:cubicBezTo>
                  <a:pt x="-3784" y="288422"/>
                  <a:pt x="8882" y="317023"/>
                  <a:pt x="11739" y="330358"/>
                </a:cubicBezTo>
                <a:cubicBezTo>
                  <a:pt x="65355" y="368904"/>
                  <a:pt x="188130" y="417393"/>
                  <a:pt x="320448" y="468212"/>
                </a:cubicBezTo>
                <a:cubicBezTo>
                  <a:pt x="528329" y="384633"/>
                  <a:pt x="714727" y="301021"/>
                  <a:pt x="784068" y="266700"/>
                </a:cubicBezTo>
                <a:close/>
                <a:moveTo>
                  <a:pt x="52548" y="209550"/>
                </a:moveTo>
                <a:lnTo>
                  <a:pt x="317343" y="313372"/>
                </a:lnTo>
                <a:lnTo>
                  <a:pt x="697390" y="160020"/>
                </a:lnTo>
                <a:lnTo>
                  <a:pt x="697390" y="241935"/>
                </a:lnTo>
                <a:lnTo>
                  <a:pt x="317343" y="400050"/>
                </a:lnTo>
                <a:lnTo>
                  <a:pt x="52548" y="295275"/>
                </a:lnTo>
                <a:lnTo>
                  <a:pt x="52548" y="209550"/>
                </a:lnTo>
                <a:close/>
              </a:path>
            </a:pathLst>
          </a:custGeom>
          <a:solidFill>
            <a:srgbClr val="44546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PE" dirty="0"/>
          </a:p>
        </p:txBody>
      </p:sp>
      <p:sp>
        <p:nvSpPr>
          <p:cNvPr id="42" name="Gráfico 2" descr="Libros">
            <a:extLst>
              <a:ext uri="{FF2B5EF4-FFF2-40B4-BE49-F238E27FC236}">
                <a16:creationId xmlns:a16="http://schemas.microsoft.com/office/drawing/2014/main" id="{762CB2DB-3DC0-40D3-80E9-5C21B207839D}"/>
              </a:ext>
            </a:extLst>
          </p:cNvPr>
          <p:cNvSpPr/>
          <p:nvPr/>
        </p:nvSpPr>
        <p:spPr>
          <a:xfrm>
            <a:off x="7108242" y="3663633"/>
            <a:ext cx="720000" cy="432000"/>
          </a:xfrm>
          <a:custGeom>
            <a:avLst/>
            <a:gdLst>
              <a:gd name="connsiteX0" fmla="*/ 818674 w 819150"/>
              <a:gd name="connsiteY0" fmla="*/ 273844 h 771525"/>
              <a:gd name="connsiteX1" fmla="*/ 769144 w 819150"/>
              <a:gd name="connsiteY1" fmla="*/ 255746 h 771525"/>
              <a:gd name="connsiteX2" fmla="*/ 769144 w 819150"/>
              <a:gd name="connsiteY2" fmla="*/ 151924 h 771525"/>
              <a:gd name="connsiteX3" fmla="*/ 818674 w 819150"/>
              <a:gd name="connsiteY3" fmla="*/ 130969 h 771525"/>
              <a:gd name="connsiteX4" fmla="*/ 483394 w 819150"/>
              <a:gd name="connsiteY4" fmla="*/ 7144 h 771525"/>
              <a:gd name="connsiteX5" fmla="*/ 75724 w 819150"/>
              <a:gd name="connsiteY5" fmla="*/ 150019 h 771525"/>
              <a:gd name="connsiteX6" fmla="*/ 35719 w 819150"/>
              <a:gd name="connsiteY6" fmla="*/ 264319 h 771525"/>
              <a:gd name="connsiteX7" fmla="*/ 40481 w 819150"/>
              <a:gd name="connsiteY7" fmla="*/ 306229 h 771525"/>
              <a:gd name="connsiteX8" fmla="*/ 7144 w 819150"/>
              <a:gd name="connsiteY8" fmla="*/ 416719 h 771525"/>
              <a:gd name="connsiteX9" fmla="*/ 35719 w 819150"/>
              <a:gd name="connsiteY9" fmla="*/ 499586 h 771525"/>
              <a:gd name="connsiteX10" fmla="*/ 33814 w 819150"/>
              <a:gd name="connsiteY10" fmla="*/ 559594 h 771525"/>
              <a:gd name="connsiteX11" fmla="*/ 83344 w 819150"/>
              <a:gd name="connsiteY11" fmla="*/ 654844 h 771525"/>
              <a:gd name="connsiteX12" fmla="*/ 348139 w 819150"/>
              <a:gd name="connsiteY12" fmla="*/ 764381 h 771525"/>
              <a:gd name="connsiteX13" fmla="*/ 816769 w 819150"/>
              <a:gd name="connsiteY13" fmla="*/ 570071 h 771525"/>
              <a:gd name="connsiteX14" fmla="*/ 767239 w 819150"/>
              <a:gd name="connsiteY14" fmla="*/ 551974 h 771525"/>
              <a:gd name="connsiteX15" fmla="*/ 767239 w 819150"/>
              <a:gd name="connsiteY15" fmla="*/ 447199 h 771525"/>
              <a:gd name="connsiteX16" fmla="*/ 816769 w 819150"/>
              <a:gd name="connsiteY16" fmla="*/ 426244 h 771525"/>
              <a:gd name="connsiteX17" fmla="*/ 740569 w 819150"/>
              <a:gd name="connsiteY17" fmla="*/ 397669 h 771525"/>
              <a:gd name="connsiteX18" fmla="*/ 740569 w 819150"/>
              <a:gd name="connsiteY18" fmla="*/ 306229 h 771525"/>
              <a:gd name="connsiteX19" fmla="*/ 818674 w 819150"/>
              <a:gd name="connsiteY19" fmla="*/ 273844 h 771525"/>
              <a:gd name="connsiteX20" fmla="*/ 87154 w 819150"/>
              <a:gd name="connsiteY20" fmla="*/ 216694 h 771525"/>
              <a:gd name="connsiteX21" fmla="*/ 351949 w 819150"/>
              <a:gd name="connsiteY21" fmla="*/ 320516 h 771525"/>
              <a:gd name="connsiteX22" fmla="*/ 731996 w 819150"/>
              <a:gd name="connsiteY22" fmla="*/ 167164 h 771525"/>
              <a:gd name="connsiteX23" fmla="*/ 731996 w 819150"/>
              <a:gd name="connsiteY23" fmla="*/ 249079 h 771525"/>
              <a:gd name="connsiteX24" fmla="*/ 351949 w 819150"/>
              <a:gd name="connsiteY24" fmla="*/ 407194 h 771525"/>
              <a:gd name="connsiteX25" fmla="*/ 87154 w 819150"/>
              <a:gd name="connsiteY25" fmla="*/ 302419 h 771525"/>
              <a:gd name="connsiteX26" fmla="*/ 87154 w 819150"/>
              <a:gd name="connsiteY26" fmla="*/ 216694 h 771525"/>
              <a:gd name="connsiteX27" fmla="*/ 730091 w 819150"/>
              <a:gd name="connsiteY27" fmla="*/ 545306 h 771525"/>
              <a:gd name="connsiteX28" fmla="*/ 350044 w 819150"/>
              <a:gd name="connsiteY28" fmla="*/ 702469 h 771525"/>
              <a:gd name="connsiteX29" fmla="*/ 84296 w 819150"/>
              <a:gd name="connsiteY29" fmla="*/ 597694 h 771525"/>
              <a:gd name="connsiteX30" fmla="*/ 84296 w 819150"/>
              <a:gd name="connsiteY30" fmla="*/ 523399 h 771525"/>
              <a:gd name="connsiteX31" fmla="*/ 321469 w 819150"/>
              <a:gd name="connsiteY31" fmla="*/ 620554 h 771525"/>
              <a:gd name="connsiteX32" fmla="*/ 731044 w 819150"/>
              <a:gd name="connsiteY32" fmla="*/ 458629 h 771525"/>
              <a:gd name="connsiteX33" fmla="*/ 730091 w 819150"/>
              <a:gd name="connsiteY33" fmla="*/ 545306 h 771525"/>
              <a:gd name="connsiteX34" fmla="*/ 703421 w 819150"/>
              <a:gd name="connsiteY34" fmla="*/ 402431 h 771525"/>
              <a:gd name="connsiteX35" fmla="*/ 323374 w 819150"/>
              <a:gd name="connsiteY35" fmla="*/ 559594 h 771525"/>
              <a:gd name="connsiteX36" fmla="*/ 58579 w 819150"/>
              <a:gd name="connsiteY36" fmla="*/ 454819 h 771525"/>
              <a:gd name="connsiteX37" fmla="*/ 58579 w 819150"/>
              <a:gd name="connsiteY37" fmla="*/ 369094 h 771525"/>
              <a:gd name="connsiteX38" fmla="*/ 330994 w 819150"/>
              <a:gd name="connsiteY38" fmla="*/ 477679 h 771525"/>
              <a:gd name="connsiteX39" fmla="*/ 704374 w 819150"/>
              <a:gd name="connsiteY39" fmla="*/ 321469 h 771525"/>
              <a:gd name="connsiteX40" fmla="*/ 704374 w 819150"/>
              <a:gd name="connsiteY40" fmla="*/ 402431 h 771525"/>
              <a:gd name="connsiteX0" fmla="*/ 811530 w 811530"/>
              <a:gd name="connsiteY0" fmla="*/ 266700 h 757237"/>
              <a:gd name="connsiteX1" fmla="*/ 762000 w 811530"/>
              <a:gd name="connsiteY1" fmla="*/ 248602 h 757237"/>
              <a:gd name="connsiteX2" fmla="*/ 762000 w 811530"/>
              <a:gd name="connsiteY2" fmla="*/ 144780 h 757237"/>
              <a:gd name="connsiteX3" fmla="*/ 811530 w 811530"/>
              <a:gd name="connsiteY3" fmla="*/ 123825 h 757237"/>
              <a:gd name="connsiteX4" fmla="*/ 476250 w 811530"/>
              <a:gd name="connsiteY4" fmla="*/ 0 h 757237"/>
              <a:gd name="connsiteX5" fmla="*/ 68580 w 811530"/>
              <a:gd name="connsiteY5" fmla="*/ 142875 h 757237"/>
              <a:gd name="connsiteX6" fmla="*/ 28575 w 811530"/>
              <a:gd name="connsiteY6" fmla="*/ 257175 h 757237"/>
              <a:gd name="connsiteX7" fmla="*/ 33337 w 811530"/>
              <a:gd name="connsiteY7" fmla="*/ 299085 h 757237"/>
              <a:gd name="connsiteX8" fmla="*/ 0 w 811530"/>
              <a:gd name="connsiteY8" fmla="*/ 409575 h 757237"/>
              <a:gd name="connsiteX9" fmla="*/ 28575 w 811530"/>
              <a:gd name="connsiteY9" fmla="*/ 492442 h 757237"/>
              <a:gd name="connsiteX10" fmla="*/ 26670 w 811530"/>
              <a:gd name="connsiteY10" fmla="*/ 552450 h 757237"/>
              <a:gd name="connsiteX11" fmla="*/ 76200 w 811530"/>
              <a:gd name="connsiteY11" fmla="*/ 647700 h 757237"/>
              <a:gd name="connsiteX12" fmla="*/ 340995 w 811530"/>
              <a:gd name="connsiteY12" fmla="*/ 757237 h 757237"/>
              <a:gd name="connsiteX13" fmla="*/ 809625 w 811530"/>
              <a:gd name="connsiteY13" fmla="*/ 562927 h 757237"/>
              <a:gd name="connsiteX14" fmla="*/ 760095 w 811530"/>
              <a:gd name="connsiteY14" fmla="*/ 544830 h 757237"/>
              <a:gd name="connsiteX15" fmla="*/ 760095 w 811530"/>
              <a:gd name="connsiteY15" fmla="*/ 440055 h 757237"/>
              <a:gd name="connsiteX16" fmla="*/ 809625 w 811530"/>
              <a:gd name="connsiteY16" fmla="*/ 419100 h 757237"/>
              <a:gd name="connsiteX17" fmla="*/ 733425 w 811530"/>
              <a:gd name="connsiteY17" fmla="*/ 390525 h 757237"/>
              <a:gd name="connsiteX18" fmla="*/ 733425 w 811530"/>
              <a:gd name="connsiteY18" fmla="*/ 299085 h 757237"/>
              <a:gd name="connsiteX19" fmla="*/ 811530 w 811530"/>
              <a:gd name="connsiteY19" fmla="*/ 266700 h 757237"/>
              <a:gd name="connsiteX20" fmla="*/ 80010 w 811530"/>
              <a:gd name="connsiteY20" fmla="*/ 209550 h 757237"/>
              <a:gd name="connsiteX21" fmla="*/ 344805 w 811530"/>
              <a:gd name="connsiteY21" fmla="*/ 313372 h 757237"/>
              <a:gd name="connsiteX22" fmla="*/ 724852 w 811530"/>
              <a:gd name="connsiteY22" fmla="*/ 160020 h 757237"/>
              <a:gd name="connsiteX23" fmla="*/ 724852 w 811530"/>
              <a:gd name="connsiteY23" fmla="*/ 241935 h 757237"/>
              <a:gd name="connsiteX24" fmla="*/ 344805 w 811530"/>
              <a:gd name="connsiteY24" fmla="*/ 400050 h 757237"/>
              <a:gd name="connsiteX25" fmla="*/ 80010 w 811530"/>
              <a:gd name="connsiteY25" fmla="*/ 295275 h 757237"/>
              <a:gd name="connsiteX26" fmla="*/ 80010 w 811530"/>
              <a:gd name="connsiteY26" fmla="*/ 209550 h 757237"/>
              <a:gd name="connsiteX27" fmla="*/ 722947 w 811530"/>
              <a:gd name="connsiteY27" fmla="*/ 538162 h 757237"/>
              <a:gd name="connsiteX28" fmla="*/ 77152 w 811530"/>
              <a:gd name="connsiteY28" fmla="*/ 590550 h 757237"/>
              <a:gd name="connsiteX29" fmla="*/ 77152 w 811530"/>
              <a:gd name="connsiteY29" fmla="*/ 516255 h 757237"/>
              <a:gd name="connsiteX30" fmla="*/ 314325 w 811530"/>
              <a:gd name="connsiteY30" fmla="*/ 613410 h 757237"/>
              <a:gd name="connsiteX31" fmla="*/ 723900 w 811530"/>
              <a:gd name="connsiteY31" fmla="*/ 451485 h 757237"/>
              <a:gd name="connsiteX32" fmla="*/ 722947 w 811530"/>
              <a:gd name="connsiteY32" fmla="*/ 538162 h 757237"/>
              <a:gd name="connsiteX33" fmla="*/ 696277 w 811530"/>
              <a:gd name="connsiteY33" fmla="*/ 395287 h 757237"/>
              <a:gd name="connsiteX34" fmla="*/ 316230 w 811530"/>
              <a:gd name="connsiteY34" fmla="*/ 552450 h 757237"/>
              <a:gd name="connsiteX35" fmla="*/ 51435 w 811530"/>
              <a:gd name="connsiteY35" fmla="*/ 447675 h 757237"/>
              <a:gd name="connsiteX36" fmla="*/ 51435 w 811530"/>
              <a:gd name="connsiteY36" fmla="*/ 361950 h 757237"/>
              <a:gd name="connsiteX37" fmla="*/ 323850 w 811530"/>
              <a:gd name="connsiteY37" fmla="*/ 470535 h 757237"/>
              <a:gd name="connsiteX38" fmla="*/ 697230 w 811530"/>
              <a:gd name="connsiteY38" fmla="*/ 314325 h 757237"/>
              <a:gd name="connsiteX39" fmla="*/ 697230 w 811530"/>
              <a:gd name="connsiteY39" fmla="*/ 395287 h 757237"/>
              <a:gd name="connsiteX40" fmla="*/ 696277 w 811530"/>
              <a:gd name="connsiteY40" fmla="*/ 395287 h 757237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60095 w 811530"/>
              <a:gd name="connsiteY13" fmla="*/ 544830 h 647700"/>
              <a:gd name="connsiteX14" fmla="*/ 760095 w 811530"/>
              <a:gd name="connsiteY14" fmla="*/ 440055 h 647700"/>
              <a:gd name="connsiteX15" fmla="*/ 809625 w 811530"/>
              <a:gd name="connsiteY15" fmla="*/ 419100 h 647700"/>
              <a:gd name="connsiteX16" fmla="*/ 733425 w 811530"/>
              <a:gd name="connsiteY16" fmla="*/ 390525 h 647700"/>
              <a:gd name="connsiteX17" fmla="*/ 733425 w 811530"/>
              <a:gd name="connsiteY17" fmla="*/ 299085 h 647700"/>
              <a:gd name="connsiteX18" fmla="*/ 811530 w 811530"/>
              <a:gd name="connsiteY18" fmla="*/ 266700 h 647700"/>
              <a:gd name="connsiteX19" fmla="*/ 80010 w 811530"/>
              <a:gd name="connsiteY19" fmla="*/ 209550 h 647700"/>
              <a:gd name="connsiteX20" fmla="*/ 344805 w 811530"/>
              <a:gd name="connsiteY20" fmla="*/ 313372 h 647700"/>
              <a:gd name="connsiteX21" fmla="*/ 724852 w 811530"/>
              <a:gd name="connsiteY21" fmla="*/ 160020 h 647700"/>
              <a:gd name="connsiteX22" fmla="*/ 724852 w 811530"/>
              <a:gd name="connsiteY22" fmla="*/ 241935 h 647700"/>
              <a:gd name="connsiteX23" fmla="*/ 344805 w 811530"/>
              <a:gd name="connsiteY23" fmla="*/ 400050 h 647700"/>
              <a:gd name="connsiteX24" fmla="*/ 80010 w 811530"/>
              <a:gd name="connsiteY24" fmla="*/ 295275 h 647700"/>
              <a:gd name="connsiteX25" fmla="*/ 80010 w 811530"/>
              <a:gd name="connsiteY25" fmla="*/ 209550 h 647700"/>
              <a:gd name="connsiteX26" fmla="*/ 722947 w 811530"/>
              <a:gd name="connsiteY26" fmla="*/ 538162 h 647700"/>
              <a:gd name="connsiteX27" fmla="*/ 77152 w 811530"/>
              <a:gd name="connsiteY27" fmla="*/ 590550 h 647700"/>
              <a:gd name="connsiteX28" fmla="*/ 77152 w 811530"/>
              <a:gd name="connsiteY28" fmla="*/ 516255 h 647700"/>
              <a:gd name="connsiteX29" fmla="*/ 314325 w 811530"/>
              <a:gd name="connsiteY29" fmla="*/ 613410 h 647700"/>
              <a:gd name="connsiteX30" fmla="*/ 723900 w 811530"/>
              <a:gd name="connsiteY30" fmla="*/ 451485 h 647700"/>
              <a:gd name="connsiteX31" fmla="*/ 722947 w 811530"/>
              <a:gd name="connsiteY31" fmla="*/ 538162 h 647700"/>
              <a:gd name="connsiteX32" fmla="*/ 696277 w 811530"/>
              <a:gd name="connsiteY32" fmla="*/ 395287 h 647700"/>
              <a:gd name="connsiteX33" fmla="*/ 316230 w 811530"/>
              <a:gd name="connsiteY33" fmla="*/ 552450 h 647700"/>
              <a:gd name="connsiteX34" fmla="*/ 51435 w 811530"/>
              <a:gd name="connsiteY34" fmla="*/ 447675 h 647700"/>
              <a:gd name="connsiteX35" fmla="*/ 51435 w 811530"/>
              <a:gd name="connsiteY35" fmla="*/ 361950 h 647700"/>
              <a:gd name="connsiteX36" fmla="*/ 323850 w 811530"/>
              <a:gd name="connsiteY36" fmla="*/ 470535 h 647700"/>
              <a:gd name="connsiteX37" fmla="*/ 697230 w 811530"/>
              <a:gd name="connsiteY37" fmla="*/ 314325 h 647700"/>
              <a:gd name="connsiteX38" fmla="*/ 697230 w 811530"/>
              <a:gd name="connsiteY38" fmla="*/ 395287 h 647700"/>
              <a:gd name="connsiteX39" fmla="*/ 696277 w 811530"/>
              <a:gd name="connsiteY39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60095 w 811530"/>
              <a:gd name="connsiteY13" fmla="*/ 544830 h 647700"/>
              <a:gd name="connsiteX14" fmla="*/ 760095 w 811530"/>
              <a:gd name="connsiteY14" fmla="*/ 440055 h 647700"/>
              <a:gd name="connsiteX15" fmla="*/ 809625 w 811530"/>
              <a:gd name="connsiteY15" fmla="*/ 419100 h 647700"/>
              <a:gd name="connsiteX16" fmla="*/ 733425 w 811530"/>
              <a:gd name="connsiteY16" fmla="*/ 390525 h 647700"/>
              <a:gd name="connsiteX17" fmla="*/ 733425 w 811530"/>
              <a:gd name="connsiteY17" fmla="*/ 299085 h 647700"/>
              <a:gd name="connsiteX18" fmla="*/ 811530 w 811530"/>
              <a:gd name="connsiteY18" fmla="*/ 266700 h 647700"/>
              <a:gd name="connsiteX19" fmla="*/ 80010 w 811530"/>
              <a:gd name="connsiteY19" fmla="*/ 209550 h 647700"/>
              <a:gd name="connsiteX20" fmla="*/ 344805 w 811530"/>
              <a:gd name="connsiteY20" fmla="*/ 313372 h 647700"/>
              <a:gd name="connsiteX21" fmla="*/ 724852 w 811530"/>
              <a:gd name="connsiteY21" fmla="*/ 160020 h 647700"/>
              <a:gd name="connsiteX22" fmla="*/ 724852 w 811530"/>
              <a:gd name="connsiteY22" fmla="*/ 241935 h 647700"/>
              <a:gd name="connsiteX23" fmla="*/ 344805 w 811530"/>
              <a:gd name="connsiteY23" fmla="*/ 400050 h 647700"/>
              <a:gd name="connsiteX24" fmla="*/ 80010 w 811530"/>
              <a:gd name="connsiteY24" fmla="*/ 295275 h 647700"/>
              <a:gd name="connsiteX25" fmla="*/ 80010 w 811530"/>
              <a:gd name="connsiteY25" fmla="*/ 209550 h 647700"/>
              <a:gd name="connsiteX26" fmla="*/ 723900 w 811530"/>
              <a:gd name="connsiteY26" fmla="*/ 451485 h 647700"/>
              <a:gd name="connsiteX27" fmla="*/ 77152 w 811530"/>
              <a:gd name="connsiteY27" fmla="*/ 590550 h 647700"/>
              <a:gd name="connsiteX28" fmla="*/ 77152 w 811530"/>
              <a:gd name="connsiteY28" fmla="*/ 516255 h 647700"/>
              <a:gd name="connsiteX29" fmla="*/ 314325 w 811530"/>
              <a:gd name="connsiteY29" fmla="*/ 613410 h 647700"/>
              <a:gd name="connsiteX30" fmla="*/ 723900 w 811530"/>
              <a:gd name="connsiteY30" fmla="*/ 451485 h 647700"/>
              <a:gd name="connsiteX31" fmla="*/ 696277 w 811530"/>
              <a:gd name="connsiteY31" fmla="*/ 395287 h 647700"/>
              <a:gd name="connsiteX32" fmla="*/ 316230 w 811530"/>
              <a:gd name="connsiteY32" fmla="*/ 552450 h 647700"/>
              <a:gd name="connsiteX33" fmla="*/ 51435 w 811530"/>
              <a:gd name="connsiteY33" fmla="*/ 447675 h 647700"/>
              <a:gd name="connsiteX34" fmla="*/ 51435 w 811530"/>
              <a:gd name="connsiteY34" fmla="*/ 361950 h 647700"/>
              <a:gd name="connsiteX35" fmla="*/ 323850 w 811530"/>
              <a:gd name="connsiteY35" fmla="*/ 470535 h 647700"/>
              <a:gd name="connsiteX36" fmla="*/ 697230 w 811530"/>
              <a:gd name="connsiteY36" fmla="*/ 314325 h 647700"/>
              <a:gd name="connsiteX37" fmla="*/ 697230 w 811530"/>
              <a:gd name="connsiteY37" fmla="*/ 395287 h 647700"/>
              <a:gd name="connsiteX38" fmla="*/ 696277 w 811530"/>
              <a:gd name="connsiteY38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60095 w 811530"/>
              <a:gd name="connsiteY13" fmla="*/ 440055 h 647700"/>
              <a:gd name="connsiteX14" fmla="*/ 809625 w 811530"/>
              <a:gd name="connsiteY14" fmla="*/ 419100 h 647700"/>
              <a:gd name="connsiteX15" fmla="*/ 733425 w 811530"/>
              <a:gd name="connsiteY15" fmla="*/ 390525 h 647700"/>
              <a:gd name="connsiteX16" fmla="*/ 733425 w 811530"/>
              <a:gd name="connsiteY16" fmla="*/ 299085 h 647700"/>
              <a:gd name="connsiteX17" fmla="*/ 811530 w 811530"/>
              <a:gd name="connsiteY17" fmla="*/ 266700 h 647700"/>
              <a:gd name="connsiteX18" fmla="*/ 80010 w 811530"/>
              <a:gd name="connsiteY18" fmla="*/ 209550 h 647700"/>
              <a:gd name="connsiteX19" fmla="*/ 344805 w 811530"/>
              <a:gd name="connsiteY19" fmla="*/ 313372 h 647700"/>
              <a:gd name="connsiteX20" fmla="*/ 724852 w 811530"/>
              <a:gd name="connsiteY20" fmla="*/ 160020 h 647700"/>
              <a:gd name="connsiteX21" fmla="*/ 724852 w 811530"/>
              <a:gd name="connsiteY21" fmla="*/ 241935 h 647700"/>
              <a:gd name="connsiteX22" fmla="*/ 344805 w 811530"/>
              <a:gd name="connsiteY22" fmla="*/ 400050 h 647700"/>
              <a:gd name="connsiteX23" fmla="*/ 80010 w 811530"/>
              <a:gd name="connsiteY23" fmla="*/ 295275 h 647700"/>
              <a:gd name="connsiteX24" fmla="*/ 80010 w 811530"/>
              <a:gd name="connsiteY24" fmla="*/ 209550 h 647700"/>
              <a:gd name="connsiteX25" fmla="*/ 723900 w 811530"/>
              <a:gd name="connsiteY25" fmla="*/ 451485 h 647700"/>
              <a:gd name="connsiteX26" fmla="*/ 77152 w 811530"/>
              <a:gd name="connsiteY26" fmla="*/ 590550 h 647700"/>
              <a:gd name="connsiteX27" fmla="*/ 77152 w 811530"/>
              <a:gd name="connsiteY27" fmla="*/ 516255 h 647700"/>
              <a:gd name="connsiteX28" fmla="*/ 314325 w 811530"/>
              <a:gd name="connsiteY28" fmla="*/ 613410 h 647700"/>
              <a:gd name="connsiteX29" fmla="*/ 723900 w 811530"/>
              <a:gd name="connsiteY29" fmla="*/ 451485 h 647700"/>
              <a:gd name="connsiteX30" fmla="*/ 696277 w 811530"/>
              <a:gd name="connsiteY30" fmla="*/ 395287 h 647700"/>
              <a:gd name="connsiteX31" fmla="*/ 316230 w 811530"/>
              <a:gd name="connsiteY31" fmla="*/ 552450 h 647700"/>
              <a:gd name="connsiteX32" fmla="*/ 51435 w 811530"/>
              <a:gd name="connsiteY32" fmla="*/ 447675 h 647700"/>
              <a:gd name="connsiteX33" fmla="*/ 51435 w 811530"/>
              <a:gd name="connsiteY33" fmla="*/ 361950 h 647700"/>
              <a:gd name="connsiteX34" fmla="*/ 323850 w 811530"/>
              <a:gd name="connsiteY34" fmla="*/ 470535 h 647700"/>
              <a:gd name="connsiteX35" fmla="*/ 697230 w 811530"/>
              <a:gd name="connsiteY35" fmla="*/ 314325 h 647700"/>
              <a:gd name="connsiteX36" fmla="*/ 697230 w 811530"/>
              <a:gd name="connsiteY36" fmla="*/ 395287 h 647700"/>
              <a:gd name="connsiteX37" fmla="*/ 696277 w 811530"/>
              <a:gd name="connsiteY37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809625 w 811530"/>
              <a:gd name="connsiteY13" fmla="*/ 419100 h 647700"/>
              <a:gd name="connsiteX14" fmla="*/ 733425 w 811530"/>
              <a:gd name="connsiteY14" fmla="*/ 390525 h 647700"/>
              <a:gd name="connsiteX15" fmla="*/ 733425 w 811530"/>
              <a:gd name="connsiteY15" fmla="*/ 299085 h 647700"/>
              <a:gd name="connsiteX16" fmla="*/ 811530 w 811530"/>
              <a:gd name="connsiteY16" fmla="*/ 266700 h 647700"/>
              <a:gd name="connsiteX17" fmla="*/ 80010 w 811530"/>
              <a:gd name="connsiteY17" fmla="*/ 209550 h 647700"/>
              <a:gd name="connsiteX18" fmla="*/ 344805 w 811530"/>
              <a:gd name="connsiteY18" fmla="*/ 313372 h 647700"/>
              <a:gd name="connsiteX19" fmla="*/ 724852 w 811530"/>
              <a:gd name="connsiteY19" fmla="*/ 160020 h 647700"/>
              <a:gd name="connsiteX20" fmla="*/ 724852 w 811530"/>
              <a:gd name="connsiteY20" fmla="*/ 241935 h 647700"/>
              <a:gd name="connsiteX21" fmla="*/ 344805 w 811530"/>
              <a:gd name="connsiteY21" fmla="*/ 400050 h 647700"/>
              <a:gd name="connsiteX22" fmla="*/ 80010 w 811530"/>
              <a:gd name="connsiteY22" fmla="*/ 295275 h 647700"/>
              <a:gd name="connsiteX23" fmla="*/ 80010 w 811530"/>
              <a:gd name="connsiteY23" fmla="*/ 209550 h 647700"/>
              <a:gd name="connsiteX24" fmla="*/ 723900 w 811530"/>
              <a:gd name="connsiteY24" fmla="*/ 451485 h 647700"/>
              <a:gd name="connsiteX25" fmla="*/ 77152 w 811530"/>
              <a:gd name="connsiteY25" fmla="*/ 590550 h 647700"/>
              <a:gd name="connsiteX26" fmla="*/ 77152 w 811530"/>
              <a:gd name="connsiteY26" fmla="*/ 516255 h 647700"/>
              <a:gd name="connsiteX27" fmla="*/ 314325 w 811530"/>
              <a:gd name="connsiteY27" fmla="*/ 613410 h 647700"/>
              <a:gd name="connsiteX28" fmla="*/ 723900 w 811530"/>
              <a:gd name="connsiteY28" fmla="*/ 451485 h 647700"/>
              <a:gd name="connsiteX29" fmla="*/ 696277 w 811530"/>
              <a:gd name="connsiteY29" fmla="*/ 395287 h 647700"/>
              <a:gd name="connsiteX30" fmla="*/ 316230 w 811530"/>
              <a:gd name="connsiteY30" fmla="*/ 552450 h 647700"/>
              <a:gd name="connsiteX31" fmla="*/ 51435 w 811530"/>
              <a:gd name="connsiteY31" fmla="*/ 447675 h 647700"/>
              <a:gd name="connsiteX32" fmla="*/ 51435 w 811530"/>
              <a:gd name="connsiteY32" fmla="*/ 361950 h 647700"/>
              <a:gd name="connsiteX33" fmla="*/ 323850 w 811530"/>
              <a:gd name="connsiteY33" fmla="*/ 470535 h 647700"/>
              <a:gd name="connsiteX34" fmla="*/ 697230 w 811530"/>
              <a:gd name="connsiteY34" fmla="*/ 314325 h 647700"/>
              <a:gd name="connsiteX35" fmla="*/ 697230 w 811530"/>
              <a:gd name="connsiteY35" fmla="*/ 395287 h 647700"/>
              <a:gd name="connsiteX36" fmla="*/ 696277 w 811530"/>
              <a:gd name="connsiteY36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809625 w 811530"/>
              <a:gd name="connsiteY13" fmla="*/ 419100 h 647700"/>
              <a:gd name="connsiteX14" fmla="*/ 733425 w 811530"/>
              <a:gd name="connsiteY14" fmla="*/ 390525 h 647700"/>
              <a:gd name="connsiteX15" fmla="*/ 733425 w 811530"/>
              <a:gd name="connsiteY15" fmla="*/ 299085 h 647700"/>
              <a:gd name="connsiteX16" fmla="*/ 811530 w 811530"/>
              <a:gd name="connsiteY16" fmla="*/ 266700 h 647700"/>
              <a:gd name="connsiteX17" fmla="*/ 80010 w 811530"/>
              <a:gd name="connsiteY17" fmla="*/ 209550 h 647700"/>
              <a:gd name="connsiteX18" fmla="*/ 344805 w 811530"/>
              <a:gd name="connsiteY18" fmla="*/ 313372 h 647700"/>
              <a:gd name="connsiteX19" fmla="*/ 724852 w 811530"/>
              <a:gd name="connsiteY19" fmla="*/ 160020 h 647700"/>
              <a:gd name="connsiteX20" fmla="*/ 724852 w 811530"/>
              <a:gd name="connsiteY20" fmla="*/ 241935 h 647700"/>
              <a:gd name="connsiteX21" fmla="*/ 344805 w 811530"/>
              <a:gd name="connsiteY21" fmla="*/ 400050 h 647700"/>
              <a:gd name="connsiteX22" fmla="*/ 80010 w 811530"/>
              <a:gd name="connsiteY22" fmla="*/ 295275 h 647700"/>
              <a:gd name="connsiteX23" fmla="*/ 80010 w 811530"/>
              <a:gd name="connsiteY23" fmla="*/ 209550 h 647700"/>
              <a:gd name="connsiteX24" fmla="*/ 314325 w 811530"/>
              <a:gd name="connsiteY24" fmla="*/ 613410 h 647700"/>
              <a:gd name="connsiteX25" fmla="*/ 77152 w 811530"/>
              <a:gd name="connsiteY25" fmla="*/ 590550 h 647700"/>
              <a:gd name="connsiteX26" fmla="*/ 77152 w 811530"/>
              <a:gd name="connsiteY26" fmla="*/ 516255 h 647700"/>
              <a:gd name="connsiteX27" fmla="*/ 314325 w 811530"/>
              <a:gd name="connsiteY27" fmla="*/ 613410 h 647700"/>
              <a:gd name="connsiteX28" fmla="*/ 696277 w 811530"/>
              <a:gd name="connsiteY28" fmla="*/ 395287 h 647700"/>
              <a:gd name="connsiteX29" fmla="*/ 316230 w 811530"/>
              <a:gd name="connsiteY29" fmla="*/ 552450 h 647700"/>
              <a:gd name="connsiteX30" fmla="*/ 51435 w 811530"/>
              <a:gd name="connsiteY30" fmla="*/ 447675 h 647700"/>
              <a:gd name="connsiteX31" fmla="*/ 51435 w 811530"/>
              <a:gd name="connsiteY31" fmla="*/ 361950 h 647700"/>
              <a:gd name="connsiteX32" fmla="*/ 323850 w 811530"/>
              <a:gd name="connsiteY32" fmla="*/ 470535 h 647700"/>
              <a:gd name="connsiteX33" fmla="*/ 697230 w 811530"/>
              <a:gd name="connsiteY33" fmla="*/ 314325 h 647700"/>
              <a:gd name="connsiteX34" fmla="*/ 697230 w 811530"/>
              <a:gd name="connsiteY34" fmla="*/ 395287 h 647700"/>
              <a:gd name="connsiteX35" fmla="*/ 696277 w 811530"/>
              <a:gd name="connsiteY35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390525 h 647700"/>
              <a:gd name="connsiteX14" fmla="*/ 733425 w 811530"/>
              <a:gd name="connsiteY14" fmla="*/ 299085 h 647700"/>
              <a:gd name="connsiteX15" fmla="*/ 811530 w 811530"/>
              <a:gd name="connsiteY15" fmla="*/ 266700 h 647700"/>
              <a:gd name="connsiteX16" fmla="*/ 80010 w 811530"/>
              <a:gd name="connsiteY16" fmla="*/ 209550 h 647700"/>
              <a:gd name="connsiteX17" fmla="*/ 344805 w 811530"/>
              <a:gd name="connsiteY17" fmla="*/ 313372 h 647700"/>
              <a:gd name="connsiteX18" fmla="*/ 724852 w 811530"/>
              <a:gd name="connsiteY18" fmla="*/ 160020 h 647700"/>
              <a:gd name="connsiteX19" fmla="*/ 724852 w 811530"/>
              <a:gd name="connsiteY19" fmla="*/ 241935 h 647700"/>
              <a:gd name="connsiteX20" fmla="*/ 344805 w 811530"/>
              <a:gd name="connsiteY20" fmla="*/ 400050 h 647700"/>
              <a:gd name="connsiteX21" fmla="*/ 80010 w 811530"/>
              <a:gd name="connsiteY21" fmla="*/ 295275 h 647700"/>
              <a:gd name="connsiteX22" fmla="*/ 80010 w 811530"/>
              <a:gd name="connsiteY22" fmla="*/ 209550 h 647700"/>
              <a:gd name="connsiteX23" fmla="*/ 314325 w 811530"/>
              <a:gd name="connsiteY23" fmla="*/ 613410 h 647700"/>
              <a:gd name="connsiteX24" fmla="*/ 77152 w 811530"/>
              <a:gd name="connsiteY24" fmla="*/ 590550 h 647700"/>
              <a:gd name="connsiteX25" fmla="*/ 77152 w 811530"/>
              <a:gd name="connsiteY25" fmla="*/ 516255 h 647700"/>
              <a:gd name="connsiteX26" fmla="*/ 314325 w 811530"/>
              <a:gd name="connsiteY26" fmla="*/ 613410 h 647700"/>
              <a:gd name="connsiteX27" fmla="*/ 696277 w 811530"/>
              <a:gd name="connsiteY27" fmla="*/ 395287 h 647700"/>
              <a:gd name="connsiteX28" fmla="*/ 316230 w 811530"/>
              <a:gd name="connsiteY28" fmla="*/ 552450 h 647700"/>
              <a:gd name="connsiteX29" fmla="*/ 51435 w 811530"/>
              <a:gd name="connsiteY29" fmla="*/ 447675 h 647700"/>
              <a:gd name="connsiteX30" fmla="*/ 51435 w 811530"/>
              <a:gd name="connsiteY30" fmla="*/ 361950 h 647700"/>
              <a:gd name="connsiteX31" fmla="*/ 323850 w 811530"/>
              <a:gd name="connsiteY31" fmla="*/ 470535 h 647700"/>
              <a:gd name="connsiteX32" fmla="*/ 697230 w 811530"/>
              <a:gd name="connsiteY32" fmla="*/ 314325 h 647700"/>
              <a:gd name="connsiteX33" fmla="*/ 697230 w 811530"/>
              <a:gd name="connsiteY33" fmla="*/ 395287 h 647700"/>
              <a:gd name="connsiteX34" fmla="*/ 696277 w 811530"/>
              <a:gd name="connsiteY34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314325 w 811530"/>
              <a:gd name="connsiteY22" fmla="*/ 613410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314325 w 811530"/>
              <a:gd name="connsiteY25" fmla="*/ 613410 h 647700"/>
              <a:gd name="connsiteX26" fmla="*/ 696277 w 811530"/>
              <a:gd name="connsiteY26" fmla="*/ 395287 h 647700"/>
              <a:gd name="connsiteX27" fmla="*/ 316230 w 811530"/>
              <a:gd name="connsiteY27" fmla="*/ 552450 h 647700"/>
              <a:gd name="connsiteX28" fmla="*/ 51435 w 811530"/>
              <a:gd name="connsiteY28" fmla="*/ 447675 h 647700"/>
              <a:gd name="connsiteX29" fmla="*/ 51435 w 811530"/>
              <a:gd name="connsiteY29" fmla="*/ 361950 h 647700"/>
              <a:gd name="connsiteX30" fmla="*/ 323850 w 811530"/>
              <a:gd name="connsiteY30" fmla="*/ 470535 h 647700"/>
              <a:gd name="connsiteX31" fmla="*/ 697230 w 811530"/>
              <a:gd name="connsiteY31" fmla="*/ 314325 h 647700"/>
              <a:gd name="connsiteX32" fmla="*/ 697230 w 811530"/>
              <a:gd name="connsiteY32" fmla="*/ 395287 h 647700"/>
              <a:gd name="connsiteX33" fmla="*/ 696277 w 811530"/>
              <a:gd name="connsiteY33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314325 w 811530"/>
              <a:gd name="connsiteY22" fmla="*/ 613410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314325 w 811530"/>
              <a:gd name="connsiteY25" fmla="*/ 613410 h 647700"/>
              <a:gd name="connsiteX26" fmla="*/ 697230 w 811530"/>
              <a:gd name="connsiteY26" fmla="*/ 395287 h 647700"/>
              <a:gd name="connsiteX27" fmla="*/ 316230 w 811530"/>
              <a:gd name="connsiteY27" fmla="*/ 552450 h 647700"/>
              <a:gd name="connsiteX28" fmla="*/ 51435 w 811530"/>
              <a:gd name="connsiteY28" fmla="*/ 447675 h 647700"/>
              <a:gd name="connsiteX29" fmla="*/ 51435 w 811530"/>
              <a:gd name="connsiteY29" fmla="*/ 361950 h 647700"/>
              <a:gd name="connsiteX30" fmla="*/ 323850 w 811530"/>
              <a:gd name="connsiteY30" fmla="*/ 470535 h 647700"/>
              <a:gd name="connsiteX31" fmla="*/ 697230 w 811530"/>
              <a:gd name="connsiteY31" fmla="*/ 314325 h 647700"/>
              <a:gd name="connsiteX32" fmla="*/ 697230 w 811530"/>
              <a:gd name="connsiteY32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314325 w 811530"/>
              <a:gd name="connsiteY22" fmla="*/ 613410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314325 w 811530"/>
              <a:gd name="connsiteY25" fmla="*/ 613410 h 647700"/>
              <a:gd name="connsiteX26" fmla="*/ 697230 w 811530"/>
              <a:gd name="connsiteY26" fmla="*/ 395287 h 647700"/>
              <a:gd name="connsiteX27" fmla="*/ 51435 w 811530"/>
              <a:gd name="connsiteY27" fmla="*/ 447675 h 647700"/>
              <a:gd name="connsiteX28" fmla="*/ 51435 w 811530"/>
              <a:gd name="connsiteY28" fmla="*/ 361950 h 647700"/>
              <a:gd name="connsiteX29" fmla="*/ 323850 w 811530"/>
              <a:gd name="connsiteY29" fmla="*/ 470535 h 647700"/>
              <a:gd name="connsiteX30" fmla="*/ 697230 w 811530"/>
              <a:gd name="connsiteY30" fmla="*/ 314325 h 647700"/>
              <a:gd name="connsiteX31" fmla="*/ 697230 w 811530"/>
              <a:gd name="connsiteY31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77152 w 811530"/>
              <a:gd name="connsiteY22" fmla="*/ 516255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697230 w 811530"/>
              <a:gd name="connsiteY25" fmla="*/ 395287 h 647700"/>
              <a:gd name="connsiteX26" fmla="*/ 51435 w 811530"/>
              <a:gd name="connsiteY26" fmla="*/ 447675 h 647700"/>
              <a:gd name="connsiteX27" fmla="*/ 51435 w 811530"/>
              <a:gd name="connsiteY27" fmla="*/ 361950 h 647700"/>
              <a:gd name="connsiteX28" fmla="*/ 323850 w 811530"/>
              <a:gd name="connsiteY28" fmla="*/ 470535 h 647700"/>
              <a:gd name="connsiteX29" fmla="*/ 697230 w 811530"/>
              <a:gd name="connsiteY29" fmla="*/ 314325 h 647700"/>
              <a:gd name="connsiteX30" fmla="*/ 697230 w 811530"/>
              <a:gd name="connsiteY30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77152 w 811530"/>
              <a:gd name="connsiteY22" fmla="*/ 516255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697230 w 811530"/>
              <a:gd name="connsiteY25" fmla="*/ 395287 h 647700"/>
              <a:gd name="connsiteX26" fmla="*/ 51435 w 811530"/>
              <a:gd name="connsiteY26" fmla="*/ 447675 h 647700"/>
              <a:gd name="connsiteX27" fmla="*/ 51435 w 811530"/>
              <a:gd name="connsiteY27" fmla="*/ 361950 h 647700"/>
              <a:gd name="connsiteX28" fmla="*/ 697230 w 811530"/>
              <a:gd name="connsiteY28" fmla="*/ 314325 h 647700"/>
              <a:gd name="connsiteX29" fmla="*/ 697230 w 811530"/>
              <a:gd name="connsiteY29" fmla="*/ 395287 h 647700"/>
              <a:gd name="connsiteX0" fmla="*/ 843283 w 843283"/>
              <a:gd name="connsiteY0" fmla="*/ 266700 h 590550"/>
              <a:gd name="connsiteX1" fmla="*/ 793753 w 843283"/>
              <a:gd name="connsiteY1" fmla="*/ 248602 h 590550"/>
              <a:gd name="connsiteX2" fmla="*/ 793753 w 843283"/>
              <a:gd name="connsiteY2" fmla="*/ 144780 h 590550"/>
              <a:gd name="connsiteX3" fmla="*/ 843283 w 843283"/>
              <a:gd name="connsiteY3" fmla="*/ 123825 h 590550"/>
              <a:gd name="connsiteX4" fmla="*/ 508003 w 843283"/>
              <a:gd name="connsiteY4" fmla="*/ 0 h 590550"/>
              <a:gd name="connsiteX5" fmla="*/ 100333 w 843283"/>
              <a:gd name="connsiteY5" fmla="*/ 142875 h 590550"/>
              <a:gd name="connsiteX6" fmla="*/ 60328 w 843283"/>
              <a:gd name="connsiteY6" fmla="*/ 257175 h 590550"/>
              <a:gd name="connsiteX7" fmla="*/ 65090 w 843283"/>
              <a:gd name="connsiteY7" fmla="*/ 299085 h 590550"/>
              <a:gd name="connsiteX8" fmla="*/ 31753 w 843283"/>
              <a:gd name="connsiteY8" fmla="*/ 409575 h 590550"/>
              <a:gd name="connsiteX9" fmla="*/ 60328 w 843283"/>
              <a:gd name="connsiteY9" fmla="*/ 492442 h 590550"/>
              <a:gd name="connsiteX10" fmla="*/ 58423 w 843283"/>
              <a:gd name="connsiteY10" fmla="*/ 552450 h 590550"/>
              <a:gd name="connsiteX11" fmla="*/ 841378 w 843283"/>
              <a:gd name="connsiteY11" fmla="*/ 562927 h 590550"/>
              <a:gd name="connsiteX12" fmla="*/ 765178 w 843283"/>
              <a:gd name="connsiteY12" fmla="*/ 299085 h 590550"/>
              <a:gd name="connsiteX13" fmla="*/ 843283 w 843283"/>
              <a:gd name="connsiteY13" fmla="*/ 266700 h 590550"/>
              <a:gd name="connsiteX14" fmla="*/ 111763 w 843283"/>
              <a:gd name="connsiteY14" fmla="*/ 209550 h 590550"/>
              <a:gd name="connsiteX15" fmla="*/ 376558 w 843283"/>
              <a:gd name="connsiteY15" fmla="*/ 313372 h 590550"/>
              <a:gd name="connsiteX16" fmla="*/ 756605 w 843283"/>
              <a:gd name="connsiteY16" fmla="*/ 160020 h 590550"/>
              <a:gd name="connsiteX17" fmla="*/ 756605 w 843283"/>
              <a:gd name="connsiteY17" fmla="*/ 241935 h 590550"/>
              <a:gd name="connsiteX18" fmla="*/ 376558 w 843283"/>
              <a:gd name="connsiteY18" fmla="*/ 400050 h 590550"/>
              <a:gd name="connsiteX19" fmla="*/ 111763 w 843283"/>
              <a:gd name="connsiteY19" fmla="*/ 295275 h 590550"/>
              <a:gd name="connsiteX20" fmla="*/ 111763 w 843283"/>
              <a:gd name="connsiteY20" fmla="*/ 209550 h 590550"/>
              <a:gd name="connsiteX21" fmla="*/ 108905 w 843283"/>
              <a:gd name="connsiteY21" fmla="*/ 516255 h 590550"/>
              <a:gd name="connsiteX22" fmla="*/ 108905 w 843283"/>
              <a:gd name="connsiteY22" fmla="*/ 590550 h 590550"/>
              <a:gd name="connsiteX23" fmla="*/ 108905 w 843283"/>
              <a:gd name="connsiteY23" fmla="*/ 516255 h 590550"/>
              <a:gd name="connsiteX24" fmla="*/ 728983 w 843283"/>
              <a:gd name="connsiteY24" fmla="*/ 395287 h 590550"/>
              <a:gd name="connsiteX25" fmla="*/ 83188 w 843283"/>
              <a:gd name="connsiteY25" fmla="*/ 447675 h 590550"/>
              <a:gd name="connsiteX26" fmla="*/ 83188 w 843283"/>
              <a:gd name="connsiteY26" fmla="*/ 361950 h 590550"/>
              <a:gd name="connsiteX27" fmla="*/ 728983 w 843283"/>
              <a:gd name="connsiteY27" fmla="*/ 314325 h 590550"/>
              <a:gd name="connsiteX28" fmla="*/ 728983 w 843283"/>
              <a:gd name="connsiteY28" fmla="*/ 395287 h 590550"/>
              <a:gd name="connsiteX0" fmla="*/ 811530 w 811530"/>
              <a:gd name="connsiteY0" fmla="*/ 266700 h 590550"/>
              <a:gd name="connsiteX1" fmla="*/ 762000 w 811530"/>
              <a:gd name="connsiteY1" fmla="*/ 248602 h 590550"/>
              <a:gd name="connsiteX2" fmla="*/ 762000 w 811530"/>
              <a:gd name="connsiteY2" fmla="*/ 144780 h 590550"/>
              <a:gd name="connsiteX3" fmla="*/ 811530 w 811530"/>
              <a:gd name="connsiteY3" fmla="*/ 123825 h 590550"/>
              <a:gd name="connsiteX4" fmla="*/ 476250 w 811530"/>
              <a:gd name="connsiteY4" fmla="*/ 0 h 590550"/>
              <a:gd name="connsiteX5" fmla="*/ 68580 w 811530"/>
              <a:gd name="connsiteY5" fmla="*/ 142875 h 590550"/>
              <a:gd name="connsiteX6" fmla="*/ 28575 w 811530"/>
              <a:gd name="connsiteY6" fmla="*/ 257175 h 590550"/>
              <a:gd name="connsiteX7" fmla="*/ 33337 w 811530"/>
              <a:gd name="connsiteY7" fmla="*/ 299085 h 590550"/>
              <a:gd name="connsiteX8" fmla="*/ 0 w 811530"/>
              <a:gd name="connsiteY8" fmla="*/ 409575 h 590550"/>
              <a:gd name="connsiteX9" fmla="*/ 28575 w 811530"/>
              <a:gd name="connsiteY9" fmla="*/ 492442 h 590550"/>
              <a:gd name="connsiteX10" fmla="*/ 809625 w 811530"/>
              <a:gd name="connsiteY10" fmla="*/ 562927 h 590550"/>
              <a:gd name="connsiteX11" fmla="*/ 733425 w 811530"/>
              <a:gd name="connsiteY11" fmla="*/ 299085 h 590550"/>
              <a:gd name="connsiteX12" fmla="*/ 811530 w 811530"/>
              <a:gd name="connsiteY12" fmla="*/ 266700 h 590550"/>
              <a:gd name="connsiteX13" fmla="*/ 80010 w 811530"/>
              <a:gd name="connsiteY13" fmla="*/ 209550 h 590550"/>
              <a:gd name="connsiteX14" fmla="*/ 344805 w 811530"/>
              <a:gd name="connsiteY14" fmla="*/ 313372 h 590550"/>
              <a:gd name="connsiteX15" fmla="*/ 724852 w 811530"/>
              <a:gd name="connsiteY15" fmla="*/ 160020 h 590550"/>
              <a:gd name="connsiteX16" fmla="*/ 724852 w 811530"/>
              <a:gd name="connsiteY16" fmla="*/ 241935 h 590550"/>
              <a:gd name="connsiteX17" fmla="*/ 344805 w 811530"/>
              <a:gd name="connsiteY17" fmla="*/ 400050 h 590550"/>
              <a:gd name="connsiteX18" fmla="*/ 80010 w 811530"/>
              <a:gd name="connsiteY18" fmla="*/ 295275 h 590550"/>
              <a:gd name="connsiteX19" fmla="*/ 80010 w 811530"/>
              <a:gd name="connsiteY19" fmla="*/ 209550 h 590550"/>
              <a:gd name="connsiteX20" fmla="*/ 77152 w 811530"/>
              <a:gd name="connsiteY20" fmla="*/ 516255 h 590550"/>
              <a:gd name="connsiteX21" fmla="*/ 77152 w 811530"/>
              <a:gd name="connsiteY21" fmla="*/ 590550 h 590550"/>
              <a:gd name="connsiteX22" fmla="*/ 77152 w 811530"/>
              <a:gd name="connsiteY22" fmla="*/ 516255 h 590550"/>
              <a:gd name="connsiteX23" fmla="*/ 697230 w 811530"/>
              <a:gd name="connsiteY23" fmla="*/ 395287 h 590550"/>
              <a:gd name="connsiteX24" fmla="*/ 51435 w 811530"/>
              <a:gd name="connsiteY24" fmla="*/ 447675 h 590550"/>
              <a:gd name="connsiteX25" fmla="*/ 51435 w 811530"/>
              <a:gd name="connsiteY25" fmla="*/ 361950 h 590550"/>
              <a:gd name="connsiteX26" fmla="*/ 697230 w 811530"/>
              <a:gd name="connsiteY26" fmla="*/ 314325 h 590550"/>
              <a:gd name="connsiteX27" fmla="*/ 697230 w 811530"/>
              <a:gd name="connsiteY27" fmla="*/ 395287 h 590550"/>
              <a:gd name="connsiteX0" fmla="*/ 811530 w 811530"/>
              <a:gd name="connsiteY0" fmla="*/ 266700 h 570670"/>
              <a:gd name="connsiteX1" fmla="*/ 762000 w 811530"/>
              <a:gd name="connsiteY1" fmla="*/ 248602 h 570670"/>
              <a:gd name="connsiteX2" fmla="*/ 762000 w 811530"/>
              <a:gd name="connsiteY2" fmla="*/ 144780 h 570670"/>
              <a:gd name="connsiteX3" fmla="*/ 811530 w 811530"/>
              <a:gd name="connsiteY3" fmla="*/ 123825 h 570670"/>
              <a:gd name="connsiteX4" fmla="*/ 476250 w 811530"/>
              <a:gd name="connsiteY4" fmla="*/ 0 h 570670"/>
              <a:gd name="connsiteX5" fmla="*/ 68580 w 811530"/>
              <a:gd name="connsiteY5" fmla="*/ 142875 h 570670"/>
              <a:gd name="connsiteX6" fmla="*/ 28575 w 811530"/>
              <a:gd name="connsiteY6" fmla="*/ 257175 h 570670"/>
              <a:gd name="connsiteX7" fmla="*/ 33337 w 811530"/>
              <a:gd name="connsiteY7" fmla="*/ 299085 h 570670"/>
              <a:gd name="connsiteX8" fmla="*/ 0 w 811530"/>
              <a:gd name="connsiteY8" fmla="*/ 409575 h 570670"/>
              <a:gd name="connsiteX9" fmla="*/ 28575 w 811530"/>
              <a:gd name="connsiteY9" fmla="*/ 492442 h 570670"/>
              <a:gd name="connsiteX10" fmla="*/ 809625 w 811530"/>
              <a:gd name="connsiteY10" fmla="*/ 562927 h 570670"/>
              <a:gd name="connsiteX11" fmla="*/ 733425 w 811530"/>
              <a:gd name="connsiteY11" fmla="*/ 299085 h 570670"/>
              <a:gd name="connsiteX12" fmla="*/ 811530 w 811530"/>
              <a:gd name="connsiteY12" fmla="*/ 266700 h 570670"/>
              <a:gd name="connsiteX13" fmla="*/ 80010 w 811530"/>
              <a:gd name="connsiteY13" fmla="*/ 209550 h 570670"/>
              <a:gd name="connsiteX14" fmla="*/ 344805 w 811530"/>
              <a:gd name="connsiteY14" fmla="*/ 313372 h 570670"/>
              <a:gd name="connsiteX15" fmla="*/ 724852 w 811530"/>
              <a:gd name="connsiteY15" fmla="*/ 160020 h 570670"/>
              <a:gd name="connsiteX16" fmla="*/ 724852 w 811530"/>
              <a:gd name="connsiteY16" fmla="*/ 241935 h 570670"/>
              <a:gd name="connsiteX17" fmla="*/ 344805 w 811530"/>
              <a:gd name="connsiteY17" fmla="*/ 400050 h 570670"/>
              <a:gd name="connsiteX18" fmla="*/ 80010 w 811530"/>
              <a:gd name="connsiteY18" fmla="*/ 295275 h 570670"/>
              <a:gd name="connsiteX19" fmla="*/ 80010 w 811530"/>
              <a:gd name="connsiteY19" fmla="*/ 209550 h 570670"/>
              <a:gd name="connsiteX20" fmla="*/ 697230 w 811530"/>
              <a:gd name="connsiteY20" fmla="*/ 395287 h 570670"/>
              <a:gd name="connsiteX21" fmla="*/ 51435 w 811530"/>
              <a:gd name="connsiteY21" fmla="*/ 447675 h 570670"/>
              <a:gd name="connsiteX22" fmla="*/ 51435 w 811530"/>
              <a:gd name="connsiteY22" fmla="*/ 361950 h 570670"/>
              <a:gd name="connsiteX23" fmla="*/ 697230 w 811530"/>
              <a:gd name="connsiteY23" fmla="*/ 314325 h 570670"/>
              <a:gd name="connsiteX24" fmla="*/ 697230 w 811530"/>
              <a:gd name="connsiteY24" fmla="*/ 395287 h 570670"/>
              <a:gd name="connsiteX0" fmla="*/ 867671 w 867671"/>
              <a:gd name="connsiteY0" fmla="*/ 266700 h 564728"/>
              <a:gd name="connsiteX1" fmla="*/ 818141 w 867671"/>
              <a:gd name="connsiteY1" fmla="*/ 248602 h 564728"/>
              <a:gd name="connsiteX2" fmla="*/ 818141 w 867671"/>
              <a:gd name="connsiteY2" fmla="*/ 144780 h 564728"/>
              <a:gd name="connsiteX3" fmla="*/ 867671 w 867671"/>
              <a:gd name="connsiteY3" fmla="*/ 123825 h 564728"/>
              <a:gd name="connsiteX4" fmla="*/ 532391 w 867671"/>
              <a:gd name="connsiteY4" fmla="*/ 0 h 564728"/>
              <a:gd name="connsiteX5" fmla="*/ 124721 w 867671"/>
              <a:gd name="connsiteY5" fmla="*/ 142875 h 564728"/>
              <a:gd name="connsiteX6" fmla="*/ 84716 w 867671"/>
              <a:gd name="connsiteY6" fmla="*/ 257175 h 564728"/>
              <a:gd name="connsiteX7" fmla="*/ 89478 w 867671"/>
              <a:gd name="connsiteY7" fmla="*/ 299085 h 564728"/>
              <a:gd name="connsiteX8" fmla="*/ 56141 w 867671"/>
              <a:gd name="connsiteY8" fmla="*/ 409575 h 564728"/>
              <a:gd name="connsiteX9" fmla="*/ 865766 w 867671"/>
              <a:gd name="connsiteY9" fmla="*/ 562927 h 564728"/>
              <a:gd name="connsiteX10" fmla="*/ 789566 w 867671"/>
              <a:gd name="connsiteY10" fmla="*/ 299085 h 564728"/>
              <a:gd name="connsiteX11" fmla="*/ 867671 w 867671"/>
              <a:gd name="connsiteY11" fmla="*/ 266700 h 564728"/>
              <a:gd name="connsiteX12" fmla="*/ 136151 w 867671"/>
              <a:gd name="connsiteY12" fmla="*/ 209550 h 564728"/>
              <a:gd name="connsiteX13" fmla="*/ 400946 w 867671"/>
              <a:gd name="connsiteY13" fmla="*/ 313372 h 564728"/>
              <a:gd name="connsiteX14" fmla="*/ 780993 w 867671"/>
              <a:gd name="connsiteY14" fmla="*/ 160020 h 564728"/>
              <a:gd name="connsiteX15" fmla="*/ 780993 w 867671"/>
              <a:gd name="connsiteY15" fmla="*/ 241935 h 564728"/>
              <a:gd name="connsiteX16" fmla="*/ 400946 w 867671"/>
              <a:gd name="connsiteY16" fmla="*/ 400050 h 564728"/>
              <a:gd name="connsiteX17" fmla="*/ 136151 w 867671"/>
              <a:gd name="connsiteY17" fmla="*/ 295275 h 564728"/>
              <a:gd name="connsiteX18" fmla="*/ 136151 w 867671"/>
              <a:gd name="connsiteY18" fmla="*/ 209550 h 564728"/>
              <a:gd name="connsiteX19" fmla="*/ 753371 w 867671"/>
              <a:gd name="connsiteY19" fmla="*/ 395287 h 564728"/>
              <a:gd name="connsiteX20" fmla="*/ 107576 w 867671"/>
              <a:gd name="connsiteY20" fmla="*/ 447675 h 564728"/>
              <a:gd name="connsiteX21" fmla="*/ 107576 w 867671"/>
              <a:gd name="connsiteY21" fmla="*/ 361950 h 564728"/>
              <a:gd name="connsiteX22" fmla="*/ 753371 w 867671"/>
              <a:gd name="connsiteY22" fmla="*/ 314325 h 564728"/>
              <a:gd name="connsiteX23" fmla="*/ 753371 w 867671"/>
              <a:gd name="connsiteY23" fmla="*/ 395287 h 564728"/>
              <a:gd name="connsiteX0" fmla="*/ 862036 w 862036"/>
              <a:gd name="connsiteY0" fmla="*/ 266700 h 447675"/>
              <a:gd name="connsiteX1" fmla="*/ 812506 w 862036"/>
              <a:gd name="connsiteY1" fmla="*/ 248602 h 447675"/>
              <a:gd name="connsiteX2" fmla="*/ 812506 w 862036"/>
              <a:gd name="connsiteY2" fmla="*/ 144780 h 447675"/>
              <a:gd name="connsiteX3" fmla="*/ 862036 w 862036"/>
              <a:gd name="connsiteY3" fmla="*/ 123825 h 447675"/>
              <a:gd name="connsiteX4" fmla="*/ 526756 w 862036"/>
              <a:gd name="connsiteY4" fmla="*/ 0 h 447675"/>
              <a:gd name="connsiteX5" fmla="*/ 119086 w 862036"/>
              <a:gd name="connsiteY5" fmla="*/ 142875 h 447675"/>
              <a:gd name="connsiteX6" fmla="*/ 79081 w 862036"/>
              <a:gd name="connsiteY6" fmla="*/ 257175 h 447675"/>
              <a:gd name="connsiteX7" fmla="*/ 83843 w 862036"/>
              <a:gd name="connsiteY7" fmla="*/ 299085 h 447675"/>
              <a:gd name="connsiteX8" fmla="*/ 50506 w 862036"/>
              <a:gd name="connsiteY8" fmla="*/ 409575 h 447675"/>
              <a:gd name="connsiteX9" fmla="*/ 783931 w 862036"/>
              <a:gd name="connsiteY9" fmla="*/ 299085 h 447675"/>
              <a:gd name="connsiteX10" fmla="*/ 862036 w 862036"/>
              <a:gd name="connsiteY10" fmla="*/ 266700 h 447675"/>
              <a:gd name="connsiteX11" fmla="*/ 130516 w 862036"/>
              <a:gd name="connsiteY11" fmla="*/ 209550 h 447675"/>
              <a:gd name="connsiteX12" fmla="*/ 395311 w 862036"/>
              <a:gd name="connsiteY12" fmla="*/ 313372 h 447675"/>
              <a:gd name="connsiteX13" fmla="*/ 775358 w 862036"/>
              <a:gd name="connsiteY13" fmla="*/ 160020 h 447675"/>
              <a:gd name="connsiteX14" fmla="*/ 775358 w 862036"/>
              <a:gd name="connsiteY14" fmla="*/ 241935 h 447675"/>
              <a:gd name="connsiteX15" fmla="*/ 395311 w 862036"/>
              <a:gd name="connsiteY15" fmla="*/ 400050 h 447675"/>
              <a:gd name="connsiteX16" fmla="*/ 130516 w 862036"/>
              <a:gd name="connsiteY16" fmla="*/ 295275 h 447675"/>
              <a:gd name="connsiteX17" fmla="*/ 130516 w 862036"/>
              <a:gd name="connsiteY17" fmla="*/ 209550 h 447675"/>
              <a:gd name="connsiteX18" fmla="*/ 747736 w 862036"/>
              <a:gd name="connsiteY18" fmla="*/ 395287 h 447675"/>
              <a:gd name="connsiteX19" fmla="*/ 101941 w 862036"/>
              <a:gd name="connsiteY19" fmla="*/ 447675 h 447675"/>
              <a:gd name="connsiteX20" fmla="*/ 101941 w 862036"/>
              <a:gd name="connsiteY20" fmla="*/ 361950 h 447675"/>
              <a:gd name="connsiteX21" fmla="*/ 747736 w 862036"/>
              <a:gd name="connsiteY21" fmla="*/ 314325 h 447675"/>
              <a:gd name="connsiteX22" fmla="*/ 747736 w 862036"/>
              <a:gd name="connsiteY22" fmla="*/ 395287 h 447675"/>
              <a:gd name="connsiteX0" fmla="*/ 862036 w 862036"/>
              <a:gd name="connsiteY0" fmla="*/ 266700 h 447675"/>
              <a:gd name="connsiteX1" fmla="*/ 812506 w 862036"/>
              <a:gd name="connsiteY1" fmla="*/ 248602 h 447675"/>
              <a:gd name="connsiteX2" fmla="*/ 812506 w 862036"/>
              <a:gd name="connsiteY2" fmla="*/ 144780 h 447675"/>
              <a:gd name="connsiteX3" fmla="*/ 862036 w 862036"/>
              <a:gd name="connsiteY3" fmla="*/ 123825 h 447675"/>
              <a:gd name="connsiteX4" fmla="*/ 526756 w 862036"/>
              <a:gd name="connsiteY4" fmla="*/ 0 h 447675"/>
              <a:gd name="connsiteX5" fmla="*/ 119086 w 862036"/>
              <a:gd name="connsiteY5" fmla="*/ 142875 h 447675"/>
              <a:gd name="connsiteX6" fmla="*/ 79081 w 862036"/>
              <a:gd name="connsiteY6" fmla="*/ 257175 h 447675"/>
              <a:gd name="connsiteX7" fmla="*/ 83843 w 862036"/>
              <a:gd name="connsiteY7" fmla="*/ 299085 h 447675"/>
              <a:gd name="connsiteX8" fmla="*/ 50506 w 862036"/>
              <a:gd name="connsiteY8" fmla="*/ 409575 h 447675"/>
              <a:gd name="connsiteX9" fmla="*/ 783931 w 862036"/>
              <a:gd name="connsiteY9" fmla="*/ 299085 h 447675"/>
              <a:gd name="connsiteX10" fmla="*/ 862036 w 862036"/>
              <a:gd name="connsiteY10" fmla="*/ 266700 h 447675"/>
              <a:gd name="connsiteX11" fmla="*/ 130516 w 862036"/>
              <a:gd name="connsiteY11" fmla="*/ 209550 h 447675"/>
              <a:gd name="connsiteX12" fmla="*/ 395311 w 862036"/>
              <a:gd name="connsiteY12" fmla="*/ 313372 h 447675"/>
              <a:gd name="connsiteX13" fmla="*/ 775358 w 862036"/>
              <a:gd name="connsiteY13" fmla="*/ 160020 h 447675"/>
              <a:gd name="connsiteX14" fmla="*/ 775358 w 862036"/>
              <a:gd name="connsiteY14" fmla="*/ 241935 h 447675"/>
              <a:gd name="connsiteX15" fmla="*/ 395311 w 862036"/>
              <a:gd name="connsiteY15" fmla="*/ 400050 h 447675"/>
              <a:gd name="connsiteX16" fmla="*/ 130516 w 862036"/>
              <a:gd name="connsiteY16" fmla="*/ 295275 h 447675"/>
              <a:gd name="connsiteX17" fmla="*/ 130516 w 862036"/>
              <a:gd name="connsiteY17" fmla="*/ 209550 h 447675"/>
              <a:gd name="connsiteX18" fmla="*/ 747736 w 862036"/>
              <a:gd name="connsiteY18" fmla="*/ 314325 h 447675"/>
              <a:gd name="connsiteX19" fmla="*/ 101941 w 862036"/>
              <a:gd name="connsiteY19" fmla="*/ 447675 h 447675"/>
              <a:gd name="connsiteX20" fmla="*/ 101941 w 862036"/>
              <a:gd name="connsiteY20" fmla="*/ 361950 h 447675"/>
              <a:gd name="connsiteX21" fmla="*/ 747736 w 862036"/>
              <a:gd name="connsiteY21" fmla="*/ 314325 h 447675"/>
              <a:gd name="connsiteX0" fmla="*/ 862036 w 862036"/>
              <a:gd name="connsiteY0" fmla="*/ 266700 h 409575"/>
              <a:gd name="connsiteX1" fmla="*/ 812506 w 862036"/>
              <a:gd name="connsiteY1" fmla="*/ 248602 h 409575"/>
              <a:gd name="connsiteX2" fmla="*/ 812506 w 862036"/>
              <a:gd name="connsiteY2" fmla="*/ 144780 h 409575"/>
              <a:gd name="connsiteX3" fmla="*/ 862036 w 862036"/>
              <a:gd name="connsiteY3" fmla="*/ 123825 h 409575"/>
              <a:gd name="connsiteX4" fmla="*/ 526756 w 862036"/>
              <a:gd name="connsiteY4" fmla="*/ 0 h 409575"/>
              <a:gd name="connsiteX5" fmla="*/ 119086 w 862036"/>
              <a:gd name="connsiteY5" fmla="*/ 142875 h 409575"/>
              <a:gd name="connsiteX6" fmla="*/ 79081 w 862036"/>
              <a:gd name="connsiteY6" fmla="*/ 257175 h 409575"/>
              <a:gd name="connsiteX7" fmla="*/ 83843 w 862036"/>
              <a:gd name="connsiteY7" fmla="*/ 299085 h 409575"/>
              <a:gd name="connsiteX8" fmla="*/ 50506 w 862036"/>
              <a:gd name="connsiteY8" fmla="*/ 409575 h 409575"/>
              <a:gd name="connsiteX9" fmla="*/ 783931 w 862036"/>
              <a:gd name="connsiteY9" fmla="*/ 299085 h 409575"/>
              <a:gd name="connsiteX10" fmla="*/ 862036 w 862036"/>
              <a:gd name="connsiteY10" fmla="*/ 266700 h 409575"/>
              <a:gd name="connsiteX11" fmla="*/ 130516 w 862036"/>
              <a:gd name="connsiteY11" fmla="*/ 209550 h 409575"/>
              <a:gd name="connsiteX12" fmla="*/ 395311 w 862036"/>
              <a:gd name="connsiteY12" fmla="*/ 313372 h 409575"/>
              <a:gd name="connsiteX13" fmla="*/ 775358 w 862036"/>
              <a:gd name="connsiteY13" fmla="*/ 160020 h 409575"/>
              <a:gd name="connsiteX14" fmla="*/ 775358 w 862036"/>
              <a:gd name="connsiteY14" fmla="*/ 241935 h 409575"/>
              <a:gd name="connsiteX15" fmla="*/ 395311 w 862036"/>
              <a:gd name="connsiteY15" fmla="*/ 400050 h 409575"/>
              <a:gd name="connsiteX16" fmla="*/ 130516 w 862036"/>
              <a:gd name="connsiteY16" fmla="*/ 295275 h 409575"/>
              <a:gd name="connsiteX17" fmla="*/ 130516 w 862036"/>
              <a:gd name="connsiteY17" fmla="*/ 209550 h 409575"/>
              <a:gd name="connsiteX18" fmla="*/ 747736 w 862036"/>
              <a:gd name="connsiteY18" fmla="*/ 314325 h 409575"/>
              <a:gd name="connsiteX19" fmla="*/ 101941 w 862036"/>
              <a:gd name="connsiteY19" fmla="*/ 361950 h 409575"/>
              <a:gd name="connsiteX20" fmla="*/ 747736 w 862036"/>
              <a:gd name="connsiteY20" fmla="*/ 314325 h 409575"/>
              <a:gd name="connsiteX0" fmla="*/ 862036 w 862036"/>
              <a:gd name="connsiteY0" fmla="*/ 266700 h 409575"/>
              <a:gd name="connsiteX1" fmla="*/ 812506 w 862036"/>
              <a:gd name="connsiteY1" fmla="*/ 248602 h 409575"/>
              <a:gd name="connsiteX2" fmla="*/ 812506 w 862036"/>
              <a:gd name="connsiteY2" fmla="*/ 144780 h 409575"/>
              <a:gd name="connsiteX3" fmla="*/ 862036 w 862036"/>
              <a:gd name="connsiteY3" fmla="*/ 123825 h 409575"/>
              <a:gd name="connsiteX4" fmla="*/ 526756 w 862036"/>
              <a:gd name="connsiteY4" fmla="*/ 0 h 409575"/>
              <a:gd name="connsiteX5" fmla="*/ 119086 w 862036"/>
              <a:gd name="connsiteY5" fmla="*/ 142875 h 409575"/>
              <a:gd name="connsiteX6" fmla="*/ 79081 w 862036"/>
              <a:gd name="connsiteY6" fmla="*/ 257175 h 409575"/>
              <a:gd name="connsiteX7" fmla="*/ 83843 w 862036"/>
              <a:gd name="connsiteY7" fmla="*/ 299085 h 409575"/>
              <a:gd name="connsiteX8" fmla="*/ 50506 w 862036"/>
              <a:gd name="connsiteY8" fmla="*/ 409575 h 409575"/>
              <a:gd name="connsiteX9" fmla="*/ 783931 w 862036"/>
              <a:gd name="connsiteY9" fmla="*/ 299085 h 409575"/>
              <a:gd name="connsiteX10" fmla="*/ 862036 w 862036"/>
              <a:gd name="connsiteY10" fmla="*/ 266700 h 409575"/>
              <a:gd name="connsiteX11" fmla="*/ 130516 w 862036"/>
              <a:gd name="connsiteY11" fmla="*/ 209550 h 409575"/>
              <a:gd name="connsiteX12" fmla="*/ 395311 w 862036"/>
              <a:gd name="connsiteY12" fmla="*/ 313372 h 409575"/>
              <a:gd name="connsiteX13" fmla="*/ 775358 w 862036"/>
              <a:gd name="connsiteY13" fmla="*/ 160020 h 409575"/>
              <a:gd name="connsiteX14" fmla="*/ 775358 w 862036"/>
              <a:gd name="connsiteY14" fmla="*/ 241935 h 409575"/>
              <a:gd name="connsiteX15" fmla="*/ 395311 w 862036"/>
              <a:gd name="connsiteY15" fmla="*/ 400050 h 409575"/>
              <a:gd name="connsiteX16" fmla="*/ 130516 w 862036"/>
              <a:gd name="connsiteY16" fmla="*/ 295275 h 409575"/>
              <a:gd name="connsiteX17" fmla="*/ 130516 w 862036"/>
              <a:gd name="connsiteY17" fmla="*/ 209550 h 409575"/>
              <a:gd name="connsiteX0" fmla="*/ 782955 w 782955"/>
              <a:gd name="connsiteY0" fmla="*/ 266700 h 427166"/>
              <a:gd name="connsiteX1" fmla="*/ 733425 w 782955"/>
              <a:gd name="connsiteY1" fmla="*/ 248602 h 427166"/>
              <a:gd name="connsiteX2" fmla="*/ 733425 w 782955"/>
              <a:gd name="connsiteY2" fmla="*/ 144780 h 427166"/>
              <a:gd name="connsiteX3" fmla="*/ 782955 w 782955"/>
              <a:gd name="connsiteY3" fmla="*/ 123825 h 427166"/>
              <a:gd name="connsiteX4" fmla="*/ 447675 w 782955"/>
              <a:gd name="connsiteY4" fmla="*/ 0 h 427166"/>
              <a:gd name="connsiteX5" fmla="*/ 40005 w 782955"/>
              <a:gd name="connsiteY5" fmla="*/ 142875 h 427166"/>
              <a:gd name="connsiteX6" fmla="*/ 0 w 782955"/>
              <a:gd name="connsiteY6" fmla="*/ 257175 h 427166"/>
              <a:gd name="connsiteX7" fmla="*/ 4762 w 782955"/>
              <a:gd name="connsiteY7" fmla="*/ 299085 h 427166"/>
              <a:gd name="connsiteX8" fmla="*/ 278289 w 782955"/>
              <a:gd name="connsiteY8" fmla="*/ 427166 h 427166"/>
              <a:gd name="connsiteX9" fmla="*/ 704850 w 782955"/>
              <a:gd name="connsiteY9" fmla="*/ 299085 h 427166"/>
              <a:gd name="connsiteX10" fmla="*/ 782955 w 782955"/>
              <a:gd name="connsiteY10" fmla="*/ 266700 h 427166"/>
              <a:gd name="connsiteX11" fmla="*/ 51435 w 782955"/>
              <a:gd name="connsiteY11" fmla="*/ 209550 h 427166"/>
              <a:gd name="connsiteX12" fmla="*/ 316230 w 782955"/>
              <a:gd name="connsiteY12" fmla="*/ 313372 h 427166"/>
              <a:gd name="connsiteX13" fmla="*/ 696277 w 782955"/>
              <a:gd name="connsiteY13" fmla="*/ 160020 h 427166"/>
              <a:gd name="connsiteX14" fmla="*/ 696277 w 782955"/>
              <a:gd name="connsiteY14" fmla="*/ 241935 h 427166"/>
              <a:gd name="connsiteX15" fmla="*/ 316230 w 782955"/>
              <a:gd name="connsiteY15" fmla="*/ 400050 h 427166"/>
              <a:gd name="connsiteX16" fmla="*/ 51435 w 782955"/>
              <a:gd name="connsiteY16" fmla="*/ 295275 h 427166"/>
              <a:gd name="connsiteX17" fmla="*/ 51435 w 782955"/>
              <a:gd name="connsiteY17" fmla="*/ 209550 h 427166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82955 w 782955"/>
              <a:gd name="connsiteY9" fmla="*/ 266700 h 454530"/>
              <a:gd name="connsiteX10" fmla="*/ 51435 w 782955"/>
              <a:gd name="connsiteY10" fmla="*/ 209550 h 454530"/>
              <a:gd name="connsiteX11" fmla="*/ 316230 w 782955"/>
              <a:gd name="connsiteY11" fmla="*/ 313372 h 454530"/>
              <a:gd name="connsiteX12" fmla="*/ 696277 w 782955"/>
              <a:gd name="connsiteY12" fmla="*/ 160020 h 454530"/>
              <a:gd name="connsiteX13" fmla="*/ 696277 w 782955"/>
              <a:gd name="connsiteY13" fmla="*/ 241935 h 454530"/>
              <a:gd name="connsiteX14" fmla="*/ 316230 w 782955"/>
              <a:gd name="connsiteY14" fmla="*/ 400050 h 454530"/>
              <a:gd name="connsiteX15" fmla="*/ 51435 w 782955"/>
              <a:gd name="connsiteY15" fmla="*/ 295275 h 454530"/>
              <a:gd name="connsiteX16" fmla="*/ 51435 w 782955"/>
              <a:gd name="connsiteY16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82955 w 782955"/>
              <a:gd name="connsiteY9" fmla="*/ 266700 h 454530"/>
              <a:gd name="connsiteX10" fmla="*/ 51435 w 782955"/>
              <a:gd name="connsiteY10" fmla="*/ 209550 h 454530"/>
              <a:gd name="connsiteX11" fmla="*/ 316230 w 782955"/>
              <a:gd name="connsiteY11" fmla="*/ 313372 h 454530"/>
              <a:gd name="connsiteX12" fmla="*/ 696277 w 782955"/>
              <a:gd name="connsiteY12" fmla="*/ 160020 h 454530"/>
              <a:gd name="connsiteX13" fmla="*/ 696277 w 782955"/>
              <a:gd name="connsiteY13" fmla="*/ 241935 h 454530"/>
              <a:gd name="connsiteX14" fmla="*/ 316230 w 782955"/>
              <a:gd name="connsiteY14" fmla="*/ 400050 h 454530"/>
              <a:gd name="connsiteX15" fmla="*/ 51435 w 782955"/>
              <a:gd name="connsiteY15" fmla="*/ 295275 h 454530"/>
              <a:gd name="connsiteX16" fmla="*/ 51435 w 782955"/>
              <a:gd name="connsiteY16" fmla="*/ 209550 h 454530"/>
              <a:gd name="connsiteX0" fmla="*/ 782955 w 782955"/>
              <a:gd name="connsiteY0" fmla="*/ 266700 h 464303"/>
              <a:gd name="connsiteX1" fmla="*/ 733425 w 782955"/>
              <a:gd name="connsiteY1" fmla="*/ 248602 h 464303"/>
              <a:gd name="connsiteX2" fmla="*/ 733425 w 782955"/>
              <a:gd name="connsiteY2" fmla="*/ 144780 h 464303"/>
              <a:gd name="connsiteX3" fmla="*/ 782955 w 782955"/>
              <a:gd name="connsiteY3" fmla="*/ 123825 h 464303"/>
              <a:gd name="connsiteX4" fmla="*/ 447675 w 782955"/>
              <a:gd name="connsiteY4" fmla="*/ 0 h 464303"/>
              <a:gd name="connsiteX5" fmla="*/ 40005 w 782955"/>
              <a:gd name="connsiteY5" fmla="*/ 142875 h 464303"/>
              <a:gd name="connsiteX6" fmla="*/ 0 w 782955"/>
              <a:gd name="connsiteY6" fmla="*/ 257175 h 464303"/>
              <a:gd name="connsiteX7" fmla="*/ 4762 w 782955"/>
              <a:gd name="connsiteY7" fmla="*/ 299085 h 464303"/>
              <a:gd name="connsiteX8" fmla="*/ 319335 w 782955"/>
              <a:gd name="connsiteY8" fmla="*/ 464303 h 464303"/>
              <a:gd name="connsiteX9" fmla="*/ 782955 w 782955"/>
              <a:gd name="connsiteY9" fmla="*/ 266700 h 464303"/>
              <a:gd name="connsiteX10" fmla="*/ 51435 w 782955"/>
              <a:gd name="connsiteY10" fmla="*/ 209550 h 464303"/>
              <a:gd name="connsiteX11" fmla="*/ 316230 w 782955"/>
              <a:gd name="connsiteY11" fmla="*/ 313372 h 464303"/>
              <a:gd name="connsiteX12" fmla="*/ 696277 w 782955"/>
              <a:gd name="connsiteY12" fmla="*/ 160020 h 464303"/>
              <a:gd name="connsiteX13" fmla="*/ 696277 w 782955"/>
              <a:gd name="connsiteY13" fmla="*/ 241935 h 464303"/>
              <a:gd name="connsiteX14" fmla="*/ 316230 w 782955"/>
              <a:gd name="connsiteY14" fmla="*/ 400050 h 464303"/>
              <a:gd name="connsiteX15" fmla="*/ 51435 w 782955"/>
              <a:gd name="connsiteY15" fmla="*/ 295275 h 464303"/>
              <a:gd name="connsiteX16" fmla="*/ 51435 w 782955"/>
              <a:gd name="connsiteY16" fmla="*/ 209550 h 464303"/>
              <a:gd name="connsiteX0" fmla="*/ 782955 w 782955"/>
              <a:gd name="connsiteY0" fmla="*/ 266700 h 464303"/>
              <a:gd name="connsiteX1" fmla="*/ 733425 w 782955"/>
              <a:gd name="connsiteY1" fmla="*/ 248602 h 464303"/>
              <a:gd name="connsiteX2" fmla="*/ 733425 w 782955"/>
              <a:gd name="connsiteY2" fmla="*/ 144780 h 464303"/>
              <a:gd name="connsiteX3" fmla="*/ 782955 w 782955"/>
              <a:gd name="connsiteY3" fmla="*/ 123825 h 464303"/>
              <a:gd name="connsiteX4" fmla="*/ 447675 w 782955"/>
              <a:gd name="connsiteY4" fmla="*/ 0 h 464303"/>
              <a:gd name="connsiteX5" fmla="*/ 40005 w 782955"/>
              <a:gd name="connsiteY5" fmla="*/ 142875 h 464303"/>
              <a:gd name="connsiteX6" fmla="*/ 0 w 782955"/>
              <a:gd name="connsiteY6" fmla="*/ 257175 h 464303"/>
              <a:gd name="connsiteX7" fmla="*/ 4762 w 782955"/>
              <a:gd name="connsiteY7" fmla="*/ 299085 h 464303"/>
              <a:gd name="connsiteX8" fmla="*/ 319335 w 782955"/>
              <a:gd name="connsiteY8" fmla="*/ 464303 h 464303"/>
              <a:gd name="connsiteX9" fmla="*/ 782955 w 782955"/>
              <a:gd name="connsiteY9" fmla="*/ 266700 h 464303"/>
              <a:gd name="connsiteX10" fmla="*/ 51435 w 782955"/>
              <a:gd name="connsiteY10" fmla="*/ 209550 h 464303"/>
              <a:gd name="connsiteX11" fmla="*/ 316230 w 782955"/>
              <a:gd name="connsiteY11" fmla="*/ 313372 h 464303"/>
              <a:gd name="connsiteX12" fmla="*/ 696277 w 782955"/>
              <a:gd name="connsiteY12" fmla="*/ 160020 h 464303"/>
              <a:gd name="connsiteX13" fmla="*/ 696277 w 782955"/>
              <a:gd name="connsiteY13" fmla="*/ 241935 h 464303"/>
              <a:gd name="connsiteX14" fmla="*/ 316230 w 782955"/>
              <a:gd name="connsiteY14" fmla="*/ 400050 h 464303"/>
              <a:gd name="connsiteX15" fmla="*/ 51435 w 782955"/>
              <a:gd name="connsiteY15" fmla="*/ 295275 h 464303"/>
              <a:gd name="connsiteX16" fmla="*/ 51435 w 782955"/>
              <a:gd name="connsiteY16" fmla="*/ 209550 h 464303"/>
              <a:gd name="connsiteX0" fmla="*/ 783670 w 783670"/>
              <a:gd name="connsiteY0" fmla="*/ 266700 h 464303"/>
              <a:gd name="connsiteX1" fmla="*/ 734140 w 783670"/>
              <a:gd name="connsiteY1" fmla="*/ 248602 h 464303"/>
              <a:gd name="connsiteX2" fmla="*/ 734140 w 783670"/>
              <a:gd name="connsiteY2" fmla="*/ 144780 h 464303"/>
              <a:gd name="connsiteX3" fmla="*/ 783670 w 783670"/>
              <a:gd name="connsiteY3" fmla="*/ 123825 h 464303"/>
              <a:gd name="connsiteX4" fmla="*/ 448390 w 783670"/>
              <a:gd name="connsiteY4" fmla="*/ 0 h 464303"/>
              <a:gd name="connsiteX5" fmla="*/ 40720 w 783670"/>
              <a:gd name="connsiteY5" fmla="*/ 142875 h 464303"/>
              <a:gd name="connsiteX6" fmla="*/ 715 w 783670"/>
              <a:gd name="connsiteY6" fmla="*/ 257175 h 464303"/>
              <a:gd name="connsiteX7" fmla="*/ 15250 w 783670"/>
              <a:gd name="connsiteY7" fmla="*/ 320585 h 464303"/>
              <a:gd name="connsiteX8" fmla="*/ 320050 w 783670"/>
              <a:gd name="connsiteY8" fmla="*/ 464303 h 464303"/>
              <a:gd name="connsiteX9" fmla="*/ 783670 w 783670"/>
              <a:gd name="connsiteY9" fmla="*/ 266700 h 464303"/>
              <a:gd name="connsiteX10" fmla="*/ 52150 w 783670"/>
              <a:gd name="connsiteY10" fmla="*/ 209550 h 464303"/>
              <a:gd name="connsiteX11" fmla="*/ 316945 w 783670"/>
              <a:gd name="connsiteY11" fmla="*/ 313372 h 464303"/>
              <a:gd name="connsiteX12" fmla="*/ 696992 w 783670"/>
              <a:gd name="connsiteY12" fmla="*/ 160020 h 464303"/>
              <a:gd name="connsiteX13" fmla="*/ 696992 w 783670"/>
              <a:gd name="connsiteY13" fmla="*/ 241935 h 464303"/>
              <a:gd name="connsiteX14" fmla="*/ 316945 w 783670"/>
              <a:gd name="connsiteY14" fmla="*/ 400050 h 464303"/>
              <a:gd name="connsiteX15" fmla="*/ 52150 w 783670"/>
              <a:gd name="connsiteY15" fmla="*/ 295275 h 464303"/>
              <a:gd name="connsiteX16" fmla="*/ 52150 w 783670"/>
              <a:gd name="connsiteY16" fmla="*/ 209550 h 464303"/>
              <a:gd name="connsiteX0" fmla="*/ 783670 w 783670"/>
              <a:gd name="connsiteY0" fmla="*/ 266700 h 464303"/>
              <a:gd name="connsiteX1" fmla="*/ 734140 w 783670"/>
              <a:gd name="connsiteY1" fmla="*/ 248602 h 464303"/>
              <a:gd name="connsiteX2" fmla="*/ 734140 w 783670"/>
              <a:gd name="connsiteY2" fmla="*/ 144780 h 464303"/>
              <a:gd name="connsiteX3" fmla="*/ 783670 w 783670"/>
              <a:gd name="connsiteY3" fmla="*/ 123825 h 464303"/>
              <a:gd name="connsiteX4" fmla="*/ 448390 w 783670"/>
              <a:gd name="connsiteY4" fmla="*/ 0 h 464303"/>
              <a:gd name="connsiteX5" fmla="*/ 40720 w 783670"/>
              <a:gd name="connsiteY5" fmla="*/ 142875 h 464303"/>
              <a:gd name="connsiteX6" fmla="*/ 715 w 783670"/>
              <a:gd name="connsiteY6" fmla="*/ 257175 h 464303"/>
              <a:gd name="connsiteX7" fmla="*/ 15250 w 783670"/>
              <a:gd name="connsiteY7" fmla="*/ 320585 h 464303"/>
              <a:gd name="connsiteX8" fmla="*/ 320050 w 783670"/>
              <a:gd name="connsiteY8" fmla="*/ 464303 h 464303"/>
              <a:gd name="connsiteX9" fmla="*/ 783670 w 783670"/>
              <a:gd name="connsiteY9" fmla="*/ 266700 h 464303"/>
              <a:gd name="connsiteX10" fmla="*/ 52150 w 783670"/>
              <a:gd name="connsiteY10" fmla="*/ 209550 h 464303"/>
              <a:gd name="connsiteX11" fmla="*/ 316945 w 783670"/>
              <a:gd name="connsiteY11" fmla="*/ 313372 h 464303"/>
              <a:gd name="connsiteX12" fmla="*/ 696992 w 783670"/>
              <a:gd name="connsiteY12" fmla="*/ 160020 h 464303"/>
              <a:gd name="connsiteX13" fmla="*/ 696992 w 783670"/>
              <a:gd name="connsiteY13" fmla="*/ 241935 h 464303"/>
              <a:gd name="connsiteX14" fmla="*/ 316945 w 783670"/>
              <a:gd name="connsiteY14" fmla="*/ 400050 h 464303"/>
              <a:gd name="connsiteX15" fmla="*/ 52150 w 783670"/>
              <a:gd name="connsiteY15" fmla="*/ 295275 h 464303"/>
              <a:gd name="connsiteX16" fmla="*/ 52150 w 783670"/>
              <a:gd name="connsiteY16" fmla="*/ 209550 h 464303"/>
              <a:gd name="connsiteX0" fmla="*/ 784068 w 784068"/>
              <a:gd name="connsiteY0" fmla="*/ 266700 h 464303"/>
              <a:gd name="connsiteX1" fmla="*/ 734538 w 784068"/>
              <a:gd name="connsiteY1" fmla="*/ 248602 h 464303"/>
              <a:gd name="connsiteX2" fmla="*/ 734538 w 784068"/>
              <a:gd name="connsiteY2" fmla="*/ 144780 h 464303"/>
              <a:gd name="connsiteX3" fmla="*/ 784068 w 784068"/>
              <a:gd name="connsiteY3" fmla="*/ 123825 h 464303"/>
              <a:gd name="connsiteX4" fmla="*/ 448788 w 784068"/>
              <a:gd name="connsiteY4" fmla="*/ 0 h 464303"/>
              <a:gd name="connsiteX5" fmla="*/ 41118 w 784068"/>
              <a:gd name="connsiteY5" fmla="*/ 142875 h 464303"/>
              <a:gd name="connsiteX6" fmla="*/ 1113 w 784068"/>
              <a:gd name="connsiteY6" fmla="*/ 257175 h 464303"/>
              <a:gd name="connsiteX7" fmla="*/ 11739 w 784068"/>
              <a:gd name="connsiteY7" fmla="*/ 330358 h 464303"/>
              <a:gd name="connsiteX8" fmla="*/ 320448 w 784068"/>
              <a:gd name="connsiteY8" fmla="*/ 464303 h 464303"/>
              <a:gd name="connsiteX9" fmla="*/ 784068 w 784068"/>
              <a:gd name="connsiteY9" fmla="*/ 266700 h 464303"/>
              <a:gd name="connsiteX10" fmla="*/ 52548 w 784068"/>
              <a:gd name="connsiteY10" fmla="*/ 209550 h 464303"/>
              <a:gd name="connsiteX11" fmla="*/ 317343 w 784068"/>
              <a:gd name="connsiteY11" fmla="*/ 313372 h 464303"/>
              <a:gd name="connsiteX12" fmla="*/ 697390 w 784068"/>
              <a:gd name="connsiteY12" fmla="*/ 160020 h 464303"/>
              <a:gd name="connsiteX13" fmla="*/ 697390 w 784068"/>
              <a:gd name="connsiteY13" fmla="*/ 241935 h 464303"/>
              <a:gd name="connsiteX14" fmla="*/ 317343 w 784068"/>
              <a:gd name="connsiteY14" fmla="*/ 400050 h 464303"/>
              <a:gd name="connsiteX15" fmla="*/ 52548 w 784068"/>
              <a:gd name="connsiteY15" fmla="*/ 295275 h 464303"/>
              <a:gd name="connsiteX16" fmla="*/ 52548 w 784068"/>
              <a:gd name="connsiteY16" fmla="*/ 209550 h 464303"/>
              <a:gd name="connsiteX0" fmla="*/ 784068 w 784068"/>
              <a:gd name="connsiteY0" fmla="*/ 266700 h 464303"/>
              <a:gd name="connsiteX1" fmla="*/ 734538 w 784068"/>
              <a:gd name="connsiteY1" fmla="*/ 248602 h 464303"/>
              <a:gd name="connsiteX2" fmla="*/ 734538 w 784068"/>
              <a:gd name="connsiteY2" fmla="*/ 144780 h 464303"/>
              <a:gd name="connsiteX3" fmla="*/ 784068 w 784068"/>
              <a:gd name="connsiteY3" fmla="*/ 123825 h 464303"/>
              <a:gd name="connsiteX4" fmla="*/ 448788 w 784068"/>
              <a:gd name="connsiteY4" fmla="*/ 0 h 464303"/>
              <a:gd name="connsiteX5" fmla="*/ 41118 w 784068"/>
              <a:gd name="connsiteY5" fmla="*/ 142875 h 464303"/>
              <a:gd name="connsiteX6" fmla="*/ 1113 w 784068"/>
              <a:gd name="connsiteY6" fmla="*/ 257175 h 464303"/>
              <a:gd name="connsiteX7" fmla="*/ 11739 w 784068"/>
              <a:gd name="connsiteY7" fmla="*/ 330358 h 464303"/>
              <a:gd name="connsiteX8" fmla="*/ 320448 w 784068"/>
              <a:gd name="connsiteY8" fmla="*/ 464303 h 464303"/>
              <a:gd name="connsiteX9" fmla="*/ 784068 w 784068"/>
              <a:gd name="connsiteY9" fmla="*/ 266700 h 464303"/>
              <a:gd name="connsiteX10" fmla="*/ 52548 w 784068"/>
              <a:gd name="connsiteY10" fmla="*/ 209550 h 464303"/>
              <a:gd name="connsiteX11" fmla="*/ 317343 w 784068"/>
              <a:gd name="connsiteY11" fmla="*/ 313372 h 464303"/>
              <a:gd name="connsiteX12" fmla="*/ 697390 w 784068"/>
              <a:gd name="connsiteY12" fmla="*/ 160020 h 464303"/>
              <a:gd name="connsiteX13" fmla="*/ 697390 w 784068"/>
              <a:gd name="connsiteY13" fmla="*/ 241935 h 464303"/>
              <a:gd name="connsiteX14" fmla="*/ 317343 w 784068"/>
              <a:gd name="connsiteY14" fmla="*/ 400050 h 464303"/>
              <a:gd name="connsiteX15" fmla="*/ 52548 w 784068"/>
              <a:gd name="connsiteY15" fmla="*/ 295275 h 464303"/>
              <a:gd name="connsiteX16" fmla="*/ 52548 w 784068"/>
              <a:gd name="connsiteY16" fmla="*/ 209550 h 464303"/>
              <a:gd name="connsiteX0" fmla="*/ 784068 w 784068"/>
              <a:gd name="connsiteY0" fmla="*/ 266700 h 464303"/>
              <a:gd name="connsiteX1" fmla="*/ 734538 w 784068"/>
              <a:gd name="connsiteY1" fmla="*/ 248602 h 464303"/>
              <a:gd name="connsiteX2" fmla="*/ 734538 w 784068"/>
              <a:gd name="connsiteY2" fmla="*/ 144780 h 464303"/>
              <a:gd name="connsiteX3" fmla="*/ 784068 w 784068"/>
              <a:gd name="connsiteY3" fmla="*/ 123825 h 464303"/>
              <a:gd name="connsiteX4" fmla="*/ 448788 w 784068"/>
              <a:gd name="connsiteY4" fmla="*/ 0 h 464303"/>
              <a:gd name="connsiteX5" fmla="*/ 41118 w 784068"/>
              <a:gd name="connsiteY5" fmla="*/ 142875 h 464303"/>
              <a:gd name="connsiteX6" fmla="*/ 1113 w 784068"/>
              <a:gd name="connsiteY6" fmla="*/ 257175 h 464303"/>
              <a:gd name="connsiteX7" fmla="*/ 11739 w 784068"/>
              <a:gd name="connsiteY7" fmla="*/ 330358 h 464303"/>
              <a:gd name="connsiteX8" fmla="*/ 320448 w 784068"/>
              <a:gd name="connsiteY8" fmla="*/ 464303 h 464303"/>
              <a:gd name="connsiteX9" fmla="*/ 784068 w 784068"/>
              <a:gd name="connsiteY9" fmla="*/ 266700 h 464303"/>
              <a:gd name="connsiteX10" fmla="*/ 52548 w 784068"/>
              <a:gd name="connsiteY10" fmla="*/ 209550 h 464303"/>
              <a:gd name="connsiteX11" fmla="*/ 317343 w 784068"/>
              <a:gd name="connsiteY11" fmla="*/ 313372 h 464303"/>
              <a:gd name="connsiteX12" fmla="*/ 697390 w 784068"/>
              <a:gd name="connsiteY12" fmla="*/ 160020 h 464303"/>
              <a:gd name="connsiteX13" fmla="*/ 697390 w 784068"/>
              <a:gd name="connsiteY13" fmla="*/ 241935 h 464303"/>
              <a:gd name="connsiteX14" fmla="*/ 317343 w 784068"/>
              <a:gd name="connsiteY14" fmla="*/ 400050 h 464303"/>
              <a:gd name="connsiteX15" fmla="*/ 52548 w 784068"/>
              <a:gd name="connsiteY15" fmla="*/ 295275 h 464303"/>
              <a:gd name="connsiteX16" fmla="*/ 52548 w 784068"/>
              <a:gd name="connsiteY16" fmla="*/ 209550 h 464303"/>
              <a:gd name="connsiteX0" fmla="*/ 784068 w 784068"/>
              <a:gd name="connsiteY0" fmla="*/ 266700 h 468212"/>
              <a:gd name="connsiteX1" fmla="*/ 734538 w 784068"/>
              <a:gd name="connsiteY1" fmla="*/ 248602 h 468212"/>
              <a:gd name="connsiteX2" fmla="*/ 734538 w 784068"/>
              <a:gd name="connsiteY2" fmla="*/ 144780 h 468212"/>
              <a:gd name="connsiteX3" fmla="*/ 784068 w 784068"/>
              <a:gd name="connsiteY3" fmla="*/ 123825 h 468212"/>
              <a:gd name="connsiteX4" fmla="*/ 448788 w 784068"/>
              <a:gd name="connsiteY4" fmla="*/ 0 h 468212"/>
              <a:gd name="connsiteX5" fmla="*/ 41118 w 784068"/>
              <a:gd name="connsiteY5" fmla="*/ 142875 h 468212"/>
              <a:gd name="connsiteX6" fmla="*/ 1113 w 784068"/>
              <a:gd name="connsiteY6" fmla="*/ 257175 h 468212"/>
              <a:gd name="connsiteX7" fmla="*/ 11739 w 784068"/>
              <a:gd name="connsiteY7" fmla="*/ 330358 h 468212"/>
              <a:gd name="connsiteX8" fmla="*/ 320448 w 784068"/>
              <a:gd name="connsiteY8" fmla="*/ 468212 h 468212"/>
              <a:gd name="connsiteX9" fmla="*/ 784068 w 784068"/>
              <a:gd name="connsiteY9" fmla="*/ 266700 h 468212"/>
              <a:gd name="connsiteX10" fmla="*/ 52548 w 784068"/>
              <a:gd name="connsiteY10" fmla="*/ 209550 h 468212"/>
              <a:gd name="connsiteX11" fmla="*/ 317343 w 784068"/>
              <a:gd name="connsiteY11" fmla="*/ 313372 h 468212"/>
              <a:gd name="connsiteX12" fmla="*/ 697390 w 784068"/>
              <a:gd name="connsiteY12" fmla="*/ 160020 h 468212"/>
              <a:gd name="connsiteX13" fmla="*/ 697390 w 784068"/>
              <a:gd name="connsiteY13" fmla="*/ 241935 h 468212"/>
              <a:gd name="connsiteX14" fmla="*/ 317343 w 784068"/>
              <a:gd name="connsiteY14" fmla="*/ 400050 h 468212"/>
              <a:gd name="connsiteX15" fmla="*/ 52548 w 784068"/>
              <a:gd name="connsiteY15" fmla="*/ 295275 h 468212"/>
              <a:gd name="connsiteX16" fmla="*/ 52548 w 784068"/>
              <a:gd name="connsiteY16" fmla="*/ 209550 h 46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068" h="468212">
                <a:moveTo>
                  <a:pt x="784068" y="266700"/>
                </a:moveTo>
                <a:lnTo>
                  <a:pt x="734538" y="248602"/>
                </a:lnTo>
                <a:lnTo>
                  <a:pt x="734538" y="144780"/>
                </a:lnTo>
                <a:lnTo>
                  <a:pt x="784068" y="123825"/>
                </a:lnTo>
                <a:lnTo>
                  <a:pt x="448788" y="0"/>
                </a:lnTo>
                <a:lnTo>
                  <a:pt x="41118" y="142875"/>
                </a:lnTo>
                <a:cubicBezTo>
                  <a:pt x="2065" y="161925"/>
                  <a:pt x="6010" y="225928"/>
                  <a:pt x="1113" y="257175"/>
                </a:cubicBezTo>
                <a:cubicBezTo>
                  <a:pt x="-3784" y="288422"/>
                  <a:pt x="8882" y="317023"/>
                  <a:pt x="11739" y="330358"/>
                </a:cubicBezTo>
                <a:cubicBezTo>
                  <a:pt x="65355" y="368904"/>
                  <a:pt x="188130" y="417393"/>
                  <a:pt x="320448" y="468212"/>
                </a:cubicBezTo>
                <a:cubicBezTo>
                  <a:pt x="528329" y="384633"/>
                  <a:pt x="714727" y="301021"/>
                  <a:pt x="784068" y="266700"/>
                </a:cubicBezTo>
                <a:close/>
                <a:moveTo>
                  <a:pt x="52548" y="209550"/>
                </a:moveTo>
                <a:lnTo>
                  <a:pt x="317343" y="313372"/>
                </a:lnTo>
                <a:lnTo>
                  <a:pt x="697390" y="160020"/>
                </a:lnTo>
                <a:lnTo>
                  <a:pt x="697390" y="241935"/>
                </a:lnTo>
                <a:lnTo>
                  <a:pt x="317343" y="400050"/>
                </a:lnTo>
                <a:lnTo>
                  <a:pt x="52548" y="295275"/>
                </a:lnTo>
                <a:lnTo>
                  <a:pt x="52548" y="209550"/>
                </a:lnTo>
                <a:close/>
              </a:path>
            </a:pathLst>
          </a:custGeom>
          <a:solidFill>
            <a:srgbClr val="44546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PE" dirty="0"/>
          </a:p>
        </p:txBody>
      </p:sp>
      <p:sp>
        <p:nvSpPr>
          <p:cNvPr id="43" name="Gráfico 2" descr="Libros">
            <a:extLst>
              <a:ext uri="{FF2B5EF4-FFF2-40B4-BE49-F238E27FC236}">
                <a16:creationId xmlns:a16="http://schemas.microsoft.com/office/drawing/2014/main" id="{FD695655-982A-4ABA-950F-3A1AA3023171}"/>
              </a:ext>
            </a:extLst>
          </p:cNvPr>
          <p:cNvSpPr/>
          <p:nvPr/>
        </p:nvSpPr>
        <p:spPr>
          <a:xfrm>
            <a:off x="6771777" y="2702650"/>
            <a:ext cx="720000" cy="432000"/>
          </a:xfrm>
          <a:custGeom>
            <a:avLst/>
            <a:gdLst>
              <a:gd name="connsiteX0" fmla="*/ 818674 w 819150"/>
              <a:gd name="connsiteY0" fmla="*/ 273844 h 771525"/>
              <a:gd name="connsiteX1" fmla="*/ 769144 w 819150"/>
              <a:gd name="connsiteY1" fmla="*/ 255746 h 771525"/>
              <a:gd name="connsiteX2" fmla="*/ 769144 w 819150"/>
              <a:gd name="connsiteY2" fmla="*/ 151924 h 771525"/>
              <a:gd name="connsiteX3" fmla="*/ 818674 w 819150"/>
              <a:gd name="connsiteY3" fmla="*/ 130969 h 771525"/>
              <a:gd name="connsiteX4" fmla="*/ 483394 w 819150"/>
              <a:gd name="connsiteY4" fmla="*/ 7144 h 771525"/>
              <a:gd name="connsiteX5" fmla="*/ 75724 w 819150"/>
              <a:gd name="connsiteY5" fmla="*/ 150019 h 771525"/>
              <a:gd name="connsiteX6" fmla="*/ 35719 w 819150"/>
              <a:gd name="connsiteY6" fmla="*/ 264319 h 771525"/>
              <a:gd name="connsiteX7" fmla="*/ 40481 w 819150"/>
              <a:gd name="connsiteY7" fmla="*/ 306229 h 771525"/>
              <a:gd name="connsiteX8" fmla="*/ 7144 w 819150"/>
              <a:gd name="connsiteY8" fmla="*/ 416719 h 771525"/>
              <a:gd name="connsiteX9" fmla="*/ 35719 w 819150"/>
              <a:gd name="connsiteY9" fmla="*/ 499586 h 771525"/>
              <a:gd name="connsiteX10" fmla="*/ 33814 w 819150"/>
              <a:gd name="connsiteY10" fmla="*/ 559594 h 771525"/>
              <a:gd name="connsiteX11" fmla="*/ 83344 w 819150"/>
              <a:gd name="connsiteY11" fmla="*/ 654844 h 771525"/>
              <a:gd name="connsiteX12" fmla="*/ 348139 w 819150"/>
              <a:gd name="connsiteY12" fmla="*/ 764381 h 771525"/>
              <a:gd name="connsiteX13" fmla="*/ 816769 w 819150"/>
              <a:gd name="connsiteY13" fmla="*/ 570071 h 771525"/>
              <a:gd name="connsiteX14" fmla="*/ 767239 w 819150"/>
              <a:gd name="connsiteY14" fmla="*/ 551974 h 771525"/>
              <a:gd name="connsiteX15" fmla="*/ 767239 w 819150"/>
              <a:gd name="connsiteY15" fmla="*/ 447199 h 771525"/>
              <a:gd name="connsiteX16" fmla="*/ 816769 w 819150"/>
              <a:gd name="connsiteY16" fmla="*/ 426244 h 771525"/>
              <a:gd name="connsiteX17" fmla="*/ 740569 w 819150"/>
              <a:gd name="connsiteY17" fmla="*/ 397669 h 771525"/>
              <a:gd name="connsiteX18" fmla="*/ 740569 w 819150"/>
              <a:gd name="connsiteY18" fmla="*/ 306229 h 771525"/>
              <a:gd name="connsiteX19" fmla="*/ 818674 w 819150"/>
              <a:gd name="connsiteY19" fmla="*/ 273844 h 771525"/>
              <a:gd name="connsiteX20" fmla="*/ 87154 w 819150"/>
              <a:gd name="connsiteY20" fmla="*/ 216694 h 771525"/>
              <a:gd name="connsiteX21" fmla="*/ 351949 w 819150"/>
              <a:gd name="connsiteY21" fmla="*/ 320516 h 771525"/>
              <a:gd name="connsiteX22" fmla="*/ 731996 w 819150"/>
              <a:gd name="connsiteY22" fmla="*/ 167164 h 771525"/>
              <a:gd name="connsiteX23" fmla="*/ 731996 w 819150"/>
              <a:gd name="connsiteY23" fmla="*/ 249079 h 771525"/>
              <a:gd name="connsiteX24" fmla="*/ 351949 w 819150"/>
              <a:gd name="connsiteY24" fmla="*/ 407194 h 771525"/>
              <a:gd name="connsiteX25" fmla="*/ 87154 w 819150"/>
              <a:gd name="connsiteY25" fmla="*/ 302419 h 771525"/>
              <a:gd name="connsiteX26" fmla="*/ 87154 w 819150"/>
              <a:gd name="connsiteY26" fmla="*/ 216694 h 771525"/>
              <a:gd name="connsiteX27" fmla="*/ 730091 w 819150"/>
              <a:gd name="connsiteY27" fmla="*/ 545306 h 771525"/>
              <a:gd name="connsiteX28" fmla="*/ 350044 w 819150"/>
              <a:gd name="connsiteY28" fmla="*/ 702469 h 771525"/>
              <a:gd name="connsiteX29" fmla="*/ 84296 w 819150"/>
              <a:gd name="connsiteY29" fmla="*/ 597694 h 771525"/>
              <a:gd name="connsiteX30" fmla="*/ 84296 w 819150"/>
              <a:gd name="connsiteY30" fmla="*/ 523399 h 771525"/>
              <a:gd name="connsiteX31" fmla="*/ 321469 w 819150"/>
              <a:gd name="connsiteY31" fmla="*/ 620554 h 771525"/>
              <a:gd name="connsiteX32" fmla="*/ 731044 w 819150"/>
              <a:gd name="connsiteY32" fmla="*/ 458629 h 771525"/>
              <a:gd name="connsiteX33" fmla="*/ 730091 w 819150"/>
              <a:gd name="connsiteY33" fmla="*/ 545306 h 771525"/>
              <a:gd name="connsiteX34" fmla="*/ 703421 w 819150"/>
              <a:gd name="connsiteY34" fmla="*/ 402431 h 771525"/>
              <a:gd name="connsiteX35" fmla="*/ 323374 w 819150"/>
              <a:gd name="connsiteY35" fmla="*/ 559594 h 771525"/>
              <a:gd name="connsiteX36" fmla="*/ 58579 w 819150"/>
              <a:gd name="connsiteY36" fmla="*/ 454819 h 771525"/>
              <a:gd name="connsiteX37" fmla="*/ 58579 w 819150"/>
              <a:gd name="connsiteY37" fmla="*/ 369094 h 771525"/>
              <a:gd name="connsiteX38" fmla="*/ 330994 w 819150"/>
              <a:gd name="connsiteY38" fmla="*/ 477679 h 771525"/>
              <a:gd name="connsiteX39" fmla="*/ 704374 w 819150"/>
              <a:gd name="connsiteY39" fmla="*/ 321469 h 771525"/>
              <a:gd name="connsiteX40" fmla="*/ 704374 w 819150"/>
              <a:gd name="connsiteY40" fmla="*/ 402431 h 771525"/>
              <a:gd name="connsiteX0" fmla="*/ 811530 w 811530"/>
              <a:gd name="connsiteY0" fmla="*/ 266700 h 757237"/>
              <a:gd name="connsiteX1" fmla="*/ 762000 w 811530"/>
              <a:gd name="connsiteY1" fmla="*/ 248602 h 757237"/>
              <a:gd name="connsiteX2" fmla="*/ 762000 w 811530"/>
              <a:gd name="connsiteY2" fmla="*/ 144780 h 757237"/>
              <a:gd name="connsiteX3" fmla="*/ 811530 w 811530"/>
              <a:gd name="connsiteY3" fmla="*/ 123825 h 757237"/>
              <a:gd name="connsiteX4" fmla="*/ 476250 w 811530"/>
              <a:gd name="connsiteY4" fmla="*/ 0 h 757237"/>
              <a:gd name="connsiteX5" fmla="*/ 68580 w 811530"/>
              <a:gd name="connsiteY5" fmla="*/ 142875 h 757237"/>
              <a:gd name="connsiteX6" fmla="*/ 28575 w 811530"/>
              <a:gd name="connsiteY6" fmla="*/ 257175 h 757237"/>
              <a:gd name="connsiteX7" fmla="*/ 33337 w 811530"/>
              <a:gd name="connsiteY7" fmla="*/ 299085 h 757237"/>
              <a:gd name="connsiteX8" fmla="*/ 0 w 811530"/>
              <a:gd name="connsiteY8" fmla="*/ 409575 h 757237"/>
              <a:gd name="connsiteX9" fmla="*/ 28575 w 811530"/>
              <a:gd name="connsiteY9" fmla="*/ 492442 h 757237"/>
              <a:gd name="connsiteX10" fmla="*/ 26670 w 811530"/>
              <a:gd name="connsiteY10" fmla="*/ 552450 h 757237"/>
              <a:gd name="connsiteX11" fmla="*/ 76200 w 811530"/>
              <a:gd name="connsiteY11" fmla="*/ 647700 h 757237"/>
              <a:gd name="connsiteX12" fmla="*/ 340995 w 811530"/>
              <a:gd name="connsiteY12" fmla="*/ 757237 h 757237"/>
              <a:gd name="connsiteX13" fmla="*/ 809625 w 811530"/>
              <a:gd name="connsiteY13" fmla="*/ 562927 h 757237"/>
              <a:gd name="connsiteX14" fmla="*/ 760095 w 811530"/>
              <a:gd name="connsiteY14" fmla="*/ 544830 h 757237"/>
              <a:gd name="connsiteX15" fmla="*/ 760095 w 811530"/>
              <a:gd name="connsiteY15" fmla="*/ 440055 h 757237"/>
              <a:gd name="connsiteX16" fmla="*/ 809625 w 811530"/>
              <a:gd name="connsiteY16" fmla="*/ 419100 h 757237"/>
              <a:gd name="connsiteX17" fmla="*/ 733425 w 811530"/>
              <a:gd name="connsiteY17" fmla="*/ 390525 h 757237"/>
              <a:gd name="connsiteX18" fmla="*/ 733425 w 811530"/>
              <a:gd name="connsiteY18" fmla="*/ 299085 h 757237"/>
              <a:gd name="connsiteX19" fmla="*/ 811530 w 811530"/>
              <a:gd name="connsiteY19" fmla="*/ 266700 h 757237"/>
              <a:gd name="connsiteX20" fmla="*/ 80010 w 811530"/>
              <a:gd name="connsiteY20" fmla="*/ 209550 h 757237"/>
              <a:gd name="connsiteX21" fmla="*/ 344805 w 811530"/>
              <a:gd name="connsiteY21" fmla="*/ 313372 h 757237"/>
              <a:gd name="connsiteX22" fmla="*/ 724852 w 811530"/>
              <a:gd name="connsiteY22" fmla="*/ 160020 h 757237"/>
              <a:gd name="connsiteX23" fmla="*/ 724852 w 811530"/>
              <a:gd name="connsiteY23" fmla="*/ 241935 h 757237"/>
              <a:gd name="connsiteX24" fmla="*/ 344805 w 811530"/>
              <a:gd name="connsiteY24" fmla="*/ 400050 h 757237"/>
              <a:gd name="connsiteX25" fmla="*/ 80010 w 811530"/>
              <a:gd name="connsiteY25" fmla="*/ 295275 h 757237"/>
              <a:gd name="connsiteX26" fmla="*/ 80010 w 811530"/>
              <a:gd name="connsiteY26" fmla="*/ 209550 h 757237"/>
              <a:gd name="connsiteX27" fmla="*/ 722947 w 811530"/>
              <a:gd name="connsiteY27" fmla="*/ 538162 h 757237"/>
              <a:gd name="connsiteX28" fmla="*/ 77152 w 811530"/>
              <a:gd name="connsiteY28" fmla="*/ 590550 h 757237"/>
              <a:gd name="connsiteX29" fmla="*/ 77152 w 811530"/>
              <a:gd name="connsiteY29" fmla="*/ 516255 h 757237"/>
              <a:gd name="connsiteX30" fmla="*/ 314325 w 811530"/>
              <a:gd name="connsiteY30" fmla="*/ 613410 h 757237"/>
              <a:gd name="connsiteX31" fmla="*/ 723900 w 811530"/>
              <a:gd name="connsiteY31" fmla="*/ 451485 h 757237"/>
              <a:gd name="connsiteX32" fmla="*/ 722947 w 811530"/>
              <a:gd name="connsiteY32" fmla="*/ 538162 h 757237"/>
              <a:gd name="connsiteX33" fmla="*/ 696277 w 811530"/>
              <a:gd name="connsiteY33" fmla="*/ 395287 h 757237"/>
              <a:gd name="connsiteX34" fmla="*/ 316230 w 811530"/>
              <a:gd name="connsiteY34" fmla="*/ 552450 h 757237"/>
              <a:gd name="connsiteX35" fmla="*/ 51435 w 811530"/>
              <a:gd name="connsiteY35" fmla="*/ 447675 h 757237"/>
              <a:gd name="connsiteX36" fmla="*/ 51435 w 811530"/>
              <a:gd name="connsiteY36" fmla="*/ 361950 h 757237"/>
              <a:gd name="connsiteX37" fmla="*/ 323850 w 811530"/>
              <a:gd name="connsiteY37" fmla="*/ 470535 h 757237"/>
              <a:gd name="connsiteX38" fmla="*/ 697230 w 811530"/>
              <a:gd name="connsiteY38" fmla="*/ 314325 h 757237"/>
              <a:gd name="connsiteX39" fmla="*/ 697230 w 811530"/>
              <a:gd name="connsiteY39" fmla="*/ 395287 h 757237"/>
              <a:gd name="connsiteX40" fmla="*/ 696277 w 811530"/>
              <a:gd name="connsiteY40" fmla="*/ 395287 h 757237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60095 w 811530"/>
              <a:gd name="connsiteY13" fmla="*/ 544830 h 647700"/>
              <a:gd name="connsiteX14" fmla="*/ 760095 w 811530"/>
              <a:gd name="connsiteY14" fmla="*/ 440055 h 647700"/>
              <a:gd name="connsiteX15" fmla="*/ 809625 w 811530"/>
              <a:gd name="connsiteY15" fmla="*/ 419100 h 647700"/>
              <a:gd name="connsiteX16" fmla="*/ 733425 w 811530"/>
              <a:gd name="connsiteY16" fmla="*/ 390525 h 647700"/>
              <a:gd name="connsiteX17" fmla="*/ 733425 w 811530"/>
              <a:gd name="connsiteY17" fmla="*/ 299085 h 647700"/>
              <a:gd name="connsiteX18" fmla="*/ 811530 w 811530"/>
              <a:gd name="connsiteY18" fmla="*/ 266700 h 647700"/>
              <a:gd name="connsiteX19" fmla="*/ 80010 w 811530"/>
              <a:gd name="connsiteY19" fmla="*/ 209550 h 647700"/>
              <a:gd name="connsiteX20" fmla="*/ 344805 w 811530"/>
              <a:gd name="connsiteY20" fmla="*/ 313372 h 647700"/>
              <a:gd name="connsiteX21" fmla="*/ 724852 w 811530"/>
              <a:gd name="connsiteY21" fmla="*/ 160020 h 647700"/>
              <a:gd name="connsiteX22" fmla="*/ 724852 w 811530"/>
              <a:gd name="connsiteY22" fmla="*/ 241935 h 647700"/>
              <a:gd name="connsiteX23" fmla="*/ 344805 w 811530"/>
              <a:gd name="connsiteY23" fmla="*/ 400050 h 647700"/>
              <a:gd name="connsiteX24" fmla="*/ 80010 w 811530"/>
              <a:gd name="connsiteY24" fmla="*/ 295275 h 647700"/>
              <a:gd name="connsiteX25" fmla="*/ 80010 w 811530"/>
              <a:gd name="connsiteY25" fmla="*/ 209550 h 647700"/>
              <a:gd name="connsiteX26" fmla="*/ 722947 w 811530"/>
              <a:gd name="connsiteY26" fmla="*/ 538162 h 647700"/>
              <a:gd name="connsiteX27" fmla="*/ 77152 w 811530"/>
              <a:gd name="connsiteY27" fmla="*/ 590550 h 647700"/>
              <a:gd name="connsiteX28" fmla="*/ 77152 w 811530"/>
              <a:gd name="connsiteY28" fmla="*/ 516255 h 647700"/>
              <a:gd name="connsiteX29" fmla="*/ 314325 w 811530"/>
              <a:gd name="connsiteY29" fmla="*/ 613410 h 647700"/>
              <a:gd name="connsiteX30" fmla="*/ 723900 w 811530"/>
              <a:gd name="connsiteY30" fmla="*/ 451485 h 647700"/>
              <a:gd name="connsiteX31" fmla="*/ 722947 w 811530"/>
              <a:gd name="connsiteY31" fmla="*/ 538162 h 647700"/>
              <a:gd name="connsiteX32" fmla="*/ 696277 w 811530"/>
              <a:gd name="connsiteY32" fmla="*/ 395287 h 647700"/>
              <a:gd name="connsiteX33" fmla="*/ 316230 w 811530"/>
              <a:gd name="connsiteY33" fmla="*/ 552450 h 647700"/>
              <a:gd name="connsiteX34" fmla="*/ 51435 w 811530"/>
              <a:gd name="connsiteY34" fmla="*/ 447675 h 647700"/>
              <a:gd name="connsiteX35" fmla="*/ 51435 w 811530"/>
              <a:gd name="connsiteY35" fmla="*/ 361950 h 647700"/>
              <a:gd name="connsiteX36" fmla="*/ 323850 w 811530"/>
              <a:gd name="connsiteY36" fmla="*/ 470535 h 647700"/>
              <a:gd name="connsiteX37" fmla="*/ 697230 w 811530"/>
              <a:gd name="connsiteY37" fmla="*/ 314325 h 647700"/>
              <a:gd name="connsiteX38" fmla="*/ 697230 w 811530"/>
              <a:gd name="connsiteY38" fmla="*/ 395287 h 647700"/>
              <a:gd name="connsiteX39" fmla="*/ 696277 w 811530"/>
              <a:gd name="connsiteY39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60095 w 811530"/>
              <a:gd name="connsiteY13" fmla="*/ 544830 h 647700"/>
              <a:gd name="connsiteX14" fmla="*/ 760095 w 811530"/>
              <a:gd name="connsiteY14" fmla="*/ 440055 h 647700"/>
              <a:gd name="connsiteX15" fmla="*/ 809625 w 811530"/>
              <a:gd name="connsiteY15" fmla="*/ 419100 h 647700"/>
              <a:gd name="connsiteX16" fmla="*/ 733425 w 811530"/>
              <a:gd name="connsiteY16" fmla="*/ 390525 h 647700"/>
              <a:gd name="connsiteX17" fmla="*/ 733425 w 811530"/>
              <a:gd name="connsiteY17" fmla="*/ 299085 h 647700"/>
              <a:gd name="connsiteX18" fmla="*/ 811530 w 811530"/>
              <a:gd name="connsiteY18" fmla="*/ 266700 h 647700"/>
              <a:gd name="connsiteX19" fmla="*/ 80010 w 811530"/>
              <a:gd name="connsiteY19" fmla="*/ 209550 h 647700"/>
              <a:gd name="connsiteX20" fmla="*/ 344805 w 811530"/>
              <a:gd name="connsiteY20" fmla="*/ 313372 h 647700"/>
              <a:gd name="connsiteX21" fmla="*/ 724852 w 811530"/>
              <a:gd name="connsiteY21" fmla="*/ 160020 h 647700"/>
              <a:gd name="connsiteX22" fmla="*/ 724852 w 811530"/>
              <a:gd name="connsiteY22" fmla="*/ 241935 h 647700"/>
              <a:gd name="connsiteX23" fmla="*/ 344805 w 811530"/>
              <a:gd name="connsiteY23" fmla="*/ 400050 h 647700"/>
              <a:gd name="connsiteX24" fmla="*/ 80010 w 811530"/>
              <a:gd name="connsiteY24" fmla="*/ 295275 h 647700"/>
              <a:gd name="connsiteX25" fmla="*/ 80010 w 811530"/>
              <a:gd name="connsiteY25" fmla="*/ 209550 h 647700"/>
              <a:gd name="connsiteX26" fmla="*/ 723900 w 811530"/>
              <a:gd name="connsiteY26" fmla="*/ 451485 h 647700"/>
              <a:gd name="connsiteX27" fmla="*/ 77152 w 811530"/>
              <a:gd name="connsiteY27" fmla="*/ 590550 h 647700"/>
              <a:gd name="connsiteX28" fmla="*/ 77152 w 811530"/>
              <a:gd name="connsiteY28" fmla="*/ 516255 h 647700"/>
              <a:gd name="connsiteX29" fmla="*/ 314325 w 811530"/>
              <a:gd name="connsiteY29" fmla="*/ 613410 h 647700"/>
              <a:gd name="connsiteX30" fmla="*/ 723900 w 811530"/>
              <a:gd name="connsiteY30" fmla="*/ 451485 h 647700"/>
              <a:gd name="connsiteX31" fmla="*/ 696277 w 811530"/>
              <a:gd name="connsiteY31" fmla="*/ 395287 h 647700"/>
              <a:gd name="connsiteX32" fmla="*/ 316230 w 811530"/>
              <a:gd name="connsiteY32" fmla="*/ 552450 h 647700"/>
              <a:gd name="connsiteX33" fmla="*/ 51435 w 811530"/>
              <a:gd name="connsiteY33" fmla="*/ 447675 h 647700"/>
              <a:gd name="connsiteX34" fmla="*/ 51435 w 811530"/>
              <a:gd name="connsiteY34" fmla="*/ 361950 h 647700"/>
              <a:gd name="connsiteX35" fmla="*/ 323850 w 811530"/>
              <a:gd name="connsiteY35" fmla="*/ 470535 h 647700"/>
              <a:gd name="connsiteX36" fmla="*/ 697230 w 811530"/>
              <a:gd name="connsiteY36" fmla="*/ 314325 h 647700"/>
              <a:gd name="connsiteX37" fmla="*/ 697230 w 811530"/>
              <a:gd name="connsiteY37" fmla="*/ 395287 h 647700"/>
              <a:gd name="connsiteX38" fmla="*/ 696277 w 811530"/>
              <a:gd name="connsiteY38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60095 w 811530"/>
              <a:gd name="connsiteY13" fmla="*/ 440055 h 647700"/>
              <a:gd name="connsiteX14" fmla="*/ 809625 w 811530"/>
              <a:gd name="connsiteY14" fmla="*/ 419100 h 647700"/>
              <a:gd name="connsiteX15" fmla="*/ 733425 w 811530"/>
              <a:gd name="connsiteY15" fmla="*/ 390525 h 647700"/>
              <a:gd name="connsiteX16" fmla="*/ 733425 w 811530"/>
              <a:gd name="connsiteY16" fmla="*/ 299085 h 647700"/>
              <a:gd name="connsiteX17" fmla="*/ 811530 w 811530"/>
              <a:gd name="connsiteY17" fmla="*/ 266700 h 647700"/>
              <a:gd name="connsiteX18" fmla="*/ 80010 w 811530"/>
              <a:gd name="connsiteY18" fmla="*/ 209550 h 647700"/>
              <a:gd name="connsiteX19" fmla="*/ 344805 w 811530"/>
              <a:gd name="connsiteY19" fmla="*/ 313372 h 647700"/>
              <a:gd name="connsiteX20" fmla="*/ 724852 w 811530"/>
              <a:gd name="connsiteY20" fmla="*/ 160020 h 647700"/>
              <a:gd name="connsiteX21" fmla="*/ 724852 w 811530"/>
              <a:gd name="connsiteY21" fmla="*/ 241935 h 647700"/>
              <a:gd name="connsiteX22" fmla="*/ 344805 w 811530"/>
              <a:gd name="connsiteY22" fmla="*/ 400050 h 647700"/>
              <a:gd name="connsiteX23" fmla="*/ 80010 w 811530"/>
              <a:gd name="connsiteY23" fmla="*/ 295275 h 647700"/>
              <a:gd name="connsiteX24" fmla="*/ 80010 w 811530"/>
              <a:gd name="connsiteY24" fmla="*/ 209550 h 647700"/>
              <a:gd name="connsiteX25" fmla="*/ 723900 w 811530"/>
              <a:gd name="connsiteY25" fmla="*/ 451485 h 647700"/>
              <a:gd name="connsiteX26" fmla="*/ 77152 w 811530"/>
              <a:gd name="connsiteY26" fmla="*/ 590550 h 647700"/>
              <a:gd name="connsiteX27" fmla="*/ 77152 w 811530"/>
              <a:gd name="connsiteY27" fmla="*/ 516255 h 647700"/>
              <a:gd name="connsiteX28" fmla="*/ 314325 w 811530"/>
              <a:gd name="connsiteY28" fmla="*/ 613410 h 647700"/>
              <a:gd name="connsiteX29" fmla="*/ 723900 w 811530"/>
              <a:gd name="connsiteY29" fmla="*/ 451485 h 647700"/>
              <a:gd name="connsiteX30" fmla="*/ 696277 w 811530"/>
              <a:gd name="connsiteY30" fmla="*/ 395287 h 647700"/>
              <a:gd name="connsiteX31" fmla="*/ 316230 w 811530"/>
              <a:gd name="connsiteY31" fmla="*/ 552450 h 647700"/>
              <a:gd name="connsiteX32" fmla="*/ 51435 w 811530"/>
              <a:gd name="connsiteY32" fmla="*/ 447675 h 647700"/>
              <a:gd name="connsiteX33" fmla="*/ 51435 w 811530"/>
              <a:gd name="connsiteY33" fmla="*/ 361950 h 647700"/>
              <a:gd name="connsiteX34" fmla="*/ 323850 w 811530"/>
              <a:gd name="connsiteY34" fmla="*/ 470535 h 647700"/>
              <a:gd name="connsiteX35" fmla="*/ 697230 w 811530"/>
              <a:gd name="connsiteY35" fmla="*/ 314325 h 647700"/>
              <a:gd name="connsiteX36" fmla="*/ 697230 w 811530"/>
              <a:gd name="connsiteY36" fmla="*/ 395287 h 647700"/>
              <a:gd name="connsiteX37" fmla="*/ 696277 w 811530"/>
              <a:gd name="connsiteY37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809625 w 811530"/>
              <a:gd name="connsiteY13" fmla="*/ 419100 h 647700"/>
              <a:gd name="connsiteX14" fmla="*/ 733425 w 811530"/>
              <a:gd name="connsiteY14" fmla="*/ 390525 h 647700"/>
              <a:gd name="connsiteX15" fmla="*/ 733425 w 811530"/>
              <a:gd name="connsiteY15" fmla="*/ 299085 h 647700"/>
              <a:gd name="connsiteX16" fmla="*/ 811530 w 811530"/>
              <a:gd name="connsiteY16" fmla="*/ 266700 h 647700"/>
              <a:gd name="connsiteX17" fmla="*/ 80010 w 811530"/>
              <a:gd name="connsiteY17" fmla="*/ 209550 h 647700"/>
              <a:gd name="connsiteX18" fmla="*/ 344805 w 811530"/>
              <a:gd name="connsiteY18" fmla="*/ 313372 h 647700"/>
              <a:gd name="connsiteX19" fmla="*/ 724852 w 811530"/>
              <a:gd name="connsiteY19" fmla="*/ 160020 h 647700"/>
              <a:gd name="connsiteX20" fmla="*/ 724852 w 811530"/>
              <a:gd name="connsiteY20" fmla="*/ 241935 h 647700"/>
              <a:gd name="connsiteX21" fmla="*/ 344805 w 811530"/>
              <a:gd name="connsiteY21" fmla="*/ 400050 h 647700"/>
              <a:gd name="connsiteX22" fmla="*/ 80010 w 811530"/>
              <a:gd name="connsiteY22" fmla="*/ 295275 h 647700"/>
              <a:gd name="connsiteX23" fmla="*/ 80010 w 811530"/>
              <a:gd name="connsiteY23" fmla="*/ 209550 h 647700"/>
              <a:gd name="connsiteX24" fmla="*/ 723900 w 811530"/>
              <a:gd name="connsiteY24" fmla="*/ 451485 h 647700"/>
              <a:gd name="connsiteX25" fmla="*/ 77152 w 811530"/>
              <a:gd name="connsiteY25" fmla="*/ 590550 h 647700"/>
              <a:gd name="connsiteX26" fmla="*/ 77152 w 811530"/>
              <a:gd name="connsiteY26" fmla="*/ 516255 h 647700"/>
              <a:gd name="connsiteX27" fmla="*/ 314325 w 811530"/>
              <a:gd name="connsiteY27" fmla="*/ 613410 h 647700"/>
              <a:gd name="connsiteX28" fmla="*/ 723900 w 811530"/>
              <a:gd name="connsiteY28" fmla="*/ 451485 h 647700"/>
              <a:gd name="connsiteX29" fmla="*/ 696277 w 811530"/>
              <a:gd name="connsiteY29" fmla="*/ 395287 h 647700"/>
              <a:gd name="connsiteX30" fmla="*/ 316230 w 811530"/>
              <a:gd name="connsiteY30" fmla="*/ 552450 h 647700"/>
              <a:gd name="connsiteX31" fmla="*/ 51435 w 811530"/>
              <a:gd name="connsiteY31" fmla="*/ 447675 h 647700"/>
              <a:gd name="connsiteX32" fmla="*/ 51435 w 811530"/>
              <a:gd name="connsiteY32" fmla="*/ 361950 h 647700"/>
              <a:gd name="connsiteX33" fmla="*/ 323850 w 811530"/>
              <a:gd name="connsiteY33" fmla="*/ 470535 h 647700"/>
              <a:gd name="connsiteX34" fmla="*/ 697230 w 811530"/>
              <a:gd name="connsiteY34" fmla="*/ 314325 h 647700"/>
              <a:gd name="connsiteX35" fmla="*/ 697230 w 811530"/>
              <a:gd name="connsiteY35" fmla="*/ 395287 h 647700"/>
              <a:gd name="connsiteX36" fmla="*/ 696277 w 811530"/>
              <a:gd name="connsiteY36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809625 w 811530"/>
              <a:gd name="connsiteY13" fmla="*/ 419100 h 647700"/>
              <a:gd name="connsiteX14" fmla="*/ 733425 w 811530"/>
              <a:gd name="connsiteY14" fmla="*/ 390525 h 647700"/>
              <a:gd name="connsiteX15" fmla="*/ 733425 w 811530"/>
              <a:gd name="connsiteY15" fmla="*/ 299085 h 647700"/>
              <a:gd name="connsiteX16" fmla="*/ 811530 w 811530"/>
              <a:gd name="connsiteY16" fmla="*/ 266700 h 647700"/>
              <a:gd name="connsiteX17" fmla="*/ 80010 w 811530"/>
              <a:gd name="connsiteY17" fmla="*/ 209550 h 647700"/>
              <a:gd name="connsiteX18" fmla="*/ 344805 w 811530"/>
              <a:gd name="connsiteY18" fmla="*/ 313372 h 647700"/>
              <a:gd name="connsiteX19" fmla="*/ 724852 w 811530"/>
              <a:gd name="connsiteY19" fmla="*/ 160020 h 647700"/>
              <a:gd name="connsiteX20" fmla="*/ 724852 w 811530"/>
              <a:gd name="connsiteY20" fmla="*/ 241935 h 647700"/>
              <a:gd name="connsiteX21" fmla="*/ 344805 w 811530"/>
              <a:gd name="connsiteY21" fmla="*/ 400050 h 647700"/>
              <a:gd name="connsiteX22" fmla="*/ 80010 w 811530"/>
              <a:gd name="connsiteY22" fmla="*/ 295275 h 647700"/>
              <a:gd name="connsiteX23" fmla="*/ 80010 w 811530"/>
              <a:gd name="connsiteY23" fmla="*/ 209550 h 647700"/>
              <a:gd name="connsiteX24" fmla="*/ 314325 w 811530"/>
              <a:gd name="connsiteY24" fmla="*/ 613410 h 647700"/>
              <a:gd name="connsiteX25" fmla="*/ 77152 w 811530"/>
              <a:gd name="connsiteY25" fmla="*/ 590550 h 647700"/>
              <a:gd name="connsiteX26" fmla="*/ 77152 w 811530"/>
              <a:gd name="connsiteY26" fmla="*/ 516255 h 647700"/>
              <a:gd name="connsiteX27" fmla="*/ 314325 w 811530"/>
              <a:gd name="connsiteY27" fmla="*/ 613410 h 647700"/>
              <a:gd name="connsiteX28" fmla="*/ 696277 w 811530"/>
              <a:gd name="connsiteY28" fmla="*/ 395287 h 647700"/>
              <a:gd name="connsiteX29" fmla="*/ 316230 w 811530"/>
              <a:gd name="connsiteY29" fmla="*/ 552450 h 647700"/>
              <a:gd name="connsiteX30" fmla="*/ 51435 w 811530"/>
              <a:gd name="connsiteY30" fmla="*/ 447675 h 647700"/>
              <a:gd name="connsiteX31" fmla="*/ 51435 w 811530"/>
              <a:gd name="connsiteY31" fmla="*/ 361950 h 647700"/>
              <a:gd name="connsiteX32" fmla="*/ 323850 w 811530"/>
              <a:gd name="connsiteY32" fmla="*/ 470535 h 647700"/>
              <a:gd name="connsiteX33" fmla="*/ 697230 w 811530"/>
              <a:gd name="connsiteY33" fmla="*/ 314325 h 647700"/>
              <a:gd name="connsiteX34" fmla="*/ 697230 w 811530"/>
              <a:gd name="connsiteY34" fmla="*/ 395287 h 647700"/>
              <a:gd name="connsiteX35" fmla="*/ 696277 w 811530"/>
              <a:gd name="connsiteY35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390525 h 647700"/>
              <a:gd name="connsiteX14" fmla="*/ 733425 w 811530"/>
              <a:gd name="connsiteY14" fmla="*/ 299085 h 647700"/>
              <a:gd name="connsiteX15" fmla="*/ 811530 w 811530"/>
              <a:gd name="connsiteY15" fmla="*/ 266700 h 647700"/>
              <a:gd name="connsiteX16" fmla="*/ 80010 w 811530"/>
              <a:gd name="connsiteY16" fmla="*/ 209550 h 647700"/>
              <a:gd name="connsiteX17" fmla="*/ 344805 w 811530"/>
              <a:gd name="connsiteY17" fmla="*/ 313372 h 647700"/>
              <a:gd name="connsiteX18" fmla="*/ 724852 w 811530"/>
              <a:gd name="connsiteY18" fmla="*/ 160020 h 647700"/>
              <a:gd name="connsiteX19" fmla="*/ 724852 w 811530"/>
              <a:gd name="connsiteY19" fmla="*/ 241935 h 647700"/>
              <a:gd name="connsiteX20" fmla="*/ 344805 w 811530"/>
              <a:gd name="connsiteY20" fmla="*/ 400050 h 647700"/>
              <a:gd name="connsiteX21" fmla="*/ 80010 w 811530"/>
              <a:gd name="connsiteY21" fmla="*/ 295275 h 647700"/>
              <a:gd name="connsiteX22" fmla="*/ 80010 w 811530"/>
              <a:gd name="connsiteY22" fmla="*/ 209550 h 647700"/>
              <a:gd name="connsiteX23" fmla="*/ 314325 w 811530"/>
              <a:gd name="connsiteY23" fmla="*/ 613410 h 647700"/>
              <a:gd name="connsiteX24" fmla="*/ 77152 w 811530"/>
              <a:gd name="connsiteY24" fmla="*/ 590550 h 647700"/>
              <a:gd name="connsiteX25" fmla="*/ 77152 w 811530"/>
              <a:gd name="connsiteY25" fmla="*/ 516255 h 647700"/>
              <a:gd name="connsiteX26" fmla="*/ 314325 w 811530"/>
              <a:gd name="connsiteY26" fmla="*/ 613410 h 647700"/>
              <a:gd name="connsiteX27" fmla="*/ 696277 w 811530"/>
              <a:gd name="connsiteY27" fmla="*/ 395287 h 647700"/>
              <a:gd name="connsiteX28" fmla="*/ 316230 w 811530"/>
              <a:gd name="connsiteY28" fmla="*/ 552450 h 647700"/>
              <a:gd name="connsiteX29" fmla="*/ 51435 w 811530"/>
              <a:gd name="connsiteY29" fmla="*/ 447675 h 647700"/>
              <a:gd name="connsiteX30" fmla="*/ 51435 w 811530"/>
              <a:gd name="connsiteY30" fmla="*/ 361950 h 647700"/>
              <a:gd name="connsiteX31" fmla="*/ 323850 w 811530"/>
              <a:gd name="connsiteY31" fmla="*/ 470535 h 647700"/>
              <a:gd name="connsiteX32" fmla="*/ 697230 w 811530"/>
              <a:gd name="connsiteY32" fmla="*/ 314325 h 647700"/>
              <a:gd name="connsiteX33" fmla="*/ 697230 w 811530"/>
              <a:gd name="connsiteY33" fmla="*/ 395287 h 647700"/>
              <a:gd name="connsiteX34" fmla="*/ 696277 w 811530"/>
              <a:gd name="connsiteY34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314325 w 811530"/>
              <a:gd name="connsiteY22" fmla="*/ 613410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314325 w 811530"/>
              <a:gd name="connsiteY25" fmla="*/ 613410 h 647700"/>
              <a:gd name="connsiteX26" fmla="*/ 696277 w 811530"/>
              <a:gd name="connsiteY26" fmla="*/ 395287 h 647700"/>
              <a:gd name="connsiteX27" fmla="*/ 316230 w 811530"/>
              <a:gd name="connsiteY27" fmla="*/ 552450 h 647700"/>
              <a:gd name="connsiteX28" fmla="*/ 51435 w 811530"/>
              <a:gd name="connsiteY28" fmla="*/ 447675 h 647700"/>
              <a:gd name="connsiteX29" fmla="*/ 51435 w 811530"/>
              <a:gd name="connsiteY29" fmla="*/ 361950 h 647700"/>
              <a:gd name="connsiteX30" fmla="*/ 323850 w 811530"/>
              <a:gd name="connsiteY30" fmla="*/ 470535 h 647700"/>
              <a:gd name="connsiteX31" fmla="*/ 697230 w 811530"/>
              <a:gd name="connsiteY31" fmla="*/ 314325 h 647700"/>
              <a:gd name="connsiteX32" fmla="*/ 697230 w 811530"/>
              <a:gd name="connsiteY32" fmla="*/ 395287 h 647700"/>
              <a:gd name="connsiteX33" fmla="*/ 696277 w 811530"/>
              <a:gd name="connsiteY33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314325 w 811530"/>
              <a:gd name="connsiteY22" fmla="*/ 613410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314325 w 811530"/>
              <a:gd name="connsiteY25" fmla="*/ 613410 h 647700"/>
              <a:gd name="connsiteX26" fmla="*/ 697230 w 811530"/>
              <a:gd name="connsiteY26" fmla="*/ 395287 h 647700"/>
              <a:gd name="connsiteX27" fmla="*/ 316230 w 811530"/>
              <a:gd name="connsiteY27" fmla="*/ 552450 h 647700"/>
              <a:gd name="connsiteX28" fmla="*/ 51435 w 811530"/>
              <a:gd name="connsiteY28" fmla="*/ 447675 h 647700"/>
              <a:gd name="connsiteX29" fmla="*/ 51435 w 811530"/>
              <a:gd name="connsiteY29" fmla="*/ 361950 h 647700"/>
              <a:gd name="connsiteX30" fmla="*/ 323850 w 811530"/>
              <a:gd name="connsiteY30" fmla="*/ 470535 h 647700"/>
              <a:gd name="connsiteX31" fmla="*/ 697230 w 811530"/>
              <a:gd name="connsiteY31" fmla="*/ 314325 h 647700"/>
              <a:gd name="connsiteX32" fmla="*/ 697230 w 811530"/>
              <a:gd name="connsiteY32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314325 w 811530"/>
              <a:gd name="connsiteY22" fmla="*/ 613410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314325 w 811530"/>
              <a:gd name="connsiteY25" fmla="*/ 613410 h 647700"/>
              <a:gd name="connsiteX26" fmla="*/ 697230 w 811530"/>
              <a:gd name="connsiteY26" fmla="*/ 395287 h 647700"/>
              <a:gd name="connsiteX27" fmla="*/ 51435 w 811530"/>
              <a:gd name="connsiteY27" fmla="*/ 447675 h 647700"/>
              <a:gd name="connsiteX28" fmla="*/ 51435 w 811530"/>
              <a:gd name="connsiteY28" fmla="*/ 361950 h 647700"/>
              <a:gd name="connsiteX29" fmla="*/ 323850 w 811530"/>
              <a:gd name="connsiteY29" fmla="*/ 470535 h 647700"/>
              <a:gd name="connsiteX30" fmla="*/ 697230 w 811530"/>
              <a:gd name="connsiteY30" fmla="*/ 314325 h 647700"/>
              <a:gd name="connsiteX31" fmla="*/ 697230 w 811530"/>
              <a:gd name="connsiteY31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77152 w 811530"/>
              <a:gd name="connsiteY22" fmla="*/ 516255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697230 w 811530"/>
              <a:gd name="connsiteY25" fmla="*/ 395287 h 647700"/>
              <a:gd name="connsiteX26" fmla="*/ 51435 w 811530"/>
              <a:gd name="connsiteY26" fmla="*/ 447675 h 647700"/>
              <a:gd name="connsiteX27" fmla="*/ 51435 w 811530"/>
              <a:gd name="connsiteY27" fmla="*/ 361950 h 647700"/>
              <a:gd name="connsiteX28" fmla="*/ 323850 w 811530"/>
              <a:gd name="connsiteY28" fmla="*/ 470535 h 647700"/>
              <a:gd name="connsiteX29" fmla="*/ 697230 w 811530"/>
              <a:gd name="connsiteY29" fmla="*/ 314325 h 647700"/>
              <a:gd name="connsiteX30" fmla="*/ 697230 w 811530"/>
              <a:gd name="connsiteY30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77152 w 811530"/>
              <a:gd name="connsiteY22" fmla="*/ 516255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697230 w 811530"/>
              <a:gd name="connsiteY25" fmla="*/ 395287 h 647700"/>
              <a:gd name="connsiteX26" fmla="*/ 51435 w 811530"/>
              <a:gd name="connsiteY26" fmla="*/ 447675 h 647700"/>
              <a:gd name="connsiteX27" fmla="*/ 51435 w 811530"/>
              <a:gd name="connsiteY27" fmla="*/ 361950 h 647700"/>
              <a:gd name="connsiteX28" fmla="*/ 697230 w 811530"/>
              <a:gd name="connsiteY28" fmla="*/ 314325 h 647700"/>
              <a:gd name="connsiteX29" fmla="*/ 697230 w 811530"/>
              <a:gd name="connsiteY29" fmla="*/ 395287 h 647700"/>
              <a:gd name="connsiteX0" fmla="*/ 843283 w 843283"/>
              <a:gd name="connsiteY0" fmla="*/ 266700 h 590550"/>
              <a:gd name="connsiteX1" fmla="*/ 793753 w 843283"/>
              <a:gd name="connsiteY1" fmla="*/ 248602 h 590550"/>
              <a:gd name="connsiteX2" fmla="*/ 793753 w 843283"/>
              <a:gd name="connsiteY2" fmla="*/ 144780 h 590550"/>
              <a:gd name="connsiteX3" fmla="*/ 843283 w 843283"/>
              <a:gd name="connsiteY3" fmla="*/ 123825 h 590550"/>
              <a:gd name="connsiteX4" fmla="*/ 508003 w 843283"/>
              <a:gd name="connsiteY4" fmla="*/ 0 h 590550"/>
              <a:gd name="connsiteX5" fmla="*/ 100333 w 843283"/>
              <a:gd name="connsiteY5" fmla="*/ 142875 h 590550"/>
              <a:gd name="connsiteX6" fmla="*/ 60328 w 843283"/>
              <a:gd name="connsiteY6" fmla="*/ 257175 h 590550"/>
              <a:gd name="connsiteX7" fmla="*/ 65090 w 843283"/>
              <a:gd name="connsiteY7" fmla="*/ 299085 h 590550"/>
              <a:gd name="connsiteX8" fmla="*/ 31753 w 843283"/>
              <a:gd name="connsiteY8" fmla="*/ 409575 h 590550"/>
              <a:gd name="connsiteX9" fmla="*/ 60328 w 843283"/>
              <a:gd name="connsiteY9" fmla="*/ 492442 h 590550"/>
              <a:gd name="connsiteX10" fmla="*/ 58423 w 843283"/>
              <a:gd name="connsiteY10" fmla="*/ 552450 h 590550"/>
              <a:gd name="connsiteX11" fmla="*/ 841378 w 843283"/>
              <a:gd name="connsiteY11" fmla="*/ 562927 h 590550"/>
              <a:gd name="connsiteX12" fmla="*/ 765178 w 843283"/>
              <a:gd name="connsiteY12" fmla="*/ 299085 h 590550"/>
              <a:gd name="connsiteX13" fmla="*/ 843283 w 843283"/>
              <a:gd name="connsiteY13" fmla="*/ 266700 h 590550"/>
              <a:gd name="connsiteX14" fmla="*/ 111763 w 843283"/>
              <a:gd name="connsiteY14" fmla="*/ 209550 h 590550"/>
              <a:gd name="connsiteX15" fmla="*/ 376558 w 843283"/>
              <a:gd name="connsiteY15" fmla="*/ 313372 h 590550"/>
              <a:gd name="connsiteX16" fmla="*/ 756605 w 843283"/>
              <a:gd name="connsiteY16" fmla="*/ 160020 h 590550"/>
              <a:gd name="connsiteX17" fmla="*/ 756605 w 843283"/>
              <a:gd name="connsiteY17" fmla="*/ 241935 h 590550"/>
              <a:gd name="connsiteX18" fmla="*/ 376558 w 843283"/>
              <a:gd name="connsiteY18" fmla="*/ 400050 h 590550"/>
              <a:gd name="connsiteX19" fmla="*/ 111763 w 843283"/>
              <a:gd name="connsiteY19" fmla="*/ 295275 h 590550"/>
              <a:gd name="connsiteX20" fmla="*/ 111763 w 843283"/>
              <a:gd name="connsiteY20" fmla="*/ 209550 h 590550"/>
              <a:gd name="connsiteX21" fmla="*/ 108905 w 843283"/>
              <a:gd name="connsiteY21" fmla="*/ 516255 h 590550"/>
              <a:gd name="connsiteX22" fmla="*/ 108905 w 843283"/>
              <a:gd name="connsiteY22" fmla="*/ 590550 h 590550"/>
              <a:gd name="connsiteX23" fmla="*/ 108905 w 843283"/>
              <a:gd name="connsiteY23" fmla="*/ 516255 h 590550"/>
              <a:gd name="connsiteX24" fmla="*/ 728983 w 843283"/>
              <a:gd name="connsiteY24" fmla="*/ 395287 h 590550"/>
              <a:gd name="connsiteX25" fmla="*/ 83188 w 843283"/>
              <a:gd name="connsiteY25" fmla="*/ 447675 h 590550"/>
              <a:gd name="connsiteX26" fmla="*/ 83188 w 843283"/>
              <a:gd name="connsiteY26" fmla="*/ 361950 h 590550"/>
              <a:gd name="connsiteX27" fmla="*/ 728983 w 843283"/>
              <a:gd name="connsiteY27" fmla="*/ 314325 h 590550"/>
              <a:gd name="connsiteX28" fmla="*/ 728983 w 843283"/>
              <a:gd name="connsiteY28" fmla="*/ 395287 h 590550"/>
              <a:gd name="connsiteX0" fmla="*/ 811530 w 811530"/>
              <a:gd name="connsiteY0" fmla="*/ 266700 h 590550"/>
              <a:gd name="connsiteX1" fmla="*/ 762000 w 811530"/>
              <a:gd name="connsiteY1" fmla="*/ 248602 h 590550"/>
              <a:gd name="connsiteX2" fmla="*/ 762000 w 811530"/>
              <a:gd name="connsiteY2" fmla="*/ 144780 h 590550"/>
              <a:gd name="connsiteX3" fmla="*/ 811530 w 811530"/>
              <a:gd name="connsiteY3" fmla="*/ 123825 h 590550"/>
              <a:gd name="connsiteX4" fmla="*/ 476250 w 811530"/>
              <a:gd name="connsiteY4" fmla="*/ 0 h 590550"/>
              <a:gd name="connsiteX5" fmla="*/ 68580 w 811530"/>
              <a:gd name="connsiteY5" fmla="*/ 142875 h 590550"/>
              <a:gd name="connsiteX6" fmla="*/ 28575 w 811530"/>
              <a:gd name="connsiteY6" fmla="*/ 257175 h 590550"/>
              <a:gd name="connsiteX7" fmla="*/ 33337 w 811530"/>
              <a:gd name="connsiteY7" fmla="*/ 299085 h 590550"/>
              <a:gd name="connsiteX8" fmla="*/ 0 w 811530"/>
              <a:gd name="connsiteY8" fmla="*/ 409575 h 590550"/>
              <a:gd name="connsiteX9" fmla="*/ 28575 w 811530"/>
              <a:gd name="connsiteY9" fmla="*/ 492442 h 590550"/>
              <a:gd name="connsiteX10" fmla="*/ 809625 w 811530"/>
              <a:gd name="connsiteY10" fmla="*/ 562927 h 590550"/>
              <a:gd name="connsiteX11" fmla="*/ 733425 w 811530"/>
              <a:gd name="connsiteY11" fmla="*/ 299085 h 590550"/>
              <a:gd name="connsiteX12" fmla="*/ 811530 w 811530"/>
              <a:gd name="connsiteY12" fmla="*/ 266700 h 590550"/>
              <a:gd name="connsiteX13" fmla="*/ 80010 w 811530"/>
              <a:gd name="connsiteY13" fmla="*/ 209550 h 590550"/>
              <a:gd name="connsiteX14" fmla="*/ 344805 w 811530"/>
              <a:gd name="connsiteY14" fmla="*/ 313372 h 590550"/>
              <a:gd name="connsiteX15" fmla="*/ 724852 w 811530"/>
              <a:gd name="connsiteY15" fmla="*/ 160020 h 590550"/>
              <a:gd name="connsiteX16" fmla="*/ 724852 w 811530"/>
              <a:gd name="connsiteY16" fmla="*/ 241935 h 590550"/>
              <a:gd name="connsiteX17" fmla="*/ 344805 w 811530"/>
              <a:gd name="connsiteY17" fmla="*/ 400050 h 590550"/>
              <a:gd name="connsiteX18" fmla="*/ 80010 w 811530"/>
              <a:gd name="connsiteY18" fmla="*/ 295275 h 590550"/>
              <a:gd name="connsiteX19" fmla="*/ 80010 w 811530"/>
              <a:gd name="connsiteY19" fmla="*/ 209550 h 590550"/>
              <a:gd name="connsiteX20" fmla="*/ 77152 w 811530"/>
              <a:gd name="connsiteY20" fmla="*/ 516255 h 590550"/>
              <a:gd name="connsiteX21" fmla="*/ 77152 w 811530"/>
              <a:gd name="connsiteY21" fmla="*/ 590550 h 590550"/>
              <a:gd name="connsiteX22" fmla="*/ 77152 w 811530"/>
              <a:gd name="connsiteY22" fmla="*/ 516255 h 590550"/>
              <a:gd name="connsiteX23" fmla="*/ 697230 w 811530"/>
              <a:gd name="connsiteY23" fmla="*/ 395287 h 590550"/>
              <a:gd name="connsiteX24" fmla="*/ 51435 w 811530"/>
              <a:gd name="connsiteY24" fmla="*/ 447675 h 590550"/>
              <a:gd name="connsiteX25" fmla="*/ 51435 w 811530"/>
              <a:gd name="connsiteY25" fmla="*/ 361950 h 590550"/>
              <a:gd name="connsiteX26" fmla="*/ 697230 w 811530"/>
              <a:gd name="connsiteY26" fmla="*/ 314325 h 590550"/>
              <a:gd name="connsiteX27" fmla="*/ 697230 w 811530"/>
              <a:gd name="connsiteY27" fmla="*/ 395287 h 590550"/>
              <a:gd name="connsiteX0" fmla="*/ 811530 w 811530"/>
              <a:gd name="connsiteY0" fmla="*/ 266700 h 570670"/>
              <a:gd name="connsiteX1" fmla="*/ 762000 w 811530"/>
              <a:gd name="connsiteY1" fmla="*/ 248602 h 570670"/>
              <a:gd name="connsiteX2" fmla="*/ 762000 w 811530"/>
              <a:gd name="connsiteY2" fmla="*/ 144780 h 570670"/>
              <a:gd name="connsiteX3" fmla="*/ 811530 w 811530"/>
              <a:gd name="connsiteY3" fmla="*/ 123825 h 570670"/>
              <a:gd name="connsiteX4" fmla="*/ 476250 w 811530"/>
              <a:gd name="connsiteY4" fmla="*/ 0 h 570670"/>
              <a:gd name="connsiteX5" fmla="*/ 68580 w 811530"/>
              <a:gd name="connsiteY5" fmla="*/ 142875 h 570670"/>
              <a:gd name="connsiteX6" fmla="*/ 28575 w 811530"/>
              <a:gd name="connsiteY6" fmla="*/ 257175 h 570670"/>
              <a:gd name="connsiteX7" fmla="*/ 33337 w 811530"/>
              <a:gd name="connsiteY7" fmla="*/ 299085 h 570670"/>
              <a:gd name="connsiteX8" fmla="*/ 0 w 811530"/>
              <a:gd name="connsiteY8" fmla="*/ 409575 h 570670"/>
              <a:gd name="connsiteX9" fmla="*/ 28575 w 811530"/>
              <a:gd name="connsiteY9" fmla="*/ 492442 h 570670"/>
              <a:gd name="connsiteX10" fmla="*/ 809625 w 811530"/>
              <a:gd name="connsiteY10" fmla="*/ 562927 h 570670"/>
              <a:gd name="connsiteX11" fmla="*/ 733425 w 811530"/>
              <a:gd name="connsiteY11" fmla="*/ 299085 h 570670"/>
              <a:gd name="connsiteX12" fmla="*/ 811530 w 811530"/>
              <a:gd name="connsiteY12" fmla="*/ 266700 h 570670"/>
              <a:gd name="connsiteX13" fmla="*/ 80010 w 811530"/>
              <a:gd name="connsiteY13" fmla="*/ 209550 h 570670"/>
              <a:gd name="connsiteX14" fmla="*/ 344805 w 811530"/>
              <a:gd name="connsiteY14" fmla="*/ 313372 h 570670"/>
              <a:gd name="connsiteX15" fmla="*/ 724852 w 811530"/>
              <a:gd name="connsiteY15" fmla="*/ 160020 h 570670"/>
              <a:gd name="connsiteX16" fmla="*/ 724852 w 811530"/>
              <a:gd name="connsiteY16" fmla="*/ 241935 h 570670"/>
              <a:gd name="connsiteX17" fmla="*/ 344805 w 811530"/>
              <a:gd name="connsiteY17" fmla="*/ 400050 h 570670"/>
              <a:gd name="connsiteX18" fmla="*/ 80010 w 811530"/>
              <a:gd name="connsiteY18" fmla="*/ 295275 h 570670"/>
              <a:gd name="connsiteX19" fmla="*/ 80010 w 811530"/>
              <a:gd name="connsiteY19" fmla="*/ 209550 h 570670"/>
              <a:gd name="connsiteX20" fmla="*/ 697230 w 811530"/>
              <a:gd name="connsiteY20" fmla="*/ 395287 h 570670"/>
              <a:gd name="connsiteX21" fmla="*/ 51435 w 811530"/>
              <a:gd name="connsiteY21" fmla="*/ 447675 h 570670"/>
              <a:gd name="connsiteX22" fmla="*/ 51435 w 811530"/>
              <a:gd name="connsiteY22" fmla="*/ 361950 h 570670"/>
              <a:gd name="connsiteX23" fmla="*/ 697230 w 811530"/>
              <a:gd name="connsiteY23" fmla="*/ 314325 h 570670"/>
              <a:gd name="connsiteX24" fmla="*/ 697230 w 811530"/>
              <a:gd name="connsiteY24" fmla="*/ 395287 h 570670"/>
              <a:gd name="connsiteX0" fmla="*/ 867671 w 867671"/>
              <a:gd name="connsiteY0" fmla="*/ 266700 h 564728"/>
              <a:gd name="connsiteX1" fmla="*/ 818141 w 867671"/>
              <a:gd name="connsiteY1" fmla="*/ 248602 h 564728"/>
              <a:gd name="connsiteX2" fmla="*/ 818141 w 867671"/>
              <a:gd name="connsiteY2" fmla="*/ 144780 h 564728"/>
              <a:gd name="connsiteX3" fmla="*/ 867671 w 867671"/>
              <a:gd name="connsiteY3" fmla="*/ 123825 h 564728"/>
              <a:gd name="connsiteX4" fmla="*/ 532391 w 867671"/>
              <a:gd name="connsiteY4" fmla="*/ 0 h 564728"/>
              <a:gd name="connsiteX5" fmla="*/ 124721 w 867671"/>
              <a:gd name="connsiteY5" fmla="*/ 142875 h 564728"/>
              <a:gd name="connsiteX6" fmla="*/ 84716 w 867671"/>
              <a:gd name="connsiteY6" fmla="*/ 257175 h 564728"/>
              <a:gd name="connsiteX7" fmla="*/ 89478 w 867671"/>
              <a:gd name="connsiteY7" fmla="*/ 299085 h 564728"/>
              <a:gd name="connsiteX8" fmla="*/ 56141 w 867671"/>
              <a:gd name="connsiteY8" fmla="*/ 409575 h 564728"/>
              <a:gd name="connsiteX9" fmla="*/ 865766 w 867671"/>
              <a:gd name="connsiteY9" fmla="*/ 562927 h 564728"/>
              <a:gd name="connsiteX10" fmla="*/ 789566 w 867671"/>
              <a:gd name="connsiteY10" fmla="*/ 299085 h 564728"/>
              <a:gd name="connsiteX11" fmla="*/ 867671 w 867671"/>
              <a:gd name="connsiteY11" fmla="*/ 266700 h 564728"/>
              <a:gd name="connsiteX12" fmla="*/ 136151 w 867671"/>
              <a:gd name="connsiteY12" fmla="*/ 209550 h 564728"/>
              <a:gd name="connsiteX13" fmla="*/ 400946 w 867671"/>
              <a:gd name="connsiteY13" fmla="*/ 313372 h 564728"/>
              <a:gd name="connsiteX14" fmla="*/ 780993 w 867671"/>
              <a:gd name="connsiteY14" fmla="*/ 160020 h 564728"/>
              <a:gd name="connsiteX15" fmla="*/ 780993 w 867671"/>
              <a:gd name="connsiteY15" fmla="*/ 241935 h 564728"/>
              <a:gd name="connsiteX16" fmla="*/ 400946 w 867671"/>
              <a:gd name="connsiteY16" fmla="*/ 400050 h 564728"/>
              <a:gd name="connsiteX17" fmla="*/ 136151 w 867671"/>
              <a:gd name="connsiteY17" fmla="*/ 295275 h 564728"/>
              <a:gd name="connsiteX18" fmla="*/ 136151 w 867671"/>
              <a:gd name="connsiteY18" fmla="*/ 209550 h 564728"/>
              <a:gd name="connsiteX19" fmla="*/ 753371 w 867671"/>
              <a:gd name="connsiteY19" fmla="*/ 395287 h 564728"/>
              <a:gd name="connsiteX20" fmla="*/ 107576 w 867671"/>
              <a:gd name="connsiteY20" fmla="*/ 447675 h 564728"/>
              <a:gd name="connsiteX21" fmla="*/ 107576 w 867671"/>
              <a:gd name="connsiteY21" fmla="*/ 361950 h 564728"/>
              <a:gd name="connsiteX22" fmla="*/ 753371 w 867671"/>
              <a:gd name="connsiteY22" fmla="*/ 314325 h 564728"/>
              <a:gd name="connsiteX23" fmla="*/ 753371 w 867671"/>
              <a:gd name="connsiteY23" fmla="*/ 395287 h 564728"/>
              <a:gd name="connsiteX0" fmla="*/ 862036 w 862036"/>
              <a:gd name="connsiteY0" fmla="*/ 266700 h 447675"/>
              <a:gd name="connsiteX1" fmla="*/ 812506 w 862036"/>
              <a:gd name="connsiteY1" fmla="*/ 248602 h 447675"/>
              <a:gd name="connsiteX2" fmla="*/ 812506 w 862036"/>
              <a:gd name="connsiteY2" fmla="*/ 144780 h 447675"/>
              <a:gd name="connsiteX3" fmla="*/ 862036 w 862036"/>
              <a:gd name="connsiteY3" fmla="*/ 123825 h 447675"/>
              <a:gd name="connsiteX4" fmla="*/ 526756 w 862036"/>
              <a:gd name="connsiteY4" fmla="*/ 0 h 447675"/>
              <a:gd name="connsiteX5" fmla="*/ 119086 w 862036"/>
              <a:gd name="connsiteY5" fmla="*/ 142875 h 447675"/>
              <a:gd name="connsiteX6" fmla="*/ 79081 w 862036"/>
              <a:gd name="connsiteY6" fmla="*/ 257175 h 447675"/>
              <a:gd name="connsiteX7" fmla="*/ 83843 w 862036"/>
              <a:gd name="connsiteY7" fmla="*/ 299085 h 447675"/>
              <a:gd name="connsiteX8" fmla="*/ 50506 w 862036"/>
              <a:gd name="connsiteY8" fmla="*/ 409575 h 447675"/>
              <a:gd name="connsiteX9" fmla="*/ 783931 w 862036"/>
              <a:gd name="connsiteY9" fmla="*/ 299085 h 447675"/>
              <a:gd name="connsiteX10" fmla="*/ 862036 w 862036"/>
              <a:gd name="connsiteY10" fmla="*/ 266700 h 447675"/>
              <a:gd name="connsiteX11" fmla="*/ 130516 w 862036"/>
              <a:gd name="connsiteY11" fmla="*/ 209550 h 447675"/>
              <a:gd name="connsiteX12" fmla="*/ 395311 w 862036"/>
              <a:gd name="connsiteY12" fmla="*/ 313372 h 447675"/>
              <a:gd name="connsiteX13" fmla="*/ 775358 w 862036"/>
              <a:gd name="connsiteY13" fmla="*/ 160020 h 447675"/>
              <a:gd name="connsiteX14" fmla="*/ 775358 w 862036"/>
              <a:gd name="connsiteY14" fmla="*/ 241935 h 447675"/>
              <a:gd name="connsiteX15" fmla="*/ 395311 w 862036"/>
              <a:gd name="connsiteY15" fmla="*/ 400050 h 447675"/>
              <a:gd name="connsiteX16" fmla="*/ 130516 w 862036"/>
              <a:gd name="connsiteY16" fmla="*/ 295275 h 447675"/>
              <a:gd name="connsiteX17" fmla="*/ 130516 w 862036"/>
              <a:gd name="connsiteY17" fmla="*/ 209550 h 447675"/>
              <a:gd name="connsiteX18" fmla="*/ 747736 w 862036"/>
              <a:gd name="connsiteY18" fmla="*/ 395287 h 447675"/>
              <a:gd name="connsiteX19" fmla="*/ 101941 w 862036"/>
              <a:gd name="connsiteY19" fmla="*/ 447675 h 447675"/>
              <a:gd name="connsiteX20" fmla="*/ 101941 w 862036"/>
              <a:gd name="connsiteY20" fmla="*/ 361950 h 447675"/>
              <a:gd name="connsiteX21" fmla="*/ 747736 w 862036"/>
              <a:gd name="connsiteY21" fmla="*/ 314325 h 447675"/>
              <a:gd name="connsiteX22" fmla="*/ 747736 w 862036"/>
              <a:gd name="connsiteY22" fmla="*/ 395287 h 447675"/>
              <a:gd name="connsiteX0" fmla="*/ 862036 w 862036"/>
              <a:gd name="connsiteY0" fmla="*/ 266700 h 447675"/>
              <a:gd name="connsiteX1" fmla="*/ 812506 w 862036"/>
              <a:gd name="connsiteY1" fmla="*/ 248602 h 447675"/>
              <a:gd name="connsiteX2" fmla="*/ 812506 w 862036"/>
              <a:gd name="connsiteY2" fmla="*/ 144780 h 447675"/>
              <a:gd name="connsiteX3" fmla="*/ 862036 w 862036"/>
              <a:gd name="connsiteY3" fmla="*/ 123825 h 447675"/>
              <a:gd name="connsiteX4" fmla="*/ 526756 w 862036"/>
              <a:gd name="connsiteY4" fmla="*/ 0 h 447675"/>
              <a:gd name="connsiteX5" fmla="*/ 119086 w 862036"/>
              <a:gd name="connsiteY5" fmla="*/ 142875 h 447675"/>
              <a:gd name="connsiteX6" fmla="*/ 79081 w 862036"/>
              <a:gd name="connsiteY6" fmla="*/ 257175 h 447675"/>
              <a:gd name="connsiteX7" fmla="*/ 83843 w 862036"/>
              <a:gd name="connsiteY7" fmla="*/ 299085 h 447675"/>
              <a:gd name="connsiteX8" fmla="*/ 50506 w 862036"/>
              <a:gd name="connsiteY8" fmla="*/ 409575 h 447675"/>
              <a:gd name="connsiteX9" fmla="*/ 783931 w 862036"/>
              <a:gd name="connsiteY9" fmla="*/ 299085 h 447675"/>
              <a:gd name="connsiteX10" fmla="*/ 862036 w 862036"/>
              <a:gd name="connsiteY10" fmla="*/ 266700 h 447675"/>
              <a:gd name="connsiteX11" fmla="*/ 130516 w 862036"/>
              <a:gd name="connsiteY11" fmla="*/ 209550 h 447675"/>
              <a:gd name="connsiteX12" fmla="*/ 395311 w 862036"/>
              <a:gd name="connsiteY12" fmla="*/ 313372 h 447675"/>
              <a:gd name="connsiteX13" fmla="*/ 775358 w 862036"/>
              <a:gd name="connsiteY13" fmla="*/ 160020 h 447675"/>
              <a:gd name="connsiteX14" fmla="*/ 775358 w 862036"/>
              <a:gd name="connsiteY14" fmla="*/ 241935 h 447675"/>
              <a:gd name="connsiteX15" fmla="*/ 395311 w 862036"/>
              <a:gd name="connsiteY15" fmla="*/ 400050 h 447675"/>
              <a:gd name="connsiteX16" fmla="*/ 130516 w 862036"/>
              <a:gd name="connsiteY16" fmla="*/ 295275 h 447675"/>
              <a:gd name="connsiteX17" fmla="*/ 130516 w 862036"/>
              <a:gd name="connsiteY17" fmla="*/ 209550 h 447675"/>
              <a:gd name="connsiteX18" fmla="*/ 747736 w 862036"/>
              <a:gd name="connsiteY18" fmla="*/ 314325 h 447675"/>
              <a:gd name="connsiteX19" fmla="*/ 101941 w 862036"/>
              <a:gd name="connsiteY19" fmla="*/ 447675 h 447675"/>
              <a:gd name="connsiteX20" fmla="*/ 101941 w 862036"/>
              <a:gd name="connsiteY20" fmla="*/ 361950 h 447675"/>
              <a:gd name="connsiteX21" fmla="*/ 747736 w 862036"/>
              <a:gd name="connsiteY21" fmla="*/ 314325 h 447675"/>
              <a:gd name="connsiteX0" fmla="*/ 862036 w 862036"/>
              <a:gd name="connsiteY0" fmla="*/ 266700 h 409575"/>
              <a:gd name="connsiteX1" fmla="*/ 812506 w 862036"/>
              <a:gd name="connsiteY1" fmla="*/ 248602 h 409575"/>
              <a:gd name="connsiteX2" fmla="*/ 812506 w 862036"/>
              <a:gd name="connsiteY2" fmla="*/ 144780 h 409575"/>
              <a:gd name="connsiteX3" fmla="*/ 862036 w 862036"/>
              <a:gd name="connsiteY3" fmla="*/ 123825 h 409575"/>
              <a:gd name="connsiteX4" fmla="*/ 526756 w 862036"/>
              <a:gd name="connsiteY4" fmla="*/ 0 h 409575"/>
              <a:gd name="connsiteX5" fmla="*/ 119086 w 862036"/>
              <a:gd name="connsiteY5" fmla="*/ 142875 h 409575"/>
              <a:gd name="connsiteX6" fmla="*/ 79081 w 862036"/>
              <a:gd name="connsiteY6" fmla="*/ 257175 h 409575"/>
              <a:gd name="connsiteX7" fmla="*/ 83843 w 862036"/>
              <a:gd name="connsiteY7" fmla="*/ 299085 h 409575"/>
              <a:gd name="connsiteX8" fmla="*/ 50506 w 862036"/>
              <a:gd name="connsiteY8" fmla="*/ 409575 h 409575"/>
              <a:gd name="connsiteX9" fmla="*/ 783931 w 862036"/>
              <a:gd name="connsiteY9" fmla="*/ 299085 h 409575"/>
              <a:gd name="connsiteX10" fmla="*/ 862036 w 862036"/>
              <a:gd name="connsiteY10" fmla="*/ 266700 h 409575"/>
              <a:gd name="connsiteX11" fmla="*/ 130516 w 862036"/>
              <a:gd name="connsiteY11" fmla="*/ 209550 h 409575"/>
              <a:gd name="connsiteX12" fmla="*/ 395311 w 862036"/>
              <a:gd name="connsiteY12" fmla="*/ 313372 h 409575"/>
              <a:gd name="connsiteX13" fmla="*/ 775358 w 862036"/>
              <a:gd name="connsiteY13" fmla="*/ 160020 h 409575"/>
              <a:gd name="connsiteX14" fmla="*/ 775358 w 862036"/>
              <a:gd name="connsiteY14" fmla="*/ 241935 h 409575"/>
              <a:gd name="connsiteX15" fmla="*/ 395311 w 862036"/>
              <a:gd name="connsiteY15" fmla="*/ 400050 h 409575"/>
              <a:gd name="connsiteX16" fmla="*/ 130516 w 862036"/>
              <a:gd name="connsiteY16" fmla="*/ 295275 h 409575"/>
              <a:gd name="connsiteX17" fmla="*/ 130516 w 862036"/>
              <a:gd name="connsiteY17" fmla="*/ 209550 h 409575"/>
              <a:gd name="connsiteX18" fmla="*/ 747736 w 862036"/>
              <a:gd name="connsiteY18" fmla="*/ 314325 h 409575"/>
              <a:gd name="connsiteX19" fmla="*/ 101941 w 862036"/>
              <a:gd name="connsiteY19" fmla="*/ 361950 h 409575"/>
              <a:gd name="connsiteX20" fmla="*/ 747736 w 862036"/>
              <a:gd name="connsiteY20" fmla="*/ 314325 h 409575"/>
              <a:gd name="connsiteX0" fmla="*/ 862036 w 862036"/>
              <a:gd name="connsiteY0" fmla="*/ 266700 h 409575"/>
              <a:gd name="connsiteX1" fmla="*/ 812506 w 862036"/>
              <a:gd name="connsiteY1" fmla="*/ 248602 h 409575"/>
              <a:gd name="connsiteX2" fmla="*/ 812506 w 862036"/>
              <a:gd name="connsiteY2" fmla="*/ 144780 h 409575"/>
              <a:gd name="connsiteX3" fmla="*/ 862036 w 862036"/>
              <a:gd name="connsiteY3" fmla="*/ 123825 h 409575"/>
              <a:gd name="connsiteX4" fmla="*/ 526756 w 862036"/>
              <a:gd name="connsiteY4" fmla="*/ 0 h 409575"/>
              <a:gd name="connsiteX5" fmla="*/ 119086 w 862036"/>
              <a:gd name="connsiteY5" fmla="*/ 142875 h 409575"/>
              <a:gd name="connsiteX6" fmla="*/ 79081 w 862036"/>
              <a:gd name="connsiteY6" fmla="*/ 257175 h 409575"/>
              <a:gd name="connsiteX7" fmla="*/ 83843 w 862036"/>
              <a:gd name="connsiteY7" fmla="*/ 299085 h 409575"/>
              <a:gd name="connsiteX8" fmla="*/ 50506 w 862036"/>
              <a:gd name="connsiteY8" fmla="*/ 409575 h 409575"/>
              <a:gd name="connsiteX9" fmla="*/ 783931 w 862036"/>
              <a:gd name="connsiteY9" fmla="*/ 299085 h 409575"/>
              <a:gd name="connsiteX10" fmla="*/ 862036 w 862036"/>
              <a:gd name="connsiteY10" fmla="*/ 266700 h 409575"/>
              <a:gd name="connsiteX11" fmla="*/ 130516 w 862036"/>
              <a:gd name="connsiteY11" fmla="*/ 209550 h 409575"/>
              <a:gd name="connsiteX12" fmla="*/ 395311 w 862036"/>
              <a:gd name="connsiteY12" fmla="*/ 313372 h 409575"/>
              <a:gd name="connsiteX13" fmla="*/ 775358 w 862036"/>
              <a:gd name="connsiteY13" fmla="*/ 160020 h 409575"/>
              <a:gd name="connsiteX14" fmla="*/ 775358 w 862036"/>
              <a:gd name="connsiteY14" fmla="*/ 241935 h 409575"/>
              <a:gd name="connsiteX15" fmla="*/ 395311 w 862036"/>
              <a:gd name="connsiteY15" fmla="*/ 400050 h 409575"/>
              <a:gd name="connsiteX16" fmla="*/ 130516 w 862036"/>
              <a:gd name="connsiteY16" fmla="*/ 295275 h 409575"/>
              <a:gd name="connsiteX17" fmla="*/ 130516 w 862036"/>
              <a:gd name="connsiteY17" fmla="*/ 209550 h 409575"/>
              <a:gd name="connsiteX0" fmla="*/ 782955 w 782955"/>
              <a:gd name="connsiteY0" fmla="*/ 266700 h 427166"/>
              <a:gd name="connsiteX1" fmla="*/ 733425 w 782955"/>
              <a:gd name="connsiteY1" fmla="*/ 248602 h 427166"/>
              <a:gd name="connsiteX2" fmla="*/ 733425 w 782955"/>
              <a:gd name="connsiteY2" fmla="*/ 144780 h 427166"/>
              <a:gd name="connsiteX3" fmla="*/ 782955 w 782955"/>
              <a:gd name="connsiteY3" fmla="*/ 123825 h 427166"/>
              <a:gd name="connsiteX4" fmla="*/ 447675 w 782955"/>
              <a:gd name="connsiteY4" fmla="*/ 0 h 427166"/>
              <a:gd name="connsiteX5" fmla="*/ 40005 w 782955"/>
              <a:gd name="connsiteY5" fmla="*/ 142875 h 427166"/>
              <a:gd name="connsiteX6" fmla="*/ 0 w 782955"/>
              <a:gd name="connsiteY6" fmla="*/ 257175 h 427166"/>
              <a:gd name="connsiteX7" fmla="*/ 4762 w 782955"/>
              <a:gd name="connsiteY7" fmla="*/ 299085 h 427166"/>
              <a:gd name="connsiteX8" fmla="*/ 278289 w 782955"/>
              <a:gd name="connsiteY8" fmla="*/ 427166 h 427166"/>
              <a:gd name="connsiteX9" fmla="*/ 704850 w 782955"/>
              <a:gd name="connsiteY9" fmla="*/ 299085 h 427166"/>
              <a:gd name="connsiteX10" fmla="*/ 782955 w 782955"/>
              <a:gd name="connsiteY10" fmla="*/ 266700 h 427166"/>
              <a:gd name="connsiteX11" fmla="*/ 51435 w 782955"/>
              <a:gd name="connsiteY11" fmla="*/ 209550 h 427166"/>
              <a:gd name="connsiteX12" fmla="*/ 316230 w 782955"/>
              <a:gd name="connsiteY12" fmla="*/ 313372 h 427166"/>
              <a:gd name="connsiteX13" fmla="*/ 696277 w 782955"/>
              <a:gd name="connsiteY13" fmla="*/ 160020 h 427166"/>
              <a:gd name="connsiteX14" fmla="*/ 696277 w 782955"/>
              <a:gd name="connsiteY14" fmla="*/ 241935 h 427166"/>
              <a:gd name="connsiteX15" fmla="*/ 316230 w 782955"/>
              <a:gd name="connsiteY15" fmla="*/ 400050 h 427166"/>
              <a:gd name="connsiteX16" fmla="*/ 51435 w 782955"/>
              <a:gd name="connsiteY16" fmla="*/ 295275 h 427166"/>
              <a:gd name="connsiteX17" fmla="*/ 51435 w 782955"/>
              <a:gd name="connsiteY17" fmla="*/ 209550 h 427166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82955 w 782955"/>
              <a:gd name="connsiteY9" fmla="*/ 266700 h 454530"/>
              <a:gd name="connsiteX10" fmla="*/ 51435 w 782955"/>
              <a:gd name="connsiteY10" fmla="*/ 209550 h 454530"/>
              <a:gd name="connsiteX11" fmla="*/ 316230 w 782955"/>
              <a:gd name="connsiteY11" fmla="*/ 313372 h 454530"/>
              <a:gd name="connsiteX12" fmla="*/ 696277 w 782955"/>
              <a:gd name="connsiteY12" fmla="*/ 160020 h 454530"/>
              <a:gd name="connsiteX13" fmla="*/ 696277 w 782955"/>
              <a:gd name="connsiteY13" fmla="*/ 241935 h 454530"/>
              <a:gd name="connsiteX14" fmla="*/ 316230 w 782955"/>
              <a:gd name="connsiteY14" fmla="*/ 400050 h 454530"/>
              <a:gd name="connsiteX15" fmla="*/ 51435 w 782955"/>
              <a:gd name="connsiteY15" fmla="*/ 295275 h 454530"/>
              <a:gd name="connsiteX16" fmla="*/ 51435 w 782955"/>
              <a:gd name="connsiteY16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82955 w 782955"/>
              <a:gd name="connsiteY9" fmla="*/ 266700 h 454530"/>
              <a:gd name="connsiteX10" fmla="*/ 51435 w 782955"/>
              <a:gd name="connsiteY10" fmla="*/ 209550 h 454530"/>
              <a:gd name="connsiteX11" fmla="*/ 316230 w 782955"/>
              <a:gd name="connsiteY11" fmla="*/ 313372 h 454530"/>
              <a:gd name="connsiteX12" fmla="*/ 696277 w 782955"/>
              <a:gd name="connsiteY12" fmla="*/ 160020 h 454530"/>
              <a:gd name="connsiteX13" fmla="*/ 696277 w 782955"/>
              <a:gd name="connsiteY13" fmla="*/ 241935 h 454530"/>
              <a:gd name="connsiteX14" fmla="*/ 316230 w 782955"/>
              <a:gd name="connsiteY14" fmla="*/ 400050 h 454530"/>
              <a:gd name="connsiteX15" fmla="*/ 51435 w 782955"/>
              <a:gd name="connsiteY15" fmla="*/ 295275 h 454530"/>
              <a:gd name="connsiteX16" fmla="*/ 51435 w 782955"/>
              <a:gd name="connsiteY16" fmla="*/ 209550 h 454530"/>
              <a:gd name="connsiteX0" fmla="*/ 782955 w 782955"/>
              <a:gd name="connsiteY0" fmla="*/ 266700 h 464303"/>
              <a:gd name="connsiteX1" fmla="*/ 733425 w 782955"/>
              <a:gd name="connsiteY1" fmla="*/ 248602 h 464303"/>
              <a:gd name="connsiteX2" fmla="*/ 733425 w 782955"/>
              <a:gd name="connsiteY2" fmla="*/ 144780 h 464303"/>
              <a:gd name="connsiteX3" fmla="*/ 782955 w 782955"/>
              <a:gd name="connsiteY3" fmla="*/ 123825 h 464303"/>
              <a:gd name="connsiteX4" fmla="*/ 447675 w 782955"/>
              <a:gd name="connsiteY4" fmla="*/ 0 h 464303"/>
              <a:gd name="connsiteX5" fmla="*/ 40005 w 782955"/>
              <a:gd name="connsiteY5" fmla="*/ 142875 h 464303"/>
              <a:gd name="connsiteX6" fmla="*/ 0 w 782955"/>
              <a:gd name="connsiteY6" fmla="*/ 257175 h 464303"/>
              <a:gd name="connsiteX7" fmla="*/ 4762 w 782955"/>
              <a:gd name="connsiteY7" fmla="*/ 299085 h 464303"/>
              <a:gd name="connsiteX8" fmla="*/ 319335 w 782955"/>
              <a:gd name="connsiteY8" fmla="*/ 464303 h 464303"/>
              <a:gd name="connsiteX9" fmla="*/ 782955 w 782955"/>
              <a:gd name="connsiteY9" fmla="*/ 266700 h 464303"/>
              <a:gd name="connsiteX10" fmla="*/ 51435 w 782955"/>
              <a:gd name="connsiteY10" fmla="*/ 209550 h 464303"/>
              <a:gd name="connsiteX11" fmla="*/ 316230 w 782955"/>
              <a:gd name="connsiteY11" fmla="*/ 313372 h 464303"/>
              <a:gd name="connsiteX12" fmla="*/ 696277 w 782955"/>
              <a:gd name="connsiteY12" fmla="*/ 160020 h 464303"/>
              <a:gd name="connsiteX13" fmla="*/ 696277 w 782955"/>
              <a:gd name="connsiteY13" fmla="*/ 241935 h 464303"/>
              <a:gd name="connsiteX14" fmla="*/ 316230 w 782955"/>
              <a:gd name="connsiteY14" fmla="*/ 400050 h 464303"/>
              <a:gd name="connsiteX15" fmla="*/ 51435 w 782955"/>
              <a:gd name="connsiteY15" fmla="*/ 295275 h 464303"/>
              <a:gd name="connsiteX16" fmla="*/ 51435 w 782955"/>
              <a:gd name="connsiteY16" fmla="*/ 209550 h 464303"/>
              <a:gd name="connsiteX0" fmla="*/ 782955 w 782955"/>
              <a:gd name="connsiteY0" fmla="*/ 266700 h 464303"/>
              <a:gd name="connsiteX1" fmla="*/ 733425 w 782955"/>
              <a:gd name="connsiteY1" fmla="*/ 248602 h 464303"/>
              <a:gd name="connsiteX2" fmla="*/ 733425 w 782955"/>
              <a:gd name="connsiteY2" fmla="*/ 144780 h 464303"/>
              <a:gd name="connsiteX3" fmla="*/ 782955 w 782955"/>
              <a:gd name="connsiteY3" fmla="*/ 123825 h 464303"/>
              <a:gd name="connsiteX4" fmla="*/ 447675 w 782955"/>
              <a:gd name="connsiteY4" fmla="*/ 0 h 464303"/>
              <a:gd name="connsiteX5" fmla="*/ 40005 w 782955"/>
              <a:gd name="connsiteY5" fmla="*/ 142875 h 464303"/>
              <a:gd name="connsiteX6" fmla="*/ 0 w 782955"/>
              <a:gd name="connsiteY6" fmla="*/ 257175 h 464303"/>
              <a:gd name="connsiteX7" fmla="*/ 4762 w 782955"/>
              <a:gd name="connsiteY7" fmla="*/ 299085 h 464303"/>
              <a:gd name="connsiteX8" fmla="*/ 319335 w 782955"/>
              <a:gd name="connsiteY8" fmla="*/ 464303 h 464303"/>
              <a:gd name="connsiteX9" fmla="*/ 782955 w 782955"/>
              <a:gd name="connsiteY9" fmla="*/ 266700 h 464303"/>
              <a:gd name="connsiteX10" fmla="*/ 51435 w 782955"/>
              <a:gd name="connsiteY10" fmla="*/ 209550 h 464303"/>
              <a:gd name="connsiteX11" fmla="*/ 316230 w 782955"/>
              <a:gd name="connsiteY11" fmla="*/ 313372 h 464303"/>
              <a:gd name="connsiteX12" fmla="*/ 696277 w 782955"/>
              <a:gd name="connsiteY12" fmla="*/ 160020 h 464303"/>
              <a:gd name="connsiteX13" fmla="*/ 696277 w 782955"/>
              <a:gd name="connsiteY13" fmla="*/ 241935 h 464303"/>
              <a:gd name="connsiteX14" fmla="*/ 316230 w 782955"/>
              <a:gd name="connsiteY14" fmla="*/ 400050 h 464303"/>
              <a:gd name="connsiteX15" fmla="*/ 51435 w 782955"/>
              <a:gd name="connsiteY15" fmla="*/ 295275 h 464303"/>
              <a:gd name="connsiteX16" fmla="*/ 51435 w 782955"/>
              <a:gd name="connsiteY16" fmla="*/ 209550 h 464303"/>
              <a:gd name="connsiteX0" fmla="*/ 783670 w 783670"/>
              <a:gd name="connsiteY0" fmla="*/ 266700 h 464303"/>
              <a:gd name="connsiteX1" fmla="*/ 734140 w 783670"/>
              <a:gd name="connsiteY1" fmla="*/ 248602 h 464303"/>
              <a:gd name="connsiteX2" fmla="*/ 734140 w 783670"/>
              <a:gd name="connsiteY2" fmla="*/ 144780 h 464303"/>
              <a:gd name="connsiteX3" fmla="*/ 783670 w 783670"/>
              <a:gd name="connsiteY3" fmla="*/ 123825 h 464303"/>
              <a:gd name="connsiteX4" fmla="*/ 448390 w 783670"/>
              <a:gd name="connsiteY4" fmla="*/ 0 h 464303"/>
              <a:gd name="connsiteX5" fmla="*/ 40720 w 783670"/>
              <a:gd name="connsiteY5" fmla="*/ 142875 h 464303"/>
              <a:gd name="connsiteX6" fmla="*/ 715 w 783670"/>
              <a:gd name="connsiteY6" fmla="*/ 257175 h 464303"/>
              <a:gd name="connsiteX7" fmla="*/ 15250 w 783670"/>
              <a:gd name="connsiteY7" fmla="*/ 320585 h 464303"/>
              <a:gd name="connsiteX8" fmla="*/ 320050 w 783670"/>
              <a:gd name="connsiteY8" fmla="*/ 464303 h 464303"/>
              <a:gd name="connsiteX9" fmla="*/ 783670 w 783670"/>
              <a:gd name="connsiteY9" fmla="*/ 266700 h 464303"/>
              <a:gd name="connsiteX10" fmla="*/ 52150 w 783670"/>
              <a:gd name="connsiteY10" fmla="*/ 209550 h 464303"/>
              <a:gd name="connsiteX11" fmla="*/ 316945 w 783670"/>
              <a:gd name="connsiteY11" fmla="*/ 313372 h 464303"/>
              <a:gd name="connsiteX12" fmla="*/ 696992 w 783670"/>
              <a:gd name="connsiteY12" fmla="*/ 160020 h 464303"/>
              <a:gd name="connsiteX13" fmla="*/ 696992 w 783670"/>
              <a:gd name="connsiteY13" fmla="*/ 241935 h 464303"/>
              <a:gd name="connsiteX14" fmla="*/ 316945 w 783670"/>
              <a:gd name="connsiteY14" fmla="*/ 400050 h 464303"/>
              <a:gd name="connsiteX15" fmla="*/ 52150 w 783670"/>
              <a:gd name="connsiteY15" fmla="*/ 295275 h 464303"/>
              <a:gd name="connsiteX16" fmla="*/ 52150 w 783670"/>
              <a:gd name="connsiteY16" fmla="*/ 209550 h 464303"/>
              <a:gd name="connsiteX0" fmla="*/ 783670 w 783670"/>
              <a:gd name="connsiteY0" fmla="*/ 266700 h 464303"/>
              <a:gd name="connsiteX1" fmla="*/ 734140 w 783670"/>
              <a:gd name="connsiteY1" fmla="*/ 248602 h 464303"/>
              <a:gd name="connsiteX2" fmla="*/ 734140 w 783670"/>
              <a:gd name="connsiteY2" fmla="*/ 144780 h 464303"/>
              <a:gd name="connsiteX3" fmla="*/ 783670 w 783670"/>
              <a:gd name="connsiteY3" fmla="*/ 123825 h 464303"/>
              <a:gd name="connsiteX4" fmla="*/ 448390 w 783670"/>
              <a:gd name="connsiteY4" fmla="*/ 0 h 464303"/>
              <a:gd name="connsiteX5" fmla="*/ 40720 w 783670"/>
              <a:gd name="connsiteY5" fmla="*/ 142875 h 464303"/>
              <a:gd name="connsiteX6" fmla="*/ 715 w 783670"/>
              <a:gd name="connsiteY6" fmla="*/ 257175 h 464303"/>
              <a:gd name="connsiteX7" fmla="*/ 15250 w 783670"/>
              <a:gd name="connsiteY7" fmla="*/ 320585 h 464303"/>
              <a:gd name="connsiteX8" fmla="*/ 320050 w 783670"/>
              <a:gd name="connsiteY8" fmla="*/ 464303 h 464303"/>
              <a:gd name="connsiteX9" fmla="*/ 783670 w 783670"/>
              <a:gd name="connsiteY9" fmla="*/ 266700 h 464303"/>
              <a:gd name="connsiteX10" fmla="*/ 52150 w 783670"/>
              <a:gd name="connsiteY10" fmla="*/ 209550 h 464303"/>
              <a:gd name="connsiteX11" fmla="*/ 316945 w 783670"/>
              <a:gd name="connsiteY11" fmla="*/ 313372 h 464303"/>
              <a:gd name="connsiteX12" fmla="*/ 696992 w 783670"/>
              <a:gd name="connsiteY12" fmla="*/ 160020 h 464303"/>
              <a:gd name="connsiteX13" fmla="*/ 696992 w 783670"/>
              <a:gd name="connsiteY13" fmla="*/ 241935 h 464303"/>
              <a:gd name="connsiteX14" fmla="*/ 316945 w 783670"/>
              <a:gd name="connsiteY14" fmla="*/ 400050 h 464303"/>
              <a:gd name="connsiteX15" fmla="*/ 52150 w 783670"/>
              <a:gd name="connsiteY15" fmla="*/ 295275 h 464303"/>
              <a:gd name="connsiteX16" fmla="*/ 52150 w 783670"/>
              <a:gd name="connsiteY16" fmla="*/ 209550 h 464303"/>
              <a:gd name="connsiteX0" fmla="*/ 784068 w 784068"/>
              <a:gd name="connsiteY0" fmla="*/ 266700 h 464303"/>
              <a:gd name="connsiteX1" fmla="*/ 734538 w 784068"/>
              <a:gd name="connsiteY1" fmla="*/ 248602 h 464303"/>
              <a:gd name="connsiteX2" fmla="*/ 734538 w 784068"/>
              <a:gd name="connsiteY2" fmla="*/ 144780 h 464303"/>
              <a:gd name="connsiteX3" fmla="*/ 784068 w 784068"/>
              <a:gd name="connsiteY3" fmla="*/ 123825 h 464303"/>
              <a:gd name="connsiteX4" fmla="*/ 448788 w 784068"/>
              <a:gd name="connsiteY4" fmla="*/ 0 h 464303"/>
              <a:gd name="connsiteX5" fmla="*/ 41118 w 784068"/>
              <a:gd name="connsiteY5" fmla="*/ 142875 h 464303"/>
              <a:gd name="connsiteX6" fmla="*/ 1113 w 784068"/>
              <a:gd name="connsiteY6" fmla="*/ 257175 h 464303"/>
              <a:gd name="connsiteX7" fmla="*/ 11739 w 784068"/>
              <a:gd name="connsiteY7" fmla="*/ 330358 h 464303"/>
              <a:gd name="connsiteX8" fmla="*/ 320448 w 784068"/>
              <a:gd name="connsiteY8" fmla="*/ 464303 h 464303"/>
              <a:gd name="connsiteX9" fmla="*/ 784068 w 784068"/>
              <a:gd name="connsiteY9" fmla="*/ 266700 h 464303"/>
              <a:gd name="connsiteX10" fmla="*/ 52548 w 784068"/>
              <a:gd name="connsiteY10" fmla="*/ 209550 h 464303"/>
              <a:gd name="connsiteX11" fmla="*/ 317343 w 784068"/>
              <a:gd name="connsiteY11" fmla="*/ 313372 h 464303"/>
              <a:gd name="connsiteX12" fmla="*/ 697390 w 784068"/>
              <a:gd name="connsiteY12" fmla="*/ 160020 h 464303"/>
              <a:gd name="connsiteX13" fmla="*/ 697390 w 784068"/>
              <a:gd name="connsiteY13" fmla="*/ 241935 h 464303"/>
              <a:gd name="connsiteX14" fmla="*/ 317343 w 784068"/>
              <a:gd name="connsiteY14" fmla="*/ 400050 h 464303"/>
              <a:gd name="connsiteX15" fmla="*/ 52548 w 784068"/>
              <a:gd name="connsiteY15" fmla="*/ 295275 h 464303"/>
              <a:gd name="connsiteX16" fmla="*/ 52548 w 784068"/>
              <a:gd name="connsiteY16" fmla="*/ 209550 h 464303"/>
              <a:gd name="connsiteX0" fmla="*/ 784068 w 784068"/>
              <a:gd name="connsiteY0" fmla="*/ 266700 h 464303"/>
              <a:gd name="connsiteX1" fmla="*/ 734538 w 784068"/>
              <a:gd name="connsiteY1" fmla="*/ 248602 h 464303"/>
              <a:gd name="connsiteX2" fmla="*/ 734538 w 784068"/>
              <a:gd name="connsiteY2" fmla="*/ 144780 h 464303"/>
              <a:gd name="connsiteX3" fmla="*/ 784068 w 784068"/>
              <a:gd name="connsiteY3" fmla="*/ 123825 h 464303"/>
              <a:gd name="connsiteX4" fmla="*/ 448788 w 784068"/>
              <a:gd name="connsiteY4" fmla="*/ 0 h 464303"/>
              <a:gd name="connsiteX5" fmla="*/ 41118 w 784068"/>
              <a:gd name="connsiteY5" fmla="*/ 142875 h 464303"/>
              <a:gd name="connsiteX6" fmla="*/ 1113 w 784068"/>
              <a:gd name="connsiteY6" fmla="*/ 257175 h 464303"/>
              <a:gd name="connsiteX7" fmla="*/ 11739 w 784068"/>
              <a:gd name="connsiteY7" fmla="*/ 330358 h 464303"/>
              <a:gd name="connsiteX8" fmla="*/ 320448 w 784068"/>
              <a:gd name="connsiteY8" fmla="*/ 464303 h 464303"/>
              <a:gd name="connsiteX9" fmla="*/ 784068 w 784068"/>
              <a:gd name="connsiteY9" fmla="*/ 266700 h 464303"/>
              <a:gd name="connsiteX10" fmla="*/ 52548 w 784068"/>
              <a:gd name="connsiteY10" fmla="*/ 209550 h 464303"/>
              <a:gd name="connsiteX11" fmla="*/ 317343 w 784068"/>
              <a:gd name="connsiteY11" fmla="*/ 313372 h 464303"/>
              <a:gd name="connsiteX12" fmla="*/ 697390 w 784068"/>
              <a:gd name="connsiteY12" fmla="*/ 160020 h 464303"/>
              <a:gd name="connsiteX13" fmla="*/ 697390 w 784068"/>
              <a:gd name="connsiteY13" fmla="*/ 241935 h 464303"/>
              <a:gd name="connsiteX14" fmla="*/ 317343 w 784068"/>
              <a:gd name="connsiteY14" fmla="*/ 400050 h 464303"/>
              <a:gd name="connsiteX15" fmla="*/ 52548 w 784068"/>
              <a:gd name="connsiteY15" fmla="*/ 295275 h 464303"/>
              <a:gd name="connsiteX16" fmla="*/ 52548 w 784068"/>
              <a:gd name="connsiteY16" fmla="*/ 209550 h 464303"/>
              <a:gd name="connsiteX0" fmla="*/ 784068 w 784068"/>
              <a:gd name="connsiteY0" fmla="*/ 266700 h 464303"/>
              <a:gd name="connsiteX1" fmla="*/ 734538 w 784068"/>
              <a:gd name="connsiteY1" fmla="*/ 248602 h 464303"/>
              <a:gd name="connsiteX2" fmla="*/ 734538 w 784068"/>
              <a:gd name="connsiteY2" fmla="*/ 144780 h 464303"/>
              <a:gd name="connsiteX3" fmla="*/ 784068 w 784068"/>
              <a:gd name="connsiteY3" fmla="*/ 123825 h 464303"/>
              <a:gd name="connsiteX4" fmla="*/ 448788 w 784068"/>
              <a:gd name="connsiteY4" fmla="*/ 0 h 464303"/>
              <a:gd name="connsiteX5" fmla="*/ 41118 w 784068"/>
              <a:gd name="connsiteY5" fmla="*/ 142875 h 464303"/>
              <a:gd name="connsiteX6" fmla="*/ 1113 w 784068"/>
              <a:gd name="connsiteY6" fmla="*/ 257175 h 464303"/>
              <a:gd name="connsiteX7" fmla="*/ 11739 w 784068"/>
              <a:gd name="connsiteY7" fmla="*/ 330358 h 464303"/>
              <a:gd name="connsiteX8" fmla="*/ 320448 w 784068"/>
              <a:gd name="connsiteY8" fmla="*/ 464303 h 464303"/>
              <a:gd name="connsiteX9" fmla="*/ 784068 w 784068"/>
              <a:gd name="connsiteY9" fmla="*/ 266700 h 464303"/>
              <a:gd name="connsiteX10" fmla="*/ 52548 w 784068"/>
              <a:gd name="connsiteY10" fmla="*/ 209550 h 464303"/>
              <a:gd name="connsiteX11" fmla="*/ 317343 w 784068"/>
              <a:gd name="connsiteY11" fmla="*/ 313372 h 464303"/>
              <a:gd name="connsiteX12" fmla="*/ 697390 w 784068"/>
              <a:gd name="connsiteY12" fmla="*/ 160020 h 464303"/>
              <a:gd name="connsiteX13" fmla="*/ 697390 w 784068"/>
              <a:gd name="connsiteY13" fmla="*/ 241935 h 464303"/>
              <a:gd name="connsiteX14" fmla="*/ 317343 w 784068"/>
              <a:gd name="connsiteY14" fmla="*/ 400050 h 464303"/>
              <a:gd name="connsiteX15" fmla="*/ 52548 w 784068"/>
              <a:gd name="connsiteY15" fmla="*/ 295275 h 464303"/>
              <a:gd name="connsiteX16" fmla="*/ 52548 w 784068"/>
              <a:gd name="connsiteY16" fmla="*/ 209550 h 464303"/>
              <a:gd name="connsiteX0" fmla="*/ 784068 w 784068"/>
              <a:gd name="connsiteY0" fmla="*/ 266700 h 468212"/>
              <a:gd name="connsiteX1" fmla="*/ 734538 w 784068"/>
              <a:gd name="connsiteY1" fmla="*/ 248602 h 468212"/>
              <a:gd name="connsiteX2" fmla="*/ 734538 w 784068"/>
              <a:gd name="connsiteY2" fmla="*/ 144780 h 468212"/>
              <a:gd name="connsiteX3" fmla="*/ 784068 w 784068"/>
              <a:gd name="connsiteY3" fmla="*/ 123825 h 468212"/>
              <a:gd name="connsiteX4" fmla="*/ 448788 w 784068"/>
              <a:gd name="connsiteY4" fmla="*/ 0 h 468212"/>
              <a:gd name="connsiteX5" fmla="*/ 41118 w 784068"/>
              <a:gd name="connsiteY5" fmla="*/ 142875 h 468212"/>
              <a:gd name="connsiteX6" fmla="*/ 1113 w 784068"/>
              <a:gd name="connsiteY6" fmla="*/ 257175 h 468212"/>
              <a:gd name="connsiteX7" fmla="*/ 11739 w 784068"/>
              <a:gd name="connsiteY7" fmla="*/ 330358 h 468212"/>
              <a:gd name="connsiteX8" fmla="*/ 320448 w 784068"/>
              <a:gd name="connsiteY8" fmla="*/ 468212 h 468212"/>
              <a:gd name="connsiteX9" fmla="*/ 784068 w 784068"/>
              <a:gd name="connsiteY9" fmla="*/ 266700 h 468212"/>
              <a:gd name="connsiteX10" fmla="*/ 52548 w 784068"/>
              <a:gd name="connsiteY10" fmla="*/ 209550 h 468212"/>
              <a:gd name="connsiteX11" fmla="*/ 317343 w 784068"/>
              <a:gd name="connsiteY11" fmla="*/ 313372 h 468212"/>
              <a:gd name="connsiteX12" fmla="*/ 697390 w 784068"/>
              <a:gd name="connsiteY12" fmla="*/ 160020 h 468212"/>
              <a:gd name="connsiteX13" fmla="*/ 697390 w 784068"/>
              <a:gd name="connsiteY13" fmla="*/ 241935 h 468212"/>
              <a:gd name="connsiteX14" fmla="*/ 317343 w 784068"/>
              <a:gd name="connsiteY14" fmla="*/ 400050 h 468212"/>
              <a:gd name="connsiteX15" fmla="*/ 52548 w 784068"/>
              <a:gd name="connsiteY15" fmla="*/ 295275 h 468212"/>
              <a:gd name="connsiteX16" fmla="*/ 52548 w 784068"/>
              <a:gd name="connsiteY16" fmla="*/ 209550 h 46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068" h="468212">
                <a:moveTo>
                  <a:pt x="784068" y="266700"/>
                </a:moveTo>
                <a:lnTo>
                  <a:pt x="734538" y="248602"/>
                </a:lnTo>
                <a:lnTo>
                  <a:pt x="734538" y="144780"/>
                </a:lnTo>
                <a:lnTo>
                  <a:pt x="784068" y="123825"/>
                </a:lnTo>
                <a:lnTo>
                  <a:pt x="448788" y="0"/>
                </a:lnTo>
                <a:lnTo>
                  <a:pt x="41118" y="142875"/>
                </a:lnTo>
                <a:cubicBezTo>
                  <a:pt x="2065" y="161925"/>
                  <a:pt x="6010" y="225928"/>
                  <a:pt x="1113" y="257175"/>
                </a:cubicBezTo>
                <a:cubicBezTo>
                  <a:pt x="-3784" y="288422"/>
                  <a:pt x="8882" y="317023"/>
                  <a:pt x="11739" y="330358"/>
                </a:cubicBezTo>
                <a:cubicBezTo>
                  <a:pt x="65355" y="368904"/>
                  <a:pt x="188130" y="417393"/>
                  <a:pt x="320448" y="468212"/>
                </a:cubicBezTo>
                <a:cubicBezTo>
                  <a:pt x="528329" y="384633"/>
                  <a:pt x="714727" y="301021"/>
                  <a:pt x="784068" y="266700"/>
                </a:cubicBezTo>
                <a:close/>
                <a:moveTo>
                  <a:pt x="52548" y="209550"/>
                </a:moveTo>
                <a:lnTo>
                  <a:pt x="317343" y="313372"/>
                </a:lnTo>
                <a:lnTo>
                  <a:pt x="697390" y="160020"/>
                </a:lnTo>
                <a:lnTo>
                  <a:pt x="697390" y="241935"/>
                </a:lnTo>
                <a:lnTo>
                  <a:pt x="317343" y="400050"/>
                </a:lnTo>
                <a:lnTo>
                  <a:pt x="52548" y="295275"/>
                </a:lnTo>
                <a:lnTo>
                  <a:pt x="52548" y="209550"/>
                </a:lnTo>
                <a:close/>
              </a:path>
            </a:pathLst>
          </a:custGeom>
          <a:solidFill>
            <a:srgbClr val="44546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PE" dirty="0"/>
          </a:p>
        </p:txBody>
      </p:sp>
      <p:sp>
        <p:nvSpPr>
          <p:cNvPr id="44" name="Gráfico 2" descr="Libros">
            <a:extLst>
              <a:ext uri="{FF2B5EF4-FFF2-40B4-BE49-F238E27FC236}">
                <a16:creationId xmlns:a16="http://schemas.microsoft.com/office/drawing/2014/main" id="{EA1D3E33-ED76-42CD-AD0A-DA35E0CF0A4E}"/>
              </a:ext>
            </a:extLst>
          </p:cNvPr>
          <p:cNvSpPr/>
          <p:nvPr/>
        </p:nvSpPr>
        <p:spPr>
          <a:xfrm>
            <a:off x="4094064" y="2723168"/>
            <a:ext cx="720000" cy="432000"/>
          </a:xfrm>
          <a:custGeom>
            <a:avLst/>
            <a:gdLst>
              <a:gd name="connsiteX0" fmla="*/ 818674 w 819150"/>
              <a:gd name="connsiteY0" fmla="*/ 273844 h 771525"/>
              <a:gd name="connsiteX1" fmla="*/ 769144 w 819150"/>
              <a:gd name="connsiteY1" fmla="*/ 255746 h 771525"/>
              <a:gd name="connsiteX2" fmla="*/ 769144 w 819150"/>
              <a:gd name="connsiteY2" fmla="*/ 151924 h 771525"/>
              <a:gd name="connsiteX3" fmla="*/ 818674 w 819150"/>
              <a:gd name="connsiteY3" fmla="*/ 130969 h 771525"/>
              <a:gd name="connsiteX4" fmla="*/ 483394 w 819150"/>
              <a:gd name="connsiteY4" fmla="*/ 7144 h 771525"/>
              <a:gd name="connsiteX5" fmla="*/ 75724 w 819150"/>
              <a:gd name="connsiteY5" fmla="*/ 150019 h 771525"/>
              <a:gd name="connsiteX6" fmla="*/ 35719 w 819150"/>
              <a:gd name="connsiteY6" fmla="*/ 264319 h 771525"/>
              <a:gd name="connsiteX7" fmla="*/ 40481 w 819150"/>
              <a:gd name="connsiteY7" fmla="*/ 306229 h 771525"/>
              <a:gd name="connsiteX8" fmla="*/ 7144 w 819150"/>
              <a:gd name="connsiteY8" fmla="*/ 416719 h 771525"/>
              <a:gd name="connsiteX9" fmla="*/ 35719 w 819150"/>
              <a:gd name="connsiteY9" fmla="*/ 499586 h 771525"/>
              <a:gd name="connsiteX10" fmla="*/ 33814 w 819150"/>
              <a:gd name="connsiteY10" fmla="*/ 559594 h 771525"/>
              <a:gd name="connsiteX11" fmla="*/ 83344 w 819150"/>
              <a:gd name="connsiteY11" fmla="*/ 654844 h 771525"/>
              <a:gd name="connsiteX12" fmla="*/ 348139 w 819150"/>
              <a:gd name="connsiteY12" fmla="*/ 764381 h 771525"/>
              <a:gd name="connsiteX13" fmla="*/ 816769 w 819150"/>
              <a:gd name="connsiteY13" fmla="*/ 570071 h 771525"/>
              <a:gd name="connsiteX14" fmla="*/ 767239 w 819150"/>
              <a:gd name="connsiteY14" fmla="*/ 551974 h 771525"/>
              <a:gd name="connsiteX15" fmla="*/ 767239 w 819150"/>
              <a:gd name="connsiteY15" fmla="*/ 447199 h 771525"/>
              <a:gd name="connsiteX16" fmla="*/ 816769 w 819150"/>
              <a:gd name="connsiteY16" fmla="*/ 426244 h 771525"/>
              <a:gd name="connsiteX17" fmla="*/ 740569 w 819150"/>
              <a:gd name="connsiteY17" fmla="*/ 397669 h 771525"/>
              <a:gd name="connsiteX18" fmla="*/ 740569 w 819150"/>
              <a:gd name="connsiteY18" fmla="*/ 306229 h 771525"/>
              <a:gd name="connsiteX19" fmla="*/ 818674 w 819150"/>
              <a:gd name="connsiteY19" fmla="*/ 273844 h 771525"/>
              <a:gd name="connsiteX20" fmla="*/ 87154 w 819150"/>
              <a:gd name="connsiteY20" fmla="*/ 216694 h 771525"/>
              <a:gd name="connsiteX21" fmla="*/ 351949 w 819150"/>
              <a:gd name="connsiteY21" fmla="*/ 320516 h 771525"/>
              <a:gd name="connsiteX22" fmla="*/ 731996 w 819150"/>
              <a:gd name="connsiteY22" fmla="*/ 167164 h 771525"/>
              <a:gd name="connsiteX23" fmla="*/ 731996 w 819150"/>
              <a:gd name="connsiteY23" fmla="*/ 249079 h 771525"/>
              <a:gd name="connsiteX24" fmla="*/ 351949 w 819150"/>
              <a:gd name="connsiteY24" fmla="*/ 407194 h 771525"/>
              <a:gd name="connsiteX25" fmla="*/ 87154 w 819150"/>
              <a:gd name="connsiteY25" fmla="*/ 302419 h 771525"/>
              <a:gd name="connsiteX26" fmla="*/ 87154 w 819150"/>
              <a:gd name="connsiteY26" fmla="*/ 216694 h 771525"/>
              <a:gd name="connsiteX27" fmla="*/ 730091 w 819150"/>
              <a:gd name="connsiteY27" fmla="*/ 545306 h 771525"/>
              <a:gd name="connsiteX28" fmla="*/ 350044 w 819150"/>
              <a:gd name="connsiteY28" fmla="*/ 702469 h 771525"/>
              <a:gd name="connsiteX29" fmla="*/ 84296 w 819150"/>
              <a:gd name="connsiteY29" fmla="*/ 597694 h 771525"/>
              <a:gd name="connsiteX30" fmla="*/ 84296 w 819150"/>
              <a:gd name="connsiteY30" fmla="*/ 523399 h 771525"/>
              <a:gd name="connsiteX31" fmla="*/ 321469 w 819150"/>
              <a:gd name="connsiteY31" fmla="*/ 620554 h 771525"/>
              <a:gd name="connsiteX32" fmla="*/ 731044 w 819150"/>
              <a:gd name="connsiteY32" fmla="*/ 458629 h 771525"/>
              <a:gd name="connsiteX33" fmla="*/ 730091 w 819150"/>
              <a:gd name="connsiteY33" fmla="*/ 545306 h 771525"/>
              <a:gd name="connsiteX34" fmla="*/ 703421 w 819150"/>
              <a:gd name="connsiteY34" fmla="*/ 402431 h 771525"/>
              <a:gd name="connsiteX35" fmla="*/ 323374 w 819150"/>
              <a:gd name="connsiteY35" fmla="*/ 559594 h 771525"/>
              <a:gd name="connsiteX36" fmla="*/ 58579 w 819150"/>
              <a:gd name="connsiteY36" fmla="*/ 454819 h 771525"/>
              <a:gd name="connsiteX37" fmla="*/ 58579 w 819150"/>
              <a:gd name="connsiteY37" fmla="*/ 369094 h 771525"/>
              <a:gd name="connsiteX38" fmla="*/ 330994 w 819150"/>
              <a:gd name="connsiteY38" fmla="*/ 477679 h 771525"/>
              <a:gd name="connsiteX39" fmla="*/ 704374 w 819150"/>
              <a:gd name="connsiteY39" fmla="*/ 321469 h 771525"/>
              <a:gd name="connsiteX40" fmla="*/ 704374 w 819150"/>
              <a:gd name="connsiteY40" fmla="*/ 402431 h 771525"/>
              <a:gd name="connsiteX0" fmla="*/ 811530 w 811530"/>
              <a:gd name="connsiteY0" fmla="*/ 266700 h 757237"/>
              <a:gd name="connsiteX1" fmla="*/ 762000 w 811530"/>
              <a:gd name="connsiteY1" fmla="*/ 248602 h 757237"/>
              <a:gd name="connsiteX2" fmla="*/ 762000 w 811530"/>
              <a:gd name="connsiteY2" fmla="*/ 144780 h 757237"/>
              <a:gd name="connsiteX3" fmla="*/ 811530 w 811530"/>
              <a:gd name="connsiteY3" fmla="*/ 123825 h 757237"/>
              <a:gd name="connsiteX4" fmla="*/ 476250 w 811530"/>
              <a:gd name="connsiteY4" fmla="*/ 0 h 757237"/>
              <a:gd name="connsiteX5" fmla="*/ 68580 w 811530"/>
              <a:gd name="connsiteY5" fmla="*/ 142875 h 757237"/>
              <a:gd name="connsiteX6" fmla="*/ 28575 w 811530"/>
              <a:gd name="connsiteY6" fmla="*/ 257175 h 757237"/>
              <a:gd name="connsiteX7" fmla="*/ 33337 w 811530"/>
              <a:gd name="connsiteY7" fmla="*/ 299085 h 757237"/>
              <a:gd name="connsiteX8" fmla="*/ 0 w 811530"/>
              <a:gd name="connsiteY8" fmla="*/ 409575 h 757237"/>
              <a:gd name="connsiteX9" fmla="*/ 28575 w 811530"/>
              <a:gd name="connsiteY9" fmla="*/ 492442 h 757237"/>
              <a:gd name="connsiteX10" fmla="*/ 26670 w 811530"/>
              <a:gd name="connsiteY10" fmla="*/ 552450 h 757237"/>
              <a:gd name="connsiteX11" fmla="*/ 76200 w 811530"/>
              <a:gd name="connsiteY11" fmla="*/ 647700 h 757237"/>
              <a:gd name="connsiteX12" fmla="*/ 340995 w 811530"/>
              <a:gd name="connsiteY12" fmla="*/ 757237 h 757237"/>
              <a:gd name="connsiteX13" fmla="*/ 809625 w 811530"/>
              <a:gd name="connsiteY13" fmla="*/ 562927 h 757237"/>
              <a:gd name="connsiteX14" fmla="*/ 760095 w 811530"/>
              <a:gd name="connsiteY14" fmla="*/ 544830 h 757237"/>
              <a:gd name="connsiteX15" fmla="*/ 760095 w 811530"/>
              <a:gd name="connsiteY15" fmla="*/ 440055 h 757237"/>
              <a:gd name="connsiteX16" fmla="*/ 809625 w 811530"/>
              <a:gd name="connsiteY16" fmla="*/ 419100 h 757237"/>
              <a:gd name="connsiteX17" fmla="*/ 733425 w 811530"/>
              <a:gd name="connsiteY17" fmla="*/ 390525 h 757237"/>
              <a:gd name="connsiteX18" fmla="*/ 733425 w 811530"/>
              <a:gd name="connsiteY18" fmla="*/ 299085 h 757237"/>
              <a:gd name="connsiteX19" fmla="*/ 811530 w 811530"/>
              <a:gd name="connsiteY19" fmla="*/ 266700 h 757237"/>
              <a:gd name="connsiteX20" fmla="*/ 80010 w 811530"/>
              <a:gd name="connsiteY20" fmla="*/ 209550 h 757237"/>
              <a:gd name="connsiteX21" fmla="*/ 344805 w 811530"/>
              <a:gd name="connsiteY21" fmla="*/ 313372 h 757237"/>
              <a:gd name="connsiteX22" fmla="*/ 724852 w 811530"/>
              <a:gd name="connsiteY22" fmla="*/ 160020 h 757237"/>
              <a:gd name="connsiteX23" fmla="*/ 724852 w 811530"/>
              <a:gd name="connsiteY23" fmla="*/ 241935 h 757237"/>
              <a:gd name="connsiteX24" fmla="*/ 344805 w 811530"/>
              <a:gd name="connsiteY24" fmla="*/ 400050 h 757237"/>
              <a:gd name="connsiteX25" fmla="*/ 80010 w 811530"/>
              <a:gd name="connsiteY25" fmla="*/ 295275 h 757237"/>
              <a:gd name="connsiteX26" fmla="*/ 80010 w 811530"/>
              <a:gd name="connsiteY26" fmla="*/ 209550 h 757237"/>
              <a:gd name="connsiteX27" fmla="*/ 722947 w 811530"/>
              <a:gd name="connsiteY27" fmla="*/ 538162 h 757237"/>
              <a:gd name="connsiteX28" fmla="*/ 77152 w 811530"/>
              <a:gd name="connsiteY28" fmla="*/ 590550 h 757237"/>
              <a:gd name="connsiteX29" fmla="*/ 77152 w 811530"/>
              <a:gd name="connsiteY29" fmla="*/ 516255 h 757237"/>
              <a:gd name="connsiteX30" fmla="*/ 314325 w 811530"/>
              <a:gd name="connsiteY30" fmla="*/ 613410 h 757237"/>
              <a:gd name="connsiteX31" fmla="*/ 723900 w 811530"/>
              <a:gd name="connsiteY31" fmla="*/ 451485 h 757237"/>
              <a:gd name="connsiteX32" fmla="*/ 722947 w 811530"/>
              <a:gd name="connsiteY32" fmla="*/ 538162 h 757237"/>
              <a:gd name="connsiteX33" fmla="*/ 696277 w 811530"/>
              <a:gd name="connsiteY33" fmla="*/ 395287 h 757237"/>
              <a:gd name="connsiteX34" fmla="*/ 316230 w 811530"/>
              <a:gd name="connsiteY34" fmla="*/ 552450 h 757237"/>
              <a:gd name="connsiteX35" fmla="*/ 51435 w 811530"/>
              <a:gd name="connsiteY35" fmla="*/ 447675 h 757237"/>
              <a:gd name="connsiteX36" fmla="*/ 51435 w 811530"/>
              <a:gd name="connsiteY36" fmla="*/ 361950 h 757237"/>
              <a:gd name="connsiteX37" fmla="*/ 323850 w 811530"/>
              <a:gd name="connsiteY37" fmla="*/ 470535 h 757237"/>
              <a:gd name="connsiteX38" fmla="*/ 697230 w 811530"/>
              <a:gd name="connsiteY38" fmla="*/ 314325 h 757237"/>
              <a:gd name="connsiteX39" fmla="*/ 697230 w 811530"/>
              <a:gd name="connsiteY39" fmla="*/ 395287 h 757237"/>
              <a:gd name="connsiteX40" fmla="*/ 696277 w 811530"/>
              <a:gd name="connsiteY40" fmla="*/ 395287 h 757237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60095 w 811530"/>
              <a:gd name="connsiteY13" fmla="*/ 544830 h 647700"/>
              <a:gd name="connsiteX14" fmla="*/ 760095 w 811530"/>
              <a:gd name="connsiteY14" fmla="*/ 440055 h 647700"/>
              <a:gd name="connsiteX15" fmla="*/ 809625 w 811530"/>
              <a:gd name="connsiteY15" fmla="*/ 419100 h 647700"/>
              <a:gd name="connsiteX16" fmla="*/ 733425 w 811530"/>
              <a:gd name="connsiteY16" fmla="*/ 390525 h 647700"/>
              <a:gd name="connsiteX17" fmla="*/ 733425 w 811530"/>
              <a:gd name="connsiteY17" fmla="*/ 299085 h 647700"/>
              <a:gd name="connsiteX18" fmla="*/ 811530 w 811530"/>
              <a:gd name="connsiteY18" fmla="*/ 266700 h 647700"/>
              <a:gd name="connsiteX19" fmla="*/ 80010 w 811530"/>
              <a:gd name="connsiteY19" fmla="*/ 209550 h 647700"/>
              <a:gd name="connsiteX20" fmla="*/ 344805 w 811530"/>
              <a:gd name="connsiteY20" fmla="*/ 313372 h 647700"/>
              <a:gd name="connsiteX21" fmla="*/ 724852 w 811530"/>
              <a:gd name="connsiteY21" fmla="*/ 160020 h 647700"/>
              <a:gd name="connsiteX22" fmla="*/ 724852 w 811530"/>
              <a:gd name="connsiteY22" fmla="*/ 241935 h 647700"/>
              <a:gd name="connsiteX23" fmla="*/ 344805 w 811530"/>
              <a:gd name="connsiteY23" fmla="*/ 400050 h 647700"/>
              <a:gd name="connsiteX24" fmla="*/ 80010 w 811530"/>
              <a:gd name="connsiteY24" fmla="*/ 295275 h 647700"/>
              <a:gd name="connsiteX25" fmla="*/ 80010 w 811530"/>
              <a:gd name="connsiteY25" fmla="*/ 209550 h 647700"/>
              <a:gd name="connsiteX26" fmla="*/ 722947 w 811530"/>
              <a:gd name="connsiteY26" fmla="*/ 538162 h 647700"/>
              <a:gd name="connsiteX27" fmla="*/ 77152 w 811530"/>
              <a:gd name="connsiteY27" fmla="*/ 590550 h 647700"/>
              <a:gd name="connsiteX28" fmla="*/ 77152 w 811530"/>
              <a:gd name="connsiteY28" fmla="*/ 516255 h 647700"/>
              <a:gd name="connsiteX29" fmla="*/ 314325 w 811530"/>
              <a:gd name="connsiteY29" fmla="*/ 613410 h 647700"/>
              <a:gd name="connsiteX30" fmla="*/ 723900 w 811530"/>
              <a:gd name="connsiteY30" fmla="*/ 451485 h 647700"/>
              <a:gd name="connsiteX31" fmla="*/ 722947 w 811530"/>
              <a:gd name="connsiteY31" fmla="*/ 538162 h 647700"/>
              <a:gd name="connsiteX32" fmla="*/ 696277 w 811530"/>
              <a:gd name="connsiteY32" fmla="*/ 395287 h 647700"/>
              <a:gd name="connsiteX33" fmla="*/ 316230 w 811530"/>
              <a:gd name="connsiteY33" fmla="*/ 552450 h 647700"/>
              <a:gd name="connsiteX34" fmla="*/ 51435 w 811530"/>
              <a:gd name="connsiteY34" fmla="*/ 447675 h 647700"/>
              <a:gd name="connsiteX35" fmla="*/ 51435 w 811530"/>
              <a:gd name="connsiteY35" fmla="*/ 361950 h 647700"/>
              <a:gd name="connsiteX36" fmla="*/ 323850 w 811530"/>
              <a:gd name="connsiteY36" fmla="*/ 470535 h 647700"/>
              <a:gd name="connsiteX37" fmla="*/ 697230 w 811530"/>
              <a:gd name="connsiteY37" fmla="*/ 314325 h 647700"/>
              <a:gd name="connsiteX38" fmla="*/ 697230 w 811530"/>
              <a:gd name="connsiteY38" fmla="*/ 395287 h 647700"/>
              <a:gd name="connsiteX39" fmla="*/ 696277 w 811530"/>
              <a:gd name="connsiteY39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60095 w 811530"/>
              <a:gd name="connsiteY13" fmla="*/ 544830 h 647700"/>
              <a:gd name="connsiteX14" fmla="*/ 760095 w 811530"/>
              <a:gd name="connsiteY14" fmla="*/ 440055 h 647700"/>
              <a:gd name="connsiteX15" fmla="*/ 809625 w 811530"/>
              <a:gd name="connsiteY15" fmla="*/ 419100 h 647700"/>
              <a:gd name="connsiteX16" fmla="*/ 733425 w 811530"/>
              <a:gd name="connsiteY16" fmla="*/ 390525 h 647700"/>
              <a:gd name="connsiteX17" fmla="*/ 733425 w 811530"/>
              <a:gd name="connsiteY17" fmla="*/ 299085 h 647700"/>
              <a:gd name="connsiteX18" fmla="*/ 811530 w 811530"/>
              <a:gd name="connsiteY18" fmla="*/ 266700 h 647700"/>
              <a:gd name="connsiteX19" fmla="*/ 80010 w 811530"/>
              <a:gd name="connsiteY19" fmla="*/ 209550 h 647700"/>
              <a:gd name="connsiteX20" fmla="*/ 344805 w 811530"/>
              <a:gd name="connsiteY20" fmla="*/ 313372 h 647700"/>
              <a:gd name="connsiteX21" fmla="*/ 724852 w 811530"/>
              <a:gd name="connsiteY21" fmla="*/ 160020 h 647700"/>
              <a:gd name="connsiteX22" fmla="*/ 724852 w 811530"/>
              <a:gd name="connsiteY22" fmla="*/ 241935 h 647700"/>
              <a:gd name="connsiteX23" fmla="*/ 344805 w 811530"/>
              <a:gd name="connsiteY23" fmla="*/ 400050 h 647700"/>
              <a:gd name="connsiteX24" fmla="*/ 80010 w 811530"/>
              <a:gd name="connsiteY24" fmla="*/ 295275 h 647700"/>
              <a:gd name="connsiteX25" fmla="*/ 80010 w 811530"/>
              <a:gd name="connsiteY25" fmla="*/ 209550 h 647700"/>
              <a:gd name="connsiteX26" fmla="*/ 723900 w 811530"/>
              <a:gd name="connsiteY26" fmla="*/ 451485 h 647700"/>
              <a:gd name="connsiteX27" fmla="*/ 77152 w 811530"/>
              <a:gd name="connsiteY27" fmla="*/ 590550 h 647700"/>
              <a:gd name="connsiteX28" fmla="*/ 77152 w 811530"/>
              <a:gd name="connsiteY28" fmla="*/ 516255 h 647700"/>
              <a:gd name="connsiteX29" fmla="*/ 314325 w 811530"/>
              <a:gd name="connsiteY29" fmla="*/ 613410 h 647700"/>
              <a:gd name="connsiteX30" fmla="*/ 723900 w 811530"/>
              <a:gd name="connsiteY30" fmla="*/ 451485 h 647700"/>
              <a:gd name="connsiteX31" fmla="*/ 696277 w 811530"/>
              <a:gd name="connsiteY31" fmla="*/ 395287 h 647700"/>
              <a:gd name="connsiteX32" fmla="*/ 316230 w 811530"/>
              <a:gd name="connsiteY32" fmla="*/ 552450 h 647700"/>
              <a:gd name="connsiteX33" fmla="*/ 51435 w 811530"/>
              <a:gd name="connsiteY33" fmla="*/ 447675 h 647700"/>
              <a:gd name="connsiteX34" fmla="*/ 51435 w 811530"/>
              <a:gd name="connsiteY34" fmla="*/ 361950 h 647700"/>
              <a:gd name="connsiteX35" fmla="*/ 323850 w 811530"/>
              <a:gd name="connsiteY35" fmla="*/ 470535 h 647700"/>
              <a:gd name="connsiteX36" fmla="*/ 697230 w 811530"/>
              <a:gd name="connsiteY36" fmla="*/ 314325 h 647700"/>
              <a:gd name="connsiteX37" fmla="*/ 697230 w 811530"/>
              <a:gd name="connsiteY37" fmla="*/ 395287 h 647700"/>
              <a:gd name="connsiteX38" fmla="*/ 696277 w 811530"/>
              <a:gd name="connsiteY38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60095 w 811530"/>
              <a:gd name="connsiteY13" fmla="*/ 440055 h 647700"/>
              <a:gd name="connsiteX14" fmla="*/ 809625 w 811530"/>
              <a:gd name="connsiteY14" fmla="*/ 419100 h 647700"/>
              <a:gd name="connsiteX15" fmla="*/ 733425 w 811530"/>
              <a:gd name="connsiteY15" fmla="*/ 390525 h 647700"/>
              <a:gd name="connsiteX16" fmla="*/ 733425 w 811530"/>
              <a:gd name="connsiteY16" fmla="*/ 299085 h 647700"/>
              <a:gd name="connsiteX17" fmla="*/ 811530 w 811530"/>
              <a:gd name="connsiteY17" fmla="*/ 266700 h 647700"/>
              <a:gd name="connsiteX18" fmla="*/ 80010 w 811530"/>
              <a:gd name="connsiteY18" fmla="*/ 209550 h 647700"/>
              <a:gd name="connsiteX19" fmla="*/ 344805 w 811530"/>
              <a:gd name="connsiteY19" fmla="*/ 313372 h 647700"/>
              <a:gd name="connsiteX20" fmla="*/ 724852 w 811530"/>
              <a:gd name="connsiteY20" fmla="*/ 160020 h 647700"/>
              <a:gd name="connsiteX21" fmla="*/ 724852 w 811530"/>
              <a:gd name="connsiteY21" fmla="*/ 241935 h 647700"/>
              <a:gd name="connsiteX22" fmla="*/ 344805 w 811530"/>
              <a:gd name="connsiteY22" fmla="*/ 400050 h 647700"/>
              <a:gd name="connsiteX23" fmla="*/ 80010 w 811530"/>
              <a:gd name="connsiteY23" fmla="*/ 295275 h 647700"/>
              <a:gd name="connsiteX24" fmla="*/ 80010 w 811530"/>
              <a:gd name="connsiteY24" fmla="*/ 209550 h 647700"/>
              <a:gd name="connsiteX25" fmla="*/ 723900 w 811530"/>
              <a:gd name="connsiteY25" fmla="*/ 451485 h 647700"/>
              <a:gd name="connsiteX26" fmla="*/ 77152 w 811530"/>
              <a:gd name="connsiteY26" fmla="*/ 590550 h 647700"/>
              <a:gd name="connsiteX27" fmla="*/ 77152 w 811530"/>
              <a:gd name="connsiteY27" fmla="*/ 516255 h 647700"/>
              <a:gd name="connsiteX28" fmla="*/ 314325 w 811530"/>
              <a:gd name="connsiteY28" fmla="*/ 613410 h 647700"/>
              <a:gd name="connsiteX29" fmla="*/ 723900 w 811530"/>
              <a:gd name="connsiteY29" fmla="*/ 451485 h 647700"/>
              <a:gd name="connsiteX30" fmla="*/ 696277 w 811530"/>
              <a:gd name="connsiteY30" fmla="*/ 395287 h 647700"/>
              <a:gd name="connsiteX31" fmla="*/ 316230 w 811530"/>
              <a:gd name="connsiteY31" fmla="*/ 552450 h 647700"/>
              <a:gd name="connsiteX32" fmla="*/ 51435 w 811530"/>
              <a:gd name="connsiteY32" fmla="*/ 447675 h 647700"/>
              <a:gd name="connsiteX33" fmla="*/ 51435 w 811530"/>
              <a:gd name="connsiteY33" fmla="*/ 361950 h 647700"/>
              <a:gd name="connsiteX34" fmla="*/ 323850 w 811530"/>
              <a:gd name="connsiteY34" fmla="*/ 470535 h 647700"/>
              <a:gd name="connsiteX35" fmla="*/ 697230 w 811530"/>
              <a:gd name="connsiteY35" fmla="*/ 314325 h 647700"/>
              <a:gd name="connsiteX36" fmla="*/ 697230 w 811530"/>
              <a:gd name="connsiteY36" fmla="*/ 395287 h 647700"/>
              <a:gd name="connsiteX37" fmla="*/ 696277 w 811530"/>
              <a:gd name="connsiteY37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809625 w 811530"/>
              <a:gd name="connsiteY13" fmla="*/ 419100 h 647700"/>
              <a:gd name="connsiteX14" fmla="*/ 733425 w 811530"/>
              <a:gd name="connsiteY14" fmla="*/ 390525 h 647700"/>
              <a:gd name="connsiteX15" fmla="*/ 733425 w 811530"/>
              <a:gd name="connsiteY15" fmla="*/ 299085 h 647700"/>
              <a:gd name="connsiteX16" fmla="*/ 811530 w 811530"/>
              <a:gd name="connsiteY16" fmla="*/ 266700 h 647700"/>
              <a:gd name="connsiteX17" fmla="*/ 80010 w 811530"/>
              <a:gd name="connsiteY17" fmla="*/ 209550 h 647700"/>
              <a:gd name="connsiteX18" fmla="*/ 344805 w 811530"/>
              <a:gd name="connsiteY18" fmla="*/ 313372 h 647700"/>
              <a:gd name="connsiteX19" fmla="*/ 724852 w 811530"/>
              <a:gd name="connsiteY19" fmla="*/ 160020 h 647700"/>
              <a:gd name="connsiteX20" fmla="*/ 724852 w 811530"/>
              <a:gd name="connsiteY20" fmla="*/ 241935 h 647700"/>
              <a:gd name="connsiteX21" fmla="*/ 344805 w 811530"/>
              <a:gd name="connsiteY21" fmla="*/ 400050 h 647700"/>
              <a:gd name="connsiteX22" fmla="*/ 80010 w 811530"/>
              <a:gd name="connsiteY22" fmla="*/ 295275 h 647700"/>
              <a:gd name="connsiteX23" fmla="*/ 80010 w 811530"/>
              <a:gd name="connsiteY23" fmla="*/ 209550 h 647700"/>
              <a:gd name="connsiteX24" fmla="*/ 723900 w 811530"/>
              <a:gd name="connsiteY24" fmla="*/ 451485 h 647700"/>
              <a:gd name="connsiteX25" fmla="*/ 77152 w 811530"/>
              <a:gd name="connsiteY25" fmla="*/ 590550 h 647700"/>
              <a:gd name="connsiteX26" fmla="*/ 77152 w 811530"/>
              <a:gd name="connsiteY26" fmla="*/ 516255 h 647700"/>
              <a:gd name="connsiteX27" fmla="*/ 314325 w 811530"/>
              <a:gd name="connsiteY27" fmla="*/ 613410 h 647700"/>
              <a:gd name="connsiteX28" fmla="*/ 723900 w 811530"/>
              <a:gd name="connsiteY28" fmla="*/ 451485 h 647700"/>
              <a:gd name="connsiteX29" fmla="*/ 696277 w 811530"/>
              <a:gd name="connsiteY29" fmla="*/ 395287 h 647700"/>
              <a:gd name="connsiteX30" fmla="*/ 316230 w 811530"/>
              <a:gd name="connsiteY30" fmla="*/ 552450 h 647700"/>
              <a:gd name="connsiteX31" fmla="*/ 51435 w 811530"/>
              <a:gd name="connsiteY31" fmla="*/ 447675 h 647700"/>
              <a:gd name="connsiteX32" fmla="*/ 51435 w 811530"/>
              <a:gd name="connsiteY32" fmla="*/ 361950 h 647700"/>
              <a:gd name="connsiteX33" fmla="*/ 323850 w 811530"/>
              <a:gd name="connsiteY33" fmla="*/ 470535 h 647700"/>
              <a:gd name="connsiteX34" fmla="*/ 697230 w 811530"/>
              <a:gd name="connsiteY34" fmla="*/ 314325 h 647700"/>
              <a:gd name="connsiteX35" fmla="*/ 697230 w 811530"/>
              <a:gd name="connsiteY35" fmla="*/ 395287 h 647700"/>
              <a:gd name="connsiteX36" fmla="*/ 696277 w 811530"/>
              <a:gd name="connsiteY36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809625 w 811530"/>
              <a:gd name="connsiteY13" fmla="*/ 419100 h 647700"/>
              <a:gd name="connsiteX14" fmla="*/ 733425 w 811530"/>
              <a:gd name="connsiteY14" fmla="*/ 390525 h 647700"/>
              <a:gd name="connsiteX15" fmla="*/ 733425 w 811530"/>
              <a:gd name="connsiteY15" fmla="*/ 299085 h 647700"/>
              <a:gd name="connsiteX16" fmla="*/ 811530 w 811530"/>
              <a:gd name="connsiteY16" fmla="*/ 266700 h 647700"/>
              <a:gd name="connsiteX17" fmla="*/ 80010 w 811530"/>
              <a:gd name="connsiteY17" fmla="*/ 209550 h 647700"/>
              <a:gd name="connsiteX18" fmla="*/ 344805 w 811530"/>
              <a:gd name="connsiteY18" fmla="*/ 313372 h 647700"/>
              <a:gd name="connsiteX19" fmla="*/ 724852 w 811530"/>
              <a:gd name="connsiteY19" fmla="*/ 160020 h 647700"/>
              <a:gd name="connsiteX20" fmla="*/ 724852 w 811530"/>
              <a:gd name="connsiteY20" fmla="*/ 241935 h 647700"/>
              <a:gd name="connsiteX21" fmla="*/ 344805 w 811530"/>
              <a:gd name="connsiteY21" fmla="*/ 400050 h 647700"/>
              <a:gd name="connsiteX22" fmla="*/ 80010 w 811530"/>
              <a:gd name="connsiteY22" fmla="*/ 295275 h 647700"/>
              <a:gd name="connsiteX23" fmla="*/ 80010 w 811530"/>
              <a:gd name="connsiteY23" fmla="*/ 209550 h 647700"/>
              <a:gd name="connsiteX24" fmla="*/ 314325 w 811530"/>
              <a:gd name="connsiteY24" fmla="*/ 613410 h 647700"/>
              <a:gd name="connsiteX25" fmla="*/ 77152 w 811530"/>
              <a:gd name="connsiteY25" fmla="*/ 590550 h 647700"/>
              <a:gd name="connsiteX26" fmla="*/ 77152 w 811530"/>
              <a:gd name="connsiteY26" fmla="*/ 516255 h 647700"/>
              <a:gd name="connsiteX27" fmla="*/ 314325 w 811530"/>
              <a:gd name="connsiteY27" fmla="*/ 613410 h 647700"/>
              <a:gd name="connsiteX28" fmla="*/ 696277 w 811530"/>
              <a:gd name="connsiteY28" fmla="*/ 395287 h 647700"/>
              <a:gd name="connsiteX29" fmla="*/ 316230 w 811530"/>
              <a:gd name="connsiteY29" fmla="*/ 552450 h 647700"/>
              <a:gd name="connsiteX30" fmla="*/ 51435 w 811530"/>
              <a:gd name="connsiteY30" fmla="*/ 447675 h 647700"/>
              <a:gd name="connsiteX31" fmla="*/ 51435 w 811530"/>
              <a:gd name="connsiteY31" fmla="*/ 361950 h 647700"/>
              <a:gd name="connsiteX32" fmla="*/ 323850 w 811530"/>
              <a:gd name="connsiteY32" fmla="*/ 470535 h 647700"/>
              <a:gd name="connsiteX33" fmla="*/ 697230 w 811530"/>
              <a:gd name="connsiteY33" fmla="*/ 314325 h 647700"/>
              <a:gd name="connsiteX34" fmla="*/ 697230 w 811530"/>
              <a:gd name="connsiteY34" fmla="*/ 395287 h 647700"/>
              <a:gd name="connsiteX35" fmla="*/ 696277 w 811530"/>
              <a:gd name="connsiteY35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390525 h 647700"/>
              <a:gd name="connsiteX14" fmla="*/ 733425 w 811530"/>
              <a:gd name="connsiteY14" fmla="*/ 299085 h 647700"/>
              <a:gd name="connsiteX15" fmla="*/ 811530 w 811530"/>
              <a:gd name="connsiteY15" fmla="*/ 266700 h 647700"/>
              <a:gd name="connsiteX16" fmla="*/ 80010 w 811530"/>
              <a:gd name="connsiteY16" fmla="*/ 209550 h 647700"/>
              <a:gd name="connsiteX17" fmla="*/ 344805 w 811530"/>
              <a:gd name="connsiteY17" fmla="*/ 313372 h 647700"/>
              <a:gd name="connsiteX18" fmla="*/ 724852 w 811530"/>
              <a:gd name="connsiteY18" fmla="*/ 160020 h 647700"/>
              <a:gd name="connsiteX19" fmla="*/ 724852 w 811530"/>
              <a:gd name="connsiteY19" fmla="*/ 241935 h 647700"/>
              <a:gd name="connsiteX20" fmla="*/ 344805 w 811530"/>
              <a:gd name="connsiteY20" fmla="*/ 400050 h 647700"/>
              <a:gd name="connsiteX21" fmla="*/ 80010 w 811530"/>
              <a:gd name="connsiteY21" fmla="*/ 295275 h 647700"/>
              <a:gd name="connsiteX22" fmla="*/ 80010 w 811530"/>
              <a:gd name="connsiteY22" fmla="*/ 209550 h 647700"/>
              <a:gd name="connsiteX23" fmla="*/ 314325 w 811530"/>
              <a:gd name="connsiteY23" fmla="*/ 613410 h 647700"/>
              <a:gd name="connsiteX24" fmla="*/ 77152 w 811530"/>
              <a:gd name="connsiteY24" fmla="*/ 590550 h 647700"/>
              <a:gd name="connsiteX25" fmla="*/ 77152 w 811530"/>
              <a:gd name="connsiteY25" fmla="*/ 516255 h 647700"/>
              <a:gd name="connsiteX26" fmla="*/ 314325 w 811530"/>
              <a:gd name="connsiteY26" fmla="*/ 613410 h 647700"/>
              <a:gd name="connsiteX27" fmla="*/ 696277 w 811530"/>
              <a:gd name="connsiteY27" fmla="*/ 395287 h 647700"/>
              <a:gd name="connsiteX28" fmla="*/ 316230 w 811530"/>
              <a:gd name="connsiteY28" fmla="*/ 552450 h 647700"/>
              <a:gd name="connsiteX29" fmla="*/ 51435 w 811530"/>
              <a:gd name="connsiteY29" fmla="*/ 447675 h 647700"/>
              <a:gd name="connsiteX30" fmla="*/ 51435 w 811530"/>
              <a:gd name="connsiteY30" fmla="*/ 361950 h 647700"/>
              <a:gd name="connsiteX31" fmla="*/ 323850 w 811530"/>
              <a:gd name="connsiteY31" fmla="*/ 470535 h 647700"/>
              <a:gd name="connsiteX32" fmla="*/ 697230 w 811530"/>
              <a:gd name="connsiteY32" fmla="*/ 314325 h 647700"/>
              <a:gd name="connsiteX33" fmla="*/ 697230 w 811530"/>
              <a:gd name="connsiteY33" fmla="*/ 395287 h 647700"/>
              <a:gd name="connsiteX34" fmla="*/ 696277 w 811530"/>
              <a:gd name="connsiteY34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314325 w 811530"/>
              <a:gd name="connsiteY22" fmla="*/ 613410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314325 w 811530"/>
              <a:gd name="connsiteY25" fmla="*/ 613410 h 647700"/>
              <a:gd name="connsiteX26" fmla="*/ 696277 w 811530"/>
              <a:gd name="connsiteY26" fmla="*/ 395287 h 647700"/>
              <a:gd name="connsiteX27" fmla="*/ 316230 w 811530"/>
              <a:gd name="connsiteY27" fmla="*/ 552450 h 647700"/>
              <a:gd name="connsiteX28" fmla="*/ 51435 w 811530"/>
              <a:gd name="connsiteY28" fmla="*/ 447675 h 647700"/>
              <a:gd name="connsiteX29" fmla="*/ 51435 w 811530"/>
              <a:gd name="connsiteY29" fmla="*/ 361950 h 647700"/>
              <a:gd name="connsiteX30" fmla="*/ 323850 w 811530"/>
              <a:gd name="connsiteY30" fmla="*/ 470535 h 647700"/>
              <a:gd name="connsiteX31" fmla="*/ 697230 w 811530"/>
              <a:gd name="connsiteY31" fmla="*/ 314325 h 647700"/>
              <a:gd name="connsiteX32" fmla="*/ 697230 w 811530"/>
              <a:gd name="connsiteY32" fmla="*/ 395287 h 647700"/>
              <a:gd name="connsiteX33" fmla="*/ 696277 w 811530"/>
              <a:gd name="connsiteY33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314325 w 811530"/>
              <a:gd name="connsiteY22" fmla="*/ 613410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314325 w 811530"/>
              <a:gd name="connsiteY25" fmla="*/ 613410 h 647700"/>
              <a:gd name="connsiteX26" fmla="*/ 697230 w 811530"/>
              <a:gd name="connsiteY26" fmla="*/ 395287 h 647700"/>
              <a:gd name="connsiteX27" fmla="*/ 316230 w 811530"/>
              <a:gd name="connsiteY27" fmla="*/ 552450 h 647700"/>
              <a:gd name="connsiteX28" fmla="*/ 51435 w 811530"/>
              <a:gd name="connsiteY28" fmla="*/ 447675 h 647700"/>
              <a:gd name="connsiteX29" fmla="*/ 51435 w 811530"/>
              <a:gd name="connsiteY29" fmla="*/ 361950 h 647700"/>
              <a:gd name="connsiteX30" fmla="*/ 323850 w 811530"/>
              <a:gd name="connsiteY30" fmla="*/ 470535 h 647700"/>
              <a:gd name="connsiteX31" fmla="*/ 697230 w 811530"/>
              <a:gd name="connsiteY31" fmla="*/ 314325 h 647700"/>
              <a:gd name="connsiteX32" fmla="*/ 697230 w 811530"/>
              <a:gd name="connsiteY32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314325 w 811530"/>
              <a:gd name="connsiteY22" fmla="*/ 613410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314325 w 811530"/>
              <a:gd name="connsiteY25" fmla="*/ 613410 h 647700"/>
              <a:gd name="connsiteX26" fmla="*/ 697230 w 811530"/>
              <a:gd name="connsiteY26" fmla="*/ 395287 h 647700"/>
              <a:gd name="connsiteX27" fmla="*/ 51435 w 811530"/>
              <a:gd name="connsiteY27" fmla="*/ 447675 h 647700"/>
              <a:gd name="connsiteX28" fmla="*/ 51435 w 811530"/>
              <a:gd name="connsiteY28" fmla="*/ 361950 h 647700"/>
              <a:gd name="connsiteX29" fmla="*/ 323850 w 811530"/>
              <a:gd name="connsiteY29" fmla="*/ 470535 h 647700"/>
              <a:gd name="connsiteX30" fmla="*/ 697230 w 811530"/>
              <a:gd name="connsiteY30" fmla="*/ 314325 h 647700"/>
              <a:gd name="connsiteX31" fmla="*/ 697230 w 811530"/>
              <a:gd name="connsiteY31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77152 w 811530"/>
              <a:gd name="connsiteY22" fmla="*/ 516255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697230 w 811530"/>
              <a:gd name="connsiteY25" fmla="*/ 395287 h 647700"/>
              <a:gd name="connsiteX26" fmla="*/ 51435 w 811530"/>
              <a:gd name="connsiteY26" fmla="*/ 447675 h 647700"/>
              <a:gd name="connsiteX27" fmla="*/ 51435 w 811530"/>
              <a:gd name="connsiteY27" fmla="*/ 361950 h 647700"/>
              <a:gd name="connsiteX28" fmla="*/ 323850 w 811530"/>
              <a:gd name="connsiteY28" fmla="*/ 470535 h 647700"/>
              <a:gd name="connsiteX29" fmla="*/ 697230 w 811530"/>
              <a:gd name="connsiteY29" fmla="*/ 314325 h 647700"/>
              <a:gd name="connsiteX30" fmla="*/ 697230 w 811530"/>
              <a:gd name="connsiteY30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77152 w 811530"/>
              <a:gd name="connsiteY22" fmla="*/ 516255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697230 w 811530"/>
              <a:gd name="connsiteY25" fmla="*/ 395287 h 647700"/>
              <a:gd name="connsiteX26" fmla="*/ 51435 w 811530"/>
              <a:gd name="connsiteY26" fmla="*/ 447675 h 647700"/>
              <a:gd name="connsiteX27" fmla="*/ 51435 w 811530"/>
              <a:gd name="connsiteY27" fmla="*/ 361950 h 647700"/>
              <a:gd name="connsiteX28" fmla="*/ 697230 w 811530"/>
              <a:gd name="connsiteY28" fmla="*/ 314325 h 647700"/>
              <a:gd name="connsiteX29" fmla="*/ 697230 w 811530"/>
              <a:gd name="connsiteY29" fmla="*/ 395287 h 647700"/>
              <a:gd name="connsiteX0" fmla="*/ 843283 w 843283"/>
              <a:gd name="connsiteY0" fmla="*/ 266700 h 590550"/>
              <a:gd name="connsiteX1" fmla="*/ 793753 w 843283"/>
              <a:gd name="connsiteY1" fmla="*/ 248602 h 590550"/>
              <a:gd name="connsiteX2" fmla="*/ 793753 w 843283"/>
              <a:gd name="connsiteY2" fmla="*/ 144780 h 590550"/>
              <a:gd name="connsiteX3" fmla="*/ 843283 w 843283"/>
              <a:gd name="connsiteY3" fmla="*/ 123825 h 590550"/>
              <a:gd name="connsiteX4" fmla="*/ 508003 w 843283"/>
              <a:gd name="connsiteY4" fmla="*/ 0 h 590550"/>
              <a:gd name="connsiteX5" fmla="*/ 100333 w 843283"/>
              <a:gd name="connsiteY5" fmla="*/ 142875 h 590550"/>
              <a:gd name="connsiteX6" fmla="*/ 60328 w 843283"/>
              <a:gd name="connsiteY6" fmla="*/ 257175 h 590550"/>
              <a:gd name="connsiteX7" fmla="*/ 65090 w 843283"/>
              <a:gd name="connsiteY7" fmla="*/ 299085 h 590550"/>
              <a:gd name="connsiteX8" fmla="*/ 31753 w 843283"/>
              <a:gd name="connsiteY8" fmla="*/ 409575 h 590550"/>
              <a:gd name="connsiteX9" fmla="*/ 60328 w 843283"/>
              <a:gd name="connsiteY9" fmla="*/ 492442 h 590550"/>
              <a:gd name="connsiteX10" fmla="*/ 58423 w 843283"/>
              <a:gd name="connsiteY10" fmla="*/ 552450 h 590550"/>
              <a:gd name="connsiteX11" fmla="*/ 841378 w 843283"/>
              <a:gd name="connsiteY11" fmla="*/ 562927 h 590550"/>
              <a:gd name="connsiteX12" fmla="*/ 765178 w 843283"/>
              <a:gd name="connsiteY12" fmla="*/ 299085 h 590550"/>
              <a:gd name="connsiteX13" fmla="*/ 843283 w 843283"/>
              <a:gd name="connsiteY13" fmla="*/ 266700 h 590550"/>
              <a:gd name="connsiteX14" fmla="*/ 111763 w 843283"/>
              <a:gd name="connsiteY14" fmla="*/ 209550 h 590550"/>
              <a:gd name="connsiteX15" fmla="*/ 376558 w 843283"/>
              <a:gd name="connsiteY15" fmla="*/ 313372 h 590550"/>
              <a:gd name="connsiteX16" fmla="*/ 756605 w 843283"/>
              <a:gd name="connsiteY16" fmla="*/ 160020 h 590550"/>
              <a:gd name="connsiteX17" fmla="*/ 756605 w 843283"/>
              <a:gd name="connsiteY17" fmla="*/ 241935 h 590550"/>
              <a:gd name="connsiteX18" fmla="*/ 376558 w 843283"/>
              <a:gd name="connsiteY18" fmla="*/ 400050 h 590550"/>
              <a:gd name="connsiteX19" fmla="*/ 111763 w 843283"/>
              <a:gd name="connsiteY19" fmla="*/ 295275 h 590550"/>
              <a:gd name="connsiteX20" fmla="*/ 111763 w 843283"/>
              <a:gd name="connsiteY20" fmla="*/ 209550 h 590550"/>
              <a:gd name="connsiteX21" fmla="*/ 108905 w 843283"/>
              <a:gd name="connsiteY21" fmla="*/ 516255 h 590550"/>
              <a:gd name="connsiteX22" fmla="*/ 108905 w 843283"/>
              <a:gd name="connsiteY22" fmla="*/ 590550 h 590550"/>
              <a:gd name="connsiteX23" fmla="*/ 108905 w 843283"/>
              <a:gd name="connsiteY23" fmla="*/ 516255 h 590550"/>
              <a:gd name="connsiteX24" fmla="*/ 728983 w 843283"/>
              <a:gd name="connsiteY24" fmla="*/ 395287 h 590550"/>
              <a:gd name="connsiteX25" fmla="*/ 83188 w 843283"/>
              <a:gd name="connsiteY25" fmla="*/ 447675 h 590550"/>
              <a:gd name="connsiteX26" fmla="*/ 83188 w 843283"/>
              <a:gd name="connsiteY26" fmla="*/ 361950 h 590550"/>
              <a:gd name="connsiteX27" fmla="*/ 728983 w 843283"/>
              <a:gd name="connsiteY27" fmla="*/ 314325 h 590550"/>
              <a:gd name="connsiteX28" fmla="*/ 728983 w 843283"/>
              <a:gd name="connsiteY28" fmla="*/ 395287 h 590550"/>
              <a:gd name="connsiteX0" fmla="*/ 811530 w 811530"/>
              <a:gd name="connsiteY0" fmla="*/ 266700 h 590550"/>
              <a:gd name="connsiteX1" fmla="*/ 762000 w 811530"/>
              <a:gd name="connsiteY1" fmla="*/ 248602 h 590550"/>
              <a:gd name="connsiteX2" fmla="*/ 762000 w 811530"/>
              <a:gd name="connsiteY2" fmla="*/ 144780 h 590550"/>
              <a:gd name="connsiteX3" fmla="*/ 811530 w 811530"/>
              <a:gd name="connsiteY3" fmla="*/ 123825 h 590550"/>
              <a:gd name="connsiteX4" fmla="*/ 476250 w 811530"/>
              <a:gd name="connsiteY4" fmla="*/ 0 h 590550"/>
              <a:gd name="connsiteX5" fmla="*/ 68580 w 811530"/>
              <a:gd name="connsiteY5" fmla="*/ 142875 h 590550"/>
              <a:gd name="connsiteX6" fmla="*/ 28575 w 811530"/>
              <a:gd name="connsiteY6" fmla="*/ 257175 h 590550"/>
              <a:gd name="connsiteX7" fmla="*/ 33337 w 811530"/>
              <a:gd name="connsiteY7" fmla="*/ 299085 h 590550"/>
              <a:gd name="connsiteX8" fmla="*/ 0 w 811530"/>
              <a:gd name="connsiteY8" fmla="*/ 409575 h 590550"/>
              <a:gd name="connsiteX9" fmla="*/ 28575 w 811530"/>
              <a:gd name="connsiteY9" fmla="*/ 492442 h 590550"/>
              <a:gd name="connsiteX10" fmla="*/ 809625 w 811530"/>
              <a:gd name="connsiteY10" fmla="*/ 562927 h 590550"/>
              <a:gd name="connsiteX11" fmla="*/ 733425 w 811530"/>
              <a:gd name="connsiteY11" fmla="*/ 299085 h 590550"/>
              <a:gd name="connsiteX12" fmla="*/ 811530 w 811530"/>
              <a:gd name="connsiteY12" fmla="*/ 266700 h 590550"/>
              <a:gd name="connsiteX13" fmla="*/ 80010 w 811530"/>
              <a:gd name="connsiteY13" fmla="*/ 209550 h 590550"/>
              <a:gd name="connsiteX14" fmla="*/ 344805 w 811530"/>
              <a:gd name="connsiteY14" fmla="*/ 313372 h 590550"/>
              <a:gd name="connsiteX15" fmla="*/ 724852 w 811530"/>
              <a:gd name="connsiteY15" fmla="*/ 160020 h 590550"/>
              <a:gd name="connsiteX16" fmla="*/ 724852 w 811530"/>
              <a:gd name="connsiteY16" fmla="*/ 241935 h 590550"/>
              <a:gd name="connsiteX17" fmla="*/ 344805 w 811530"/>
              <a:gd name="connsiteY17" fmla="*/ 400050 h 590550"/>
              <a:gd name="connsiteX18" fmla="*/ 80010 w 811530"/>
              <a:gd name="connsiteY18" fmla="*/ 295275 h 590550"/>
              <a:gd name="connsiteX19" fmla="*/ 80010 w 811530"/>
              <a:gd name="connsiteY19" fmla="*/ 209550 h 590550"/>
              <a:gd name="connsiteX20" fmla="*/ 77152 w 811530"/>
              <a:gd name="connsiteY20" fmla="*/ 516255 h 590550"/>
              <a:gd name="connsiteX21" fmla="*/ 77152 w 811530"/>
              <a:gd name="connsiteY21" fmla="*/ 590550 h 590550"/>
              <a:gd name="connsiteX22" fmla="*/ 77152 w 811530"/>
              <a:gd name="connsiteY22" fmla="*/ 516255 h 590550"/>
              <a:gd name="connsiteX23" fmla="*/ 697230 w 811530"/>
              <a:gd name="connsiteY23" fmla="*/ 395287 h 590550"/>
              <a:gd name="connsiteX24" fmla="*/ 51435 w 811530"/>
              <a:gd name="connsiteY24" fmla="*/ 447675 h 590550"/>
              <a:gd name="connsiteX25" fmla="*/ 51435 w 811530"/>
              <a:gd name="connsiteY25" fmla="*/ 361950 h 590550"/>
              <a:gd name="connsiteX26" fmla="*/ 697230 w 811530"/>
              <a:gd name="connsiteY26" fmla="*/ 314325 h 590550"/>
              <a:gd name="connsiteX27" fmla="*/ 697230 w 811530"/>
              <a:gd name="connsiteY27" fmla="*/ 395287 h 590550"/>
              <a:gd name="connsiteX0" fmla="*/ 811530 w 811530"/>
              <a:gd name="connsiteY0" fmla="*/ 266700 h 570670"/>
              <a:gd name="connsiteX1" fmla="*/ 762000 w 811530"/>
              <a:gd name="connsiteY1" fmla="*/ 248602 h 570670"/>
              <a:gd name="connsiteX2" fmla="*/ 762000 w 811530"/>
              <a:gd name="connsiteY2" fmla="*/ 144780 h 570670"/>
              <a:gd name="connsiteX3" fmla="*/ 811530 w 811530"/>
              <a:gd name="connsiteY3" fmla="*/ 123825 h 570670"/>
              <a:gd name="connsiteX4" fmla="*/ 476250 w 811530"/>
              <a:gd name="connsiteY4" fmla="*/ 0 h 570670"/>
              <a:gd name="connsiteX5" fmla="*/ 68580 w 811530"/>
              <a:gd name="connsiteY5" fmla="*/ 142875 h 570670"/>
              <a:gd name="connsiteX6" fmla="*/ 28575 w 811530"/>
              <a:gd name="connsiteY6" fmla="*/ 257175 h 570670"/>
              <a:gd name="connsiteX7" fmla="*/ 33337 w 811530"/>
              <a:gd name="connsiteY7" fmla="*/ 299085 h 570670"/>
              <a:gd name="connsiteX8" fmla="*/ 0 w 811530"/>
              <a:gd name="connsiteY8" fmla="*/ 409575 h 570670"/>
              <a:gd name="connsiteX9" fmla="*/ 28575 w 811530"/>
              <a:gd name="connsiteY9" fmla="*/ 492442 h 570670"/>
              <a:gd name="connsiteX10" fmla="*/ 809625 w 811530"/>
              <a:gd name="connsiteY10" fmla="*/ 562927 h 570670"/>
              <a:gd name="connsiteX11" fmla="*/ 733425 w 811530"/>
              <a:gd name="connsiteY11" fmla="*/ 299085 h 570670"/>
              <a:gd name="connsiteX12" fmla="*/ 811530 w 811530"/>
              <a:gd name="connsiteY12" fmla="*/ 266700 h 570670"/>
              <a:gd name="connsiteX13" fmla="*/ 80010 w 811530"/>
              <a:gd name="connsiteY13" fmla="*/ 209550 h 570670"/>
              <a:gd name="connsiteX14" fmla="*/ 344805 w 811530"/>
              <a:gd name="connsiteY14" fmla="*/ 313372 h 570670"/>
              <a:gd name="connsiteX15" fmla="*/ 724852 w 811530"/>
              <a:gd name="connsiteY15" fmla="*/ 160020 h 570670"/>
              <a:gd name="connsiteX16" fmla="*/ 724852 w 811530"/>
              <a:gd name="connsiteY16" fmla="*/ 241935 h 570670"/>
              <a:gd name="connsiteX17" fmla="*/ 344805 w 811530"/>
              <a:gd name="connsiteY17" fmla="*/ 400050 h 570670"/>
              <a:gd name="connsiteX18" fmla="*/ 80010 w 811530"/>
              <a:gd name="connsiteY18" fmla="*/ 295275 h 570670"/>
              <a:gd name="connsiteX19" fmla="*/ 80010 w 811530"/>
              <a:gd name="connsiteY19" fmla="*/ 209550 h 570670"/>
              <a:gd name="connsiteX20" fmla="*/ 697230 w 811530"/>
              <a:gd name="connsiteY20" fmla="*/ 395287 h 570670"/>
              <a:gd name="connsiteX21" fmla="*/ 51435 w 811530"/>
              <a:gd name="connsiteY21" fmla="*/ 447675 h 570670"/>
              <a:gd name="connsiteX22" fmla="*/ 51435 w 811530"/>
              <a:gd name="connsiteY22" fmla="*/ 361950 h 570670"/>
              <a:gd name="connsiteX23" fmla="*/ 697230 w 811530"/>
              <a:gd name="connsiteY23" fmla="*/ 314325 h 570670"/>
              <a:gd name="connsiteX24" fmla="*/ 697230 w 811530"/>
              <a:gd name="connsiteY24" fmla="*/ 395287 h 570670"/>
              <a:gd name="connsiteX0" fmla="*/ 867671 w 867671"/>
              <a:gd name="connsiteY0" fmla="*/ 266700 h 564728"/>
              <a:gd name="connsiteX1" fmla="*/ 818141 w 867671"/>
              <a:gd name="connsiteY1" fmla="*/ 248602 h 564728"/>
              <a:gd name="connsiteX2" fmla="*/ 818141 w 867671"/>
              <a:gd name="connsiteY2" fmla="*/ 144780 h 564728"/>
              <a:gd name="connsiteX3" fmla="*/ 867671 w 867671"/>
              <a:gd name="connsiteY3" fmla="*/ 123825 h 564728"/>
              <a:gd name="connsiteX4" fmla="*/ 532391 w 867671"/>
              <a:gd name="connsiteY4" fmla="*/ 0 h 564728"/>
              <a:gd name="connsiteX5" fmla="*/ 124721 w 867671"/>
              <a:gd name="connsiteY5" fmla="*/ 142875 h 564728"/>
              <a:gd name="connsiteX6" fmla="*/ 84716 w 867671"/>
              <a:gd name="connsiteY6" fmla="*/ 257175 h 564728"/>
              <a:gd name="connsiteX7" fmla="*/ 89478 w 867671"/>
              <a:gd name="connsiteY7" fmla="*/ 299085 h 564728"/>
              <a:gd name="connsiteX8" fmla="*/ 56141 w 867671"/>
              <a:gd name="connsiteY8" fmla="*/ 409575 h 564728"/>
              <a:gd name="connsiteX9" fmla="*/ 865766 w 867671"/>
              <a:gd name="connsiteY9" fmla="*/ 562927 h 564728"/>
              <a:gd name="connsiteX10" fmla="*/ 789566 w 867671"/>
              <a:gd name="connsiteY10" fmla="*/ 299085 h 564728"/>
              <a:gd name="connsiteX11" fmla="*/ 867671 w 867671"/>
              <a:gd name="connsiteY11" fmla="*/ 266700 h 564728"/>
              <a:gd name="connsiteX12" fmla="*/ 136151 w 867671"/>
              <a:gd name="connsiteY12" fmla="*/ 209550 h 564728"/>
              <a:gd name="connsiteX13" fmla="*/ 400946 w 867671"/>
              <a:gd name="connsiteY13" fmla="*/ 313372 h 564728"/>
              <a:gd name="connsiteX14" fmla="*/ 780993 w 867671"/>
              <a:gd name="connsiteY14" fmla="*/ 160020 h 564728"/>
              <a:gd name="connsiteX15" fmla="*/ 780993 w 867671"/>
              <a:gd name="connsiteY15" fmla="*/ 241935 h 564728"/>
              <a:gd name="connsiteX16" fmla="*/ 400946 w 867671"/>
              <a:gd name="connsiteY16" fmla="*/ 400050 h 564728"/>
              <a:gd name="connsiteX17" fmla="*/ 136151 w 867671"/>
              <a:gd name="connsiteY17" fmla="*/ 295275 h 564728"/>
              <a:gd name="connsiteX18" fmla="*/ 136151 w 867671"/>
              <a:gd name="connsiteY18" fmla="*/ 209550 h 564728"/>
              <a:gd name="connsiteX19" fmla="*/ 753371 w 867671"/>
              <a:gd name="connsiteY19" fmla="*/ 395287 h 564728"/>
              <a:gd name="connsiteX20" fmla="*/ 107576 w 867671"/>
              <a:gd name="connsiteY20" fmla="*/ 447675 h 564728"/>
              <a:gd name="connsiteX21" fmla="*/ 107576 w 867671"/>
              <a:gd name="connsiteY21" fmla="*/ 361950 h 564728"/>
              <a:gd name="connsiteX22" fmla="*/ 753371 w 867671"/>
              <a:gd name="connsiteY22" fmla="*/ 314325 h 564728"/>
              <a:gd name="connsiteX23" fmla="*/ 753371 w 867671"/>
              <a:gd name="connsiteY23" fmla="*/ 395287 h 564728"/>
              <a:gd name="connsiteX0" fmla="*/ 862036 w 862036"/>
              <a:gd name="connsiteY0" fmla="*/ 266700 h 447675"/>
              <a:gd name="connsiteX1" fmla="*/ 812506 w 862036"/>
              <a:gd name="connsiteY1" fmla="*/ 248602 h 447675"/>
              <a:gd name="connsiteX2" fmla="*/ 812506 w 862036"/>
              <a:gd name="connsiteY2" fmla="*/ 144780 h 447675"/>
              <a:gd name="connsiteX3" fmla="*/ 862036 w 862036"/>
              <a:gd name="connsiteY3" fmla="*/ 123825 h 447675"/>
              <a:gd name="connsiteX4" fmla="*/ 526756 w 862036"/>
              <a:gd name="connsiteY4" fmla="*/ 0 h 447675"/>
              <a:gd name="connsiteX5" fmla="*/ 119086 w 862036"/>
              <a:gd name="connsiteY5" fmla="*/ 142875 h 447675"/>
              <a:gd name="connsiteX6" fmla="*/ 79081 w 862036"/>
              <a:gd name="connsiteY6" fmla="*/ 257175 h 447675"/>
              <a:gd name="connsiteX7" fmla="*/ 83843 w 862036"/>
              <a:gd name="connsiteY7" fmla="*/ 299085 h 447675"/>
              <a:gd name="connsiteX8" fmla="*/ 50506 w 862036"/>
              <a:gd name="connsiteY8" fmla="*/ 409575 h 447675"/>
              <a:gd name="connsiteX9" fmla="*/ 783931 w 862036"/>
              <a:gd name="connsiteY9" fmla="*/ 299085 h 447675"/>
              <a:gd name="connsiteX10" fmla="*/ 862036 w 862036"/>
              <a:gd name="connsiteY10" fmla="*/ 266700 h 447675"/>
              <a:gd name="connsiteX11" fmla="*/ 130516 w 862036"/>
              <a:gd name="connsiteY11" fmla="*/ 209550 h 447675"/>
              <a:gd name="connsiteX12" fmla="*/ 395311 w 862036"/>
              <a:gd name="connsiteY12" fmla="*/ 313372 h 447675"/>
              <a:gd name="connsiteX13" fmla="*/ 775358 w 862036"/>
              <a:gd name="connsiteY13" fmla="*/ 160020 h 447675"/>
              <a:gd name="connsiteX14" fmla="*/ 775358 w 862036"/>
              <a:gd name="connsiteY14" fmla="*/ 241935 h 447675"/>
              <a:gd name="connsiteX15" fmla="*/ 395311 w 862036"/>
              <a:gd name="connsiteY15" fmla="*/ 400050 h 447675"/>
              <a:gd name="connsiteX16" fmla="*/ 130516 w 862036"/>
              <a:gd name="connsiteY16" fmla="*/ 295275 h 447675"/>
              <a:gd name="connsiteX17" fmla="*/ 130516 w 862036"/>
              <a:gd name="connsiteY17" fmla="*/ 209550 h 447675"/>
              <a:gd name="connsiteX18" fmla="*/ 747736 w 862036"/>
              <a:gd name="connsiteY18" fmla="*/ 395287 h 447675"/>
              <a:gd name="connsiteX19" fmla="*/ 101941 w 862036"/>
              <a:gd name="connsiteY19" fmla="*/ 447675 h 447675"/>
              <a:gd name="connsiteX20" fmla="*/ 101941 w 862036"/>
              <a:gd name="connsiteY20" fmla="*/ 361950 h 447675"/>
              <a:gd name="connsiteX21" fmla="*/ 747736 w 862036"/>
              <a:gd name="connsiteY21" fmla="*/ 314325 h 447675"/>
              <a:gd name="connsiteX22" fmla="*/ 747736 w 862036"/>
              <a:gd name="connsiteY22" fmla="*/ 395287 h 447675"/>
              <a:gd name="connsiteX0" fmla="*/ 862036 w 862036"/>
              <a:gd name="connsiteY0" fmla="*/ 266700 h 447675"/>
              <a:gd name="connsiteX1" fmla="*/ 812506 w 862036"/>
              <a:gd name="connsiteY1" fmla="*/ 248602 h 447675"/>
              <a:gd name="connsiteX2" fmla="*/ 812506 w 862036"/>
              <a:gd name="connsiteY2" fmla="*/ 144780 h 447675"/>
              <a:gd name="connsiteX3" fmla="*/ 862036 w 862036"/>
              <a:gd name="connsiteY3" fmla="*/ 123825 h 447675"/>
              <a:gd name="connsiteX4" fmla="*/ 526756 w 862036"/>
              <a:gd name="connsiteY4" fmla="*/ 0 h 447675"/>
              <a:gd name="connsiteX5" fmla="*/ 119086 w 862036"/>
              <a:gd name="connsiteY5" fmla="*/ 142875 h 447675"/>
              <a:gd name="connsiteX6" fmla="*/ 79081 w 862036"/>
              <a:gd name="connsiteY6" fmla="*/ 257175 h 447675"/>
              <a:gd name="connsiteX7" fmla="*/ 83843 w 862036"/>
              <a:gd name="connsiteY7" fmla="*/ 299085 h 447675"/>
              <a:gd name="connsiteX8" fmla="*/ 50506 w 862036"/>
              <a:gd name="connsiteY8" fmla="*/ 409575 h 447675"/>
              <a:gd name="connsiteX9" fmla="*/ 783931 w 862036"/>
              <a:gd name="connsiteY9" fmla="*/ 299085 h 447675"/>
              <a:gd name="connsiteX10" fmla="*/ 862036 w 862036"/>
              <a:gd name="connsiteY10" fmla="*/ 266700 h 447675"/>
              <a:gd name="connsiteX11" fmla="*/ 130516 w 862036"/>
              <a:gd name="connsiteY11" fmla="*/ 209550 h 447675"/>
              <a:gd name="connsiteX12" fmla="*/ 395311 w 862036"/>
              <a:gd name="connsiteY12" fmla="*/ 313372 h 447675"/>
              <a:gd name="connsiteX13" fmla="*/ 775358 w 862036"/>
              <a:gd name="connsiteY13" fmla="*/ 160020 h 447675"/>
              <a:gd name="connsiteX14" fmla="*/ 775358 w 862036"/>
              <a:gd name="connsiteY14" fmla="*/ 241935 h 447675"/>
              <a:gd name="connsiteX15" fmla="*/ 395311 w 862036"/>
              <a:gd name="connsiteY15" fmla="*/ 400050 h 447675"/>
              <a:gd name="connsiteX16" fmla="*/ 130516 w 862036"/>
              <a:gd name="connsiteY16" fmla="*/ 295275 h 447675"/>
              <a:gd name="connsiteX17" fmla="*/ 130516 w 862036"/>
              <a:gd name="connsiteY17" fmla="*/ 209550 h 447675"/>
              <a:gd name="connsiteX18" fmla="*/ 747736 w 862036"/>
              <a:gd name="connsiteY18" fmla="*/ 314325 h 447675"/>
              <a:gd name="connsiteX19" fmla="*/ 101941 w 862036"/>
              <a:gd name="connsiteY19" fmla="*/ 447675 h 447675"/>
              <a:gd name="connsiteX20" fmla="*/ 101941 w 862036"/>
              <a:gd name="connsiteY20" fmla="*/ 361950 h 447675"/>
              <a:gd name="connsiteX21" fmla="*/ 747736 w 862036"/>
              <a:gd name="connsiteY21" fmla="*/ 314325 h 447675"/>
              <a:gd name="connsiteX0" fmla="*/ 862036 w 862036"/>
              <a:gd name="connsiteY0" fmla="*/ 266700 h 409575"/>
              <a:gd name="connsiteX1" fmla="*/ 812506 w 862036"/>
              <a:gd name="connsiteY1" fmla="*/ 248602 h 409575"/>
              <a:gd name="connsiteX2" fmla="*/ 812506 w 862036"/>
              <a:gd name="connsiteY2" fmla="*/ 144780 h 409575"/>
              <a:gd name="connsiteX3" fmla="*/ 862036 w 862036"/>
              <a:gd name="connsiteY3" fmla="*/ 123825 h 409575"/>
              <a:gd name="connsiteX4" fmla="*/ 526756 w 862036"/>
              <a:gd name="connsiteY4" fmla="*/ 0 h 409575"/>
              <a:gd name="connsiteX5" fmla="*/ 119086 w 862036"/>
              <a:gd name="connsiteY5" fmla="*/ 142875 h 409575"/>
              <a:gd name="connsiteX6" fmla="*/ 79081 w 862036"/>
              <a:gd name="connsiteY6" fmla="*/ 257175 h 409575"/>
              <a:gd name="connsiteX7" fmla="*/ 83843 w 862036"/>
              <a:gd name="connsiteY7" fmla="*/ 299085 h 409575"/>
              <a:gd name="connsiteX8" fmla="*/ 50506 w 862036"/>
              <a:gd name="connsiteY8" fmla="*/ 409575 h 409575"/>
              <a:gd name="connsiteX9" fmla="*/ 783931 w 862036"/>
              <a:gd name="connsiteY9" fmla="*/ 299085 h 409575"/>
              <a:gd name="connsiteX10" fmla="*/ 862036 w 862036"/>
              <a:gd name="connsiteY10" fmla="*/ 266700 h 409575"/>
              <a:gd name="connsiteX11" fmla="*/ 130516 w 862036"/>
              <a:gd name="connsiteY11" fmla="*/ 209550 h 409575"/>
              <a:gd name="connsiteX12" fmla="*/ 395311 w 862036"/>
              <a:gd name="connsiteY12" fmla="*/ 313372 h 409575"/>
              <a:gd name="connsiteX13" fmla="*/ 775358 w 862036"/>
              <a:gd name="connsiteY13" fmla="*/ 160020 h 409575"/>
              <a:gd name="connsiteX14" fmla="*/ 775358 w 862036"/>
              <a:gd name="connsiteY14" fmla="*/ 241935 h 409575"/>
              <a:gd name="connsiteX15" fmla="*/ 395311 w 862036"/>
              <a:gd name="connsiteY15" fmla="*/ 400050 h 409575"/>
              <a:gd name="connsiteX16" fmla="*/ 130516 w 862036"/>
              <a:gd name="connsiteY16" fmla="*/ 295275 h 409575"/>
              <a:gd name="connsiteX17" fmla="*/ 130516 w 862036"/>
              <a:gd name="connsiteY17" fmla="*/ 209550 h 409575"/>
              <a:gd name="connsiteX18" fmla="*/ 747736 w 862036"/>
              <a:gd name="connsiteY18" fmla="*/ 314325 h 409575"/>
              <a:gd name="connsiteX19" fmla="*/ 101941 w 862036"/>
              <a:gd name="connsiteY19" fmla="*/ 361950 h 409575"/>
              <a:gd name="connsiteX20" fmla="*/ 747736 w 862036"/>
              <a:gd name="connsiteY20" fmla="*/ 314325 h 409575"/>
              <a:gd name="connsiteX0" fmla="*/ 862036 w 862036"/>
              <a:gd name="connsiteY0" fmla="*/ 266700 h 409575"/>
              <a:gd name="connsiteX1" fmla="*/ 812506 w 862036"/>
              <a:gd name="connsiteY1" fmla="*/ 248602 h 409575"/>
              <a:gd name="connsiteX2" fmla="*/ 812506 w 862036"/>
              <a:gd name="connsiteY2" fmla="*/ 144780 h 409575"/>
              <a:gd name="connsiteX3" fmla="*/ 862036 w 862036"/>
              <a:gd name="connsiteY3" fmla="*/ 123825 h 409575"/>
              <a:gd name="connsiteX4" fmla="*/ 526756 w 862036"/>
              <a:gd name="connsiteY4" fmla="*/ 0 h 409575"/>
              <a:gd name="connsiteX5" fmla="*/ 119086 w 862036"/>
              <a:gd name="connsiteY5" fmla="*/ 142875 h 409575"/>
              <a:gd name="connsiteX6" fmla="*/ 79081 w 862036"/>
              <a:gd name="connsiteY6" fmla="*/ 257175 h 409575"/>
              <a:gd name="connsiteX7" fmla="*/ 83843 w 862036"/>
              <a:gd name="connsiteY7" fmla="*/ 299085 h 409575"/>
              <a:gd name="connsiteX8" fmla="*/ 50506 w 862036"/>
              <a:gd name="connsiteY8" fmla="*/ 409575 h 409575"/>
              <a:gd name="connsiteX9" fmla="*/ 783931 w 862036"/>
              <a:gd name="connsiteY9" fmla="*/ 299085 h 409575"/>
              <a:gd name="connsiteX10" fmla="*/ 862036 w 862036"/>
              <a:gd name="connsiteY10" fmla="*/ 266700 h 409575"/>
              <a:gd name="connsiteX11" fmla="*/ 130516 w 862036"/>
              <a:gd name="connsiteY11" fmla="*/ 209550 h 409575"/>
              <a:gd name="connsiteX12" fmla="*/ 395311 w 862036"/>
              <a:gd name="connsiteY12" fmla="*/ 313372 h 409575"/>
              <a:gd name="connsiteX13" fmla="*/ 775358 w 862036"/>
              <a:gd name="connsiteY13" fmla="*/ 160020 h 409575"/>
              <a:gd name="connsiteX14" fmla="*/ 775358 w 862036"/>
              <a:gd name="connsiteY14" fmla="*/ 241935 h 409575"/>
              <a:gd name="connsiteX15" fmla="*/ 395311 w 862036"/>
              <a:gd name="connsiteY15" fmla="*/ 400050 h 409575"/>
              <a:gd name="connsiteX16" fmla="*/ 130516 w 862036"/>
              <a:gd name="connsiteY16" fmla="*/ 295275 h 409575"/>
              <a:gd name="connsiteX17" fmla="*/ 130516 w 862036"/>
              <a:gd name="connsiteY17" fmla="*/ 209550 h 409575"/>
              <a:gd name="connsiteX0" fmla="*/ 782955 w 782955"/>
              <a:gd name="connsiteY0" fmla="*/ 266700 h 427166"/>
              <a:gd name="connsiteX1" fmla="*/ 733425 w 782955"/>
              <a:gd name="connsiteY1" fmla="*/ 248602 h 427166"/>
              <a:gd name="connsiteX2" fmla="*/ 733425 w 782955"/>
              <a:gd name="connsiteY2" fmla="*/ 144780 h 427166"/>
              <a:gd name="connsiteX3" fmla="*/ 782955 w 782955"/>
              <a:gd name="connsiteY3" fmla="*/ 123825 h 427166"/>
              <a:gd name="connsiteX4" fmla="*/ 447675 w 782955"/>
              <a:gd name="connsiteY4" fmla="*/ 0 h 427166"/>
              <a:gd name="connsiteX5" fmla="*/ 40005 w 782955"/>
              <a:gd name="connsiteY5" fmla="*/ 142875 h 427166"/>
              <a:gd name="connsiteX6" fmla="*/ 0 w 782955"/>
              <a:gd name="connsiteY6" fmla="*/ 257175 h 427166"/>
              <a:gd name="connsiteX7" fmla="*/ 4762 w 782955"/>
              <a:gd name="connsiteY7" fmla="*/ 299085 h 427166"/>
              <a:gd name="connsiteX8" fmla="*/ 278289 w 782955"/>
              <a:gd name="connsiteY8" fmla="*/ 427166 h 427166"/>
              <a:gd name="connsiteX9" fmla="*/ 704850 w 782955"/>
              <a:gd name="connsiteY9" fmla="*/ 299085 h 427166"/>
              <a:gd name="connsiteX10" fmla="*/ 782955 w 782955"/>
              <a:gd name="connsiteY10" fmla="*/ 266700 h 427166"/>
              <a:gd name="connsiteX11" fmla="*/ 51435 w 782955"/>
              <a:gd name="connsiteY11" fmla="*/ 209550 h 427166"/>
              <a:gd name="connsiteX12" fmla="*/ 316230 w 782955"/>
              <a:gd name="connsiteY12" fmla="*/ 313372 h 427166"/>
              <a:gd name="connsiteX13" fmla="*/ 696277 w 782955"/>
              <a:gd name="connsiteY13" fmla="*/ 160020 h 427166"/>
              <a:gd name="connsiteX14" fmla="*/ 696277 w 782955"/>
              <a:gd name="connsiteY14" fmla="*/ 241935 h 427166"/>
              <a:gd name="connsiteX15" fmla="*/ 316230 w 782955"/>
              <a:gd name="connsiteY15" fmla="*/ 400050 h 427166"/>
              <a:gd name="connsiteX16" fmla="*/ 51435 w 782955"/>
              <a:gd name="connsiteY16" fmla="*/ 295275 h 427166"/>
              <a:gd name="connsiteX17" fmla="*/ 51435 w 782955"/>
              <a:gd name="connsiteY17" fmla="*/ 209550 h 427166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82955 w 782955"/>
              <a:gd name="connsiteY9" fmla="*/ 266700 h 454530"/>
              <a:gd name="connsiteX10" fmla="*/ 51435 w 782955"/>
              <a:gd name="connsiteY10" fmla="*/ 209550 h 454530"/>
              <a:gd name="connsiteX11" fmla="*/ 316230 w 782955"/>
              <a:gd name="connsiteY11" fmla="*/ 313372 h 454530"/>
              <a:gd name="connsiteX12" fmla="*/ 696277 w 782955"/>
              <a:gd name="connsiteY12" fmla="*/ 160020 h 454530"/>
              <a:gd name="connsiteX13" fmla="*/ 696277 w 782955"/>
              <a:gd name="connsiteY13" fmla="*/ 241935 h 454530"/>
              <a:gd name="connsiteX14" fmla="*/ 316230 w 782955"/>
              <a:gd name="connsiteY14" fmla="*/ 400050 h 454530"/>
              <a:gd name="connsiteX15" fmla="*/ 51435 w 782955"/>
              <a:gd name="connsiteY15" fmla="*/ 295275 h 454530"/>
              <a:gd name="connsiteX16" fmla="*/ 51435 w 782955"/>
              <a:gd name="connsiteY16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82955 w 782955"/>
              <a:gd name="connsiteY9" fmla="*/ 266700 h 454530"/>
              <a:gd name="connsiteX10" fmla="*/ 51435 w 782955"/>
              <a:gd name="connsiteY10" fmla="*/ 209550 h 454530"/>
              <a:gd name="connsiteX11" fmla="*/ 316230 w 782955"/>
              <a:gd name="connsiteY11" fmla="*/ 313372 h 454530"/>
              <a:gd name="connsiteX12" fmla="*/ 696277 w 782955"/>
              <a:gd name="connsiteY12" fmla="*/ 160020 h 454530"/>
              <a:gd name="connsiteX13" fmla="*/ 696277 w 782955"/>
              <a:gd name="connsiteY13" fmla="*/ 241935 h 454530"/>
              <a:gd name="connsiteX14" fmla="*/ 316230 w 782955"/>
              <a:gd name="connsiteY14" fmla="*/ 400050 h 454530"/>
              <a:gd name="connsiteX15" fmla="*/ 51435 w 782955"/>
              <a:gd name="connsiteY15" fmla="*/ 295275 h 454530"/>
              <a:gd name="connsiteX16" fmla="*/ 51435 w 782955"/>
              <a:gd name="connsiteY16" fmla="*/ 209550 h 454530"/>
              <a:gd name="connsiteX0" fmla="*/ 782955 w 782955"/>
              <a:gd name="connsiteY0" fmla="*/ 266700 h 464303"/>
              <a:gd name="connsiteX1" fmla="*/ 733425 w 782955"/>
              <a:gd name="connsiteY1" fmla="*/ 248602 h 464303"/>
              <a:gd name="connsiteX2" fmla="*/ 733425 w 782955"/>
              <a:gd name="connsiteY2" fmla="*/ 144780 h 464303"/>
              <a:gd name="connsiteX3" fmla="*/ 782955 w 782955"/>
              <a:gd name="connsiteY3" fmla="*/ 123825 h 464303"/>
              <a:gd name="connsiteX4" fmla="*/ 447675 w 782955"/>
              <a:gd name="connsiteY4" fmla="*/ 0 h 464303"/>
              <a:gd name="connsiteX5" fmla="*/ 40005 w 782955"/>
              <a:gd name="connsiteY5" fmla="*/ 142875 h 464303"/>
              <a:gd name="connsiteX6" fmla="*/ 0 w 782955"/>
              <a:gd name="connsiteY6" fmla="*/ 257175 h 464303"/>
              <a:gd name="connsiteX7" fmla="*/ 4762 w 782955"/>
              <a:gd name="connsiteY7" fmla="*/ 299085 h 464303"/>
              <a:gd name="connsiteX8" fmla="*/ 319335 w 782955"/>
              <a:gd name="connsiteY8" fmla="*/ 464303 h 464303"/>
              <a:gd name="connsiteX9" fmla="*/ 782955 w 782955"/>
              <a:gd name="connsiteY9" fmla="*/ 266700 h 464303"/>
              <a:gd name="connsiteX10" fmla="*/ 51435 w 782955"/>
              <a:gd name="connsiteY10" fmla="*/ 209550 h 464303"/>
              <a:gd name="connsiteX11" fmla="*/ 316230 w 782955"/>
              <a:gd name="connsiteY11" fmla="*/ 313372 h 464303"/>
              <a:gd name="connsiteX12" fmla="*/ 696277 w 782955"/>
              <a:gd name="connsiteY12" fmla="*/ 160020 h 464303"/>
              <a:gd name="connsiteX13" fmla="*/ 696277 w 782955"/>
              <a:gd name="connsiteY13" fmla="*/ 241935 h 464303"/>
              <a:gd name="connsiteX14" fmla="*/ 316230 w 782955"/>
              <a:gd name="connsiteY14" fmla="*/ 400050 h 464303"/>
              <a:gd name="connsiteX15" fmla="*/ 51435 w 782955"/>
              <a:gd name="connsiteY15" fmla="*/ 295275 h 464303"/>
              <a:gd name="connsiteX16" fmla="*/ 51435 w 782955"/>
              <a:gd name="connsiteY16" fmla="*/ 209550 h 464303"/>
              <a:gd name="connsiteX0" fmla="*/ 782955 w 782955"/>
              <a:gd name="connsiteY0" fmla="*/ 266700 h 464303"/>
              <a:gd name="connsiteX1" fmla="*/ 733425 w 782955"/>
              <a:gd name="connsiteY1" fmla="*/ 248602 h 464303"/>
              <a:gd name="connsiteX2" fmla="*/ 733425 w 782955"/>
              <a:gd name="connsiteY2" fmla="*/ 144780 h 464303"/>
              <a:gd name="connsiteX3" fmla="*/ 782955 w 782955"/>
              <a:gd name="connsiteY3" fmla="*/ 123825 h 464303"/>
              <a:gd name="connsiteX4" fmla="*/ 447675 w 782955"/>
              <a:gd name="connsiteY4" fmla="*/ 0 h 464303"/>
              <a:gd name="connsiteX5" fmla="*/ 40005 w 782955"/>
              <a:gd name="connsiteY5" fmla="*/ 142875 h 464303"/>
              <a:gd name="connsiteX6" fmla="*/ 0 w 782955"/>
              <a:gd name="connsiteY6" fmla="*/ 257175 h 464303"/>
              <a:gd name="connsiteX7" fmla="*/ 4762 w 782955"/>
              <a:gd name="connsiteY7" fmla="*/ 299085 h 464303"/>
              <a:gd name="connsiteX8" fmla="*/ 319335 w 782955"/>
              <a:gd name="connsiteY8" fmla="*/ 464303 h 464303"/>
              <a:gd name="connsiteX9" fmla="*/ 782955 w 782955"/>
              <a:gd name="connsiteY9" fmla="*/ 266700 h 464303"/>
              <a:gd name="connsiteX10" fmla="*/ 51435 w 782955"/>
              <a:gd name="connsiteY10" fmla="*/ 209550 h 464303"/>
              <a:gd name="connsiteX11" fmla="*/ 316230 w 782955"/>
              <a:gd name="connsiteY11" fmla="*/ 313372 h 464303"/>
              <a:gd name="connsiteX12" fmla="*/ 696277 w 782955"/>
              <a:gd name="connsiteY12" fmla="*/ 160020 h 464303"/>
              <a:gd name="connsiteX13" fmla="*/ 696277 w 782955"/>
              <a:gd name="connsiteY13" fmla="*/ 241935 h 464303"/>
              <a:gd name="connsiteX14" fmla="*/ 316230 w 782955"/>
              <a:gd name="connsiteY14" fmla="*/ 400050 h 464303"/>
              <a:gd name="connsiteX15" fmla="*/ 51435 w 782955"/>
              <a:gd name="connsiteY15" fmla="*/ 295275 h 464303"/>
              <a:gd name="connsiteX16" fmla="*/ 51435 w 782955"/>
              <a:gd name="connsiteY16" fmla="*/ 209550 h 464303"/>
              <a:gd name="connsiteX0" fmla="*/ 783670 w 783670"/>
              <a:gd name="connsiteY0" fmla="*/ 266700 h 464303"/>
              <a:gd name="connsiteX1" fmla="*/ 734140 w 783670"/>
              <a:gd name="connsiteY1" fmla="*/ 248602 h 464303"/>
              <a:gd name="connsiteX2" fmla="*/ 734140 w 783670"/>
              <a:gd name="connsiteY2" fmla="*/ 144780 h 464303"/>
              <a:gd name="connsiteX3" fmla="*/ 783670 w 783670"/>
              <a:gd name="connsiteY3" fmla="*/ 123825 h 464303"/>
              <a:gd name="connsiteX4" fmla="*/ 448390 w 783670"/>
              <a:gd name="connsiteY4" fmla="*/ 0 h 464303"/>
              <a:gd name="connsiteX5" fmla="*/ 40720 w 783670"/>
              <a:gd name="connsiteY5" fmla="*/ 142875 h 464303"/>
              <a:gd name="connsiteX6" fmla="*/ 715 w 783670"/>
              <a:gd name="connsiteY6" fmla="*/ 257175 h 464303"/>
              <a:gd name="connsiteX7" fmla="*/ 15250 w 783670"/>
              <a:gd name="connsiteY7" fmla="*/ 320585 h 464303"/>
              <a:gd name="connsiteX8" fmla="*/ 320050 w 783670"/>
              <a:gd name="connsiteY8" fmla="*/ 464303 h 464303"/>
              <a:gd name="connsiteX9" fmla="*/ 783670 w 783670"/>
              <a:gd name="connsiteY9" fmla="*/ 266700 h 464303"/>
              <a:gd name="connsiteX10" fmla="*/ 52150 w 783670"/>
              <a:gd name="connsiteY10" fmla="*/ 209550 h 464303"/>
              <a:gd name="connsiteX11" fmla="*/ 316945 w 783670"/>
              <a:gd name="connsiteY11" fmla="*/ 313372 h 464303"/>
              <a:gd name="connsiteX12" fmla="*/ 696992 w 783670"/>
              <a:gd name="connsiteY12" fmla="*/ 160020 h 464303"/>
              <a:gd name="connsiteX13" fmla="*/ 696992 w 783670"/>
              <a:gd name="connsiteY13" fmla="*/ 241935 h 464303"/>
              <a:gd name="connsiteX14" fmla="*/ 316945 w 783670"/>
              <a:gd name="connsiteY14" fmla="*/ 400050 h 464303"/>
              <a:gd name="connsiteX15" fmla="*/ 52150 w 783670"/>
              <a:gd name="connsiteY15" fmla="*/ 295275 h 464303"/>
              <a:gd name="connsiteX16" fmla="*/ 52150 w 783670"/>
              <a:gd name="connsiteY16" fmla="*/ 209550 h 464303"/>
              <a:gd name="connsiteX0" fmla="*/ 783670 w 783670"/>
              <a:gd name="connsiteY0" fmla="*/ 266700 h 464303"/>
              <a:gd name="connsiteX1" fmla="*/ 734140 w 783670"/>
              <a:gd name="connsiteY1" fmla="*/ 248602 h 464303"/>
              <a:gd name="connsiteX2" fmla="*/ 734140 w 783670"/>
              <a:gd name="connsiteY2" fmla="*/ 144780 h 464303"/>
              <a:gd name="connsiteX3" fmla="*/ 783670 w 783670"/>
              <a:gd name="connsiteY3" fmla="*/ 123825 h 464303"/>
              <a:gd name="connsiteX4" fmla="*/ 448390 w 783670"/>
              <a:gd name="connsiteY4" fmla="*/ 0 h 464303"/>
              <a:gd name="connsiteX5" fmla="*/ 40720 w 783670"/>
              <a:gd name="connsiteY5" fmla="*/ 142875 h 464303"/>
              <a:gd name="connsiteX6" fmla="*/ 715 w 783670"/>
              <a:gd name="connsiteY6" fmla="*/ 257175 h 464303"/>
              <a:gd name="connsiteX7" fmla="*/ 15250 w 783670"/>
              <a:gd name="connsiteY7" fmla="*/ 320585 h 464303"/>
              <a:gd name="connsiteX8" fmla="*/ 320050 w 783670"/>
              <a:gd name="connsiteY8" fmla="*/ 464303 h 464303"/>
              <a:gd name="connsiteX9" fmla="*/ 783670 w 783670"/>
              <a:gd name="connsiteY9" fmla="*/ 266700 h 464303"/>
              <a:gd name="connsiteX10" fmla="*/ 52150 w 783670"/>
              <a:gd name="connsiteY10" fmla="*/ 209550 h 464303"/>
              <a:gd name="connsiteX11" fmla="*/ 316945 w 783670"/>
              <a:gd name="connsiteY11" fmla="*/ 313372 h 464303"/>
              <a:gd name="connsiteX12" fmla="*/ 696992 w 783670"/>
              <a:gd name="connsiteY12" fmla="*/ 160020 h 464303"/>
              <a:gd name="connsiteX13" fmla="*/ 696992 w 783670"/>
              <a:gd name="connsiteY13" fmla="*/ 241935 h 464303"/>
              <a:gd name="connsiteX14" fmla="*/ 316945 w 783670"/>
              <a:gd name="connsiteY14" fmla="*/ 400050 h 464303"/>
              <a:gd name="connsiteX15" fmla="*/ 52150 w 783670"/>
              <a:gd name="connsiteY15" fmla="*/ 295275 h 464303"/>
              <a:gd name="connsiteX16" fmla="*/ 52150 w 783670"/>
              <a:gd name="connsiteY16" fmla="*/ 209550 h 464303"/>
              <a:gd name="connsiteX0" fmla="*/ 784068 w 784068"/>
              <a:gd name="connsiteY0" fmla="*/ 266700 h 464303"/>
              <a:gd name="connsiteX1" fmla="*/ 734538 w 784068"/>
              <a:gd name="connsiteY1" fmla="*/ 248602 h 464303"/>
              <a:gd name="connsiteX2" fmla="*/ 734538 w 784068"/>
              <a:gd name="connsiteY2" fmla="*/ 144780 h 464303"/>
              <a:gd name="connsiteX3" fmla="*/ 784068 w 784068"/>
              <a:gd name="connsiteY3" fmla="*/ 123825 h 464303"/>
              <a:gd name="connsiteX4" fmla="*/ 448788 w 784068"/>
              <a:gd name="connsiteY4" fmla="*/ 0 h 464303"/>
              <a:gd name="connsiteX5" fmla="*/ 41118 w 784068"/>
              <a:gd name="connsiteY5" fmla="*/ 142875 h 464303"/>
              <a:gd name="connsiteX6" fmla="*/ 1113 w 784068"/>
              <a:gd name="connsiteY6" fmla="*/ 257175 h 464303"/>
              <a:gd name="connsiteX7" fmla="*/ 11739 w 784068"/>
              <a:gd name="connsiteY7" fmla="*/ 330358 h 464303"/>
              <a:gd name="connsiteX8" fmla="*/ 320448 w 784068"/>
              <a:gd name="connsiteY8" fmla="*/ 464303 h 464303"/>
              <a:gd name="connsiteX9" fmla="*/ 784068 w 784068"/>
              <a:gd name="connsiteY9" fmla="*/ 266700 h 464303"/>
              <a:gd name="connsiteX10" fmla="*/ 52548 w 784068"/>
              <a:gd name="connsiteY10" fmla="*/ 209550 h 464303"/>
              <a:gd name="connsiteX11" fmla="*/ 317343 w 784068"/>
              <a:gd name="connsiteY11" fmla="*/ 313372 h 464303"/>
              <a:gd name="connsiteX12" fmla="*/ 697390 w 784068"/>
              <a:gd name="connsiteY12" fmla="*/ 160020 h 464303"/>
              <a:gd name="connsiteX13" fmla="*/ 697390 w 784068"/>
              <a:gd name="connsiteY13" fmla="*/ 241935 h 464303"/>
              <a:gd name="connsiteX14" fmla="*/ 317343 w 784068"/>
              <a:gd name="connsiteY14" fmla="*/ 400050 h 464303"/>
              <a:gd name="connsiteX15" fmla="*/ 52548 w 784068"/>
              <a:gd name="connsiteY15" fmla="*/ 295275 h 464303"/>
              <a:gd name="connsiteX16" fmla="*/ 52548 w 784068"/>
              <a:gd name="connsiteY16" fmla="*/ 209550 h 464303"/>
              <a:gd name="connsiteX0" fmla="*/ 784068 w 784068"/>
              <a:gd name="connsiteY0" fmla="*/ 266700 h 464303"/>
              <a:gd name="connsiteX1" fmla="*/ 734538 w 784068"/>
              <a:gd name="connsiteY1" fmla="*/ 248602 h 464303"/>
              <a:gd name="connsiteX2" fmla="*/ 734538 w 784068"/>
              <a:gd name="connsiteY2" fmla="*/ 144780 h 464303"/>
              <a:gd name="connsiteX3" fmla="*/ 784068 w 784068"/>
              <a:gd name="connsiteY3" fmla="*/ 123825 h 464303"/>
              <a:gd name="connsiteX4" fmla="*/ 448788 w 784068"/>
              <a:gd name="connsiteY4" fmla="*/ 0 h 464303"/>
              <a:gd name="connsiteX5" fmla="*/ 41118 w 784068"/>
              <a:gd name="connsiteY5" fmla="*/ 142875 h 464303"/>
              <a:gd name="connsiteX6" fmla="*/ 1113 w 784068"/>
              <a:gd name="connsiteY6" fmla="*/ 257175 h 464303"/>
              <a:gd name="connsiteX7" fmla="*/ 11739 w 784068"/>
              <a:gd name="connsiteY7" fmla="*/ 330358 h 464303"/>
              <a:gd name="connsiteX8" fmla="*/ 320448 w 784068"/>
              <a:gd name="connsiteY8" fmla="*/ 464303 h 464303"/>
              <a:gd name="connsiteX9" fmla="*/ 784068 w 784068"/>
              <a:gd name="connsiteY9" fmla="*/ 266700 h 464303"/>
              <a:gd name="connsiteX10" fmla="*/ 52548 w 784068"/>
              <a:gd name="connsiteY10" fmla="*/ 209550 h 464303"/>
              <a:gd name="connsiteX11" fmla="*/ 317343 w 784068"/>
              <a:gd name="connsiteY11" fmla="*/ 313372 h 464303"/>
              <a:gd name="connsiteX12" fmla="*/ 697390 w 784068"/>
              <a:gd name="connsiteY12" fmla="*/ 160020 h 464303"/>
              <a:gd name="connsiteX13" fmla="*/ 697390 w 784068"/>
              <a:gd name="connsiteY13" fmla="*/ 241935 h 464303"/>
              <a:gd name="connsiteX14" fmla="*/ 317343 w 784068"/>
              <a:gd name="connsiteY14" fmla="*/ 400050 h 464303"/>
              <a:gd name="connsiteX15" fmla="*/ 52548 w 784068"/>
              <a:gd name="connsiteY15" fmla="*/ 295275 h 464303"/>
              <a:gd name="connsiteX16" fmla="*/ 52548 w 784068"/>
              <a:gd name="connsiteY16" fmla="*/ 209550 h 464303"/>
              <a:gd name="connsiteX0" fmla="*/ 784068 w 784068"/>
              <a:gd name="connsiteY0" fmla="*/ 266700 h 464303"/>
              <a:gd name="connsiteX1" fmla="*/ 734538 w 784068"/>
              <a:gd name="connsiteY1" fmla="*/ 248602 h 464303"/>
              <a:gd name="connsiteX2" fmla="*/ 734538 w 784068"/>
              <a:gd name="connsiteY2" fmla="*/ 144780 h 464303"/>
              <a:gd name="connsiteX3" fmla="*/ 784068 w 784068"/>
              <a:gd name="connsiteY3" fmla="*/ 123825 h 464303"/>
              <a:gd name="connsiteX4" fmla="*/ 448788 w 784068"/>
              <a:gd name="connsiteY4" fmla="*/ 0 h 464303"/>
              <a:gd name="connsiteX5" fmla="*/ 41118 w 784068"/>
              <a:gd name="connsiteY5" fmla="*/ 142875 h 464303"/>
              <a:gd name="connsiteX6" fmla="*/ 1113 w 784068"/>
              <a:gd name="connsiteY6" fmla="*/ 257175 h 464303"/>
              <a:gd name="connsiteX7" fmla="*/ 11739 w 784068"/>
              <a:gd name="connsiteY7" fmla="*/ 330358 h 464303"/>
              <a:gd name="connsiteX8" fmla="*/ 320448 w 784068"/>
              <a:gd name="connsiteY8" fmla="*/ 464303 h 464303"/>
              <a:gd name="connsiteX9" fmla="*/ 784068 w 784068"/>
              <a:gd name="connsiteY9" fmla="*/ 266700 h 464303"/>
              <a:gd name="connsiteX10" fmla="*/ 52548 w 784068"/>
              <a:gd name="connsiteY10" fmla="*/ 209550 h 464303"/>
              <a:gd name="connsiteX11" fmla="*/ 317343 w 784068"/>
              <a:gd name="connsiteY11" fmla="*/ 313372 h 464303"/>
              <a:gd name="connsiteX12" fmla="*/ 697390 w 784068"/>
              <a:gd name="connsiteY12" fmla="*/ 160020 h 464303"/>
              <a:gd name="connsiteX13" fmla="*/ 697390 w 784068"/>
              <a:gd name="connsiteY13" fmla="*/ 241935 h 464303"/>
              <a:gd name="connsiteX14" fmla="*/ 317343 w 784068"/>
              <a:gd name="connsiteY14" fmla="*/ 400050 h 464303"/>
              <a:gd name="connsiteX15" fmla="*/ 52548 w 784068"/>
              <a:gd name="connsiteY15" fmla="*/ 295275 h 464303"/>
              <a:gd name="connsiteX16" fmla="*/ 52548 w 784068"/>
              <a:gd name="connsiteY16" fmla="*/ 209550 h 464303"/>
              <a:gd name="connsiteX0" fmla="*/ 784068 w 784068"/>
              <a:gd name="connsiteY0" fmla="*/ 266700 h 468212"/>
              <a:gd name="connsiteX1" fmla="*/ 734538 w 784068"/>
              <a:gd name="connsiteY1" fmla="*/ 248602 h 468212"/>
              <a:gd name="connsiteX2" fmla="*/ 734538 w 784068"/>
              <a:gd name="connsiteY2" fmla="*/ 144780 h 468212"/>
              <a:gd name="connsiteX3" fmla="*/ 784068 w 784068"/>
              <a:gd name="connsiteY3" fmla="*/ 123825 h 468212"/>
              <a:gd name="connsiteX4" fmla="*/ 448788 w 784068"/>
              <a:gd name="connsiteY4" fmla="*/ 0 h 468212"/>
              <a:gd name="connsiteX5" fmla="*/ 41118 w 784068"/>
              <a:gd name="connsiteY5" fmla="*/ 142875 h 468212"/>
              <a:gd name="connsiteX6" fmla="*/ 1113 w 784068"/>
              <a:gd name="connsiteY6" fmla="*/ 257175 h 468212"/>
              <a:gd name="connsiteX7" fmla="*/ 11739 w 784068"/>
              <a:gd name="connsiteY7" fmla="*/ 330358 h 468212"/>
              <a:gd name="connsiteX8" fmla="*/ 320448 w 784068"/>
              <a:gd name="connsiteY8" fmla="*/ 468212 h 468212"/>
              <a:gd name="connsiteX9" fmla="*/ 784068 w 784068"/>
              <a:gd name="connsiteY9" fmla="*/ 266700 h 468212"/>
              <a:gd name="connsiteX10" fmla="*/ 52548 w 784068"/>
              <a:gd name="connsiteY10" fmla="*/ 209550 h 468212"/>
              <a:gd name="connsiteX11" fmla="*/ 317343 w 784068"/>
              <a:gd name="connsiteY11" fmla="*/ 313372 h 468212"/>
              <a:gd name="connsiteX12" fmla="*/ 697390 w 784068"/>
              <a:gd name="connsiteY12" fmla="*/ 160020 h 468212"/>
              <a:gd name="connsiteX13" fmla="*/ 697390 w 784068"/>
              <a:gd name="connsiteY13" fmla="*/ 241935 h 468212"/>
              <a:gd name="connsiteX14" fmla="*/ 317343 w 784068"/>
              <a:gd name="connsiteY14" fmla="*/ 400050 h 468212"/>
              <a:gd name="connsiteX15" fmla="*/ 52548 w 784068"/>
              <a:gd name="connsiteY15" fmla="*/ 295275 h 468212"/>
              <a:gd name="connsiteX16" fmla="*/ 52548 w 784068"/>
              <a:gd name="connsiteY16" fmla="*/ 209550 h 46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068" h="468212">
                <a:moveTo>
                  <a:pt x="784068" y="266700"/>
                </a:moveTo>
                <a:lnTo>
                  <a:pt x="734538" y="248602"/>
                </a:lnTo>
                <a:lnTo>
                  <a:pt x="734538" y="144780"/>
                </a:lnTo>
                <a:lnTo>
                  <a:pt x="784068" y="123825"/>
                </a:lnTo>
                <a:lnTo>
                  <a:pt x="448788" y="0"/>
                </a:lnTo>
                <a:lnTo>
                  <a:pt x="41118" y="142875"/>
                </a:lnTo>
                <a:cubicBezTo>
                  <a:pt x="2065" y="161925"/>
                  <a:pt x="6010" y="225928"/>
                  <a:pt x="1113" y="257175"/>
                </a:cubicBezTo>
                <a:cubicBezTo>
                  <a:pt x="-3784" y="288422"/>
                  <a:pt x="8882" y="317023"/>
                  <a:pt x="11739" y="330358"/>
                </a:cubicBezTo>
                <a:cubicBezTo>
                  <a:pt x="65355" y="368904"/>
                  <a:pt x="188130" y="417393"/>
                  <a:pt x="320448" y="468212"/>
                </a:cubicBezTo>
                <a:cubicBezTo>
                  <a:pt x="528329" y="384633"/>
                  <a:pt x="714727" y="301021"/>
                  <a:pt x="784068" y="266700"/>
                </a:cubicBezTo>
                <a:close/>
                <a:moveTo>
                  <a:pt x="52548" y="209550"/>
                </a:moveTo>
                <a:lnTo>
                  <a:pt x="317343" y="313372"/>
                </a:lnTo>
                <a:lnTo>
                  <a:pt x="697390" y="160020"/>
                </a:lnTo>
                <a:lnTo>
                  <a:pt x="697390" y="241935"/>
                </a:lnTo>
                <a:lnTo>
                  <a:pt x="317343" y="400050"/>
                </a:lnTo>
                <a:lnTo>
                  <a:pt x="52548" y="295275"/>
                </a:lnTo>
                <a:lnTo>
                  <a:pt x="52548" y="209550"/>
                </a:lnTo>
                <a:close/>
              </a:path>
            </a:pathLst>
          </a:custGeom>
          <a:solidFill>
            <a:srgbClr val="44546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PE" dirty="0"/>
          </a:p>
        </p:txBody>
      </p:sp>
      <p:sp>
        <p:nvSpPr>
          <p:cNvPr id="45" name="Gráfico 2" descr="Libros">
            <a:extLst>
              <a:ext uri="{FF2B5EF4-FFF2-40B4-BE49-F238E27FC236}">
                <a16:creationId xmlns:a16="http://schemas.microsoft.com/office/drawing/2014/main" id="{E841AD01-0941-42AF-8757-674C5B0C3822}"/>
              </a:ext>
            </a:extLst>
          </p:cNvPr>
          <p:cNvSpPr/>
          <p:nvPr/>
        </p:nvSpPr>
        <p:spPr>
          <a:xfrm>
            <a:off x="3424064" y="3576965"/>
            <a:ext cx="720000" cy="432000"/>
          </a:xfrm>
          <a:custGeom>
            <a:avLst/>
            <a:gdLst>
              <a:gd name="connsiteX0" fmla="*/ 818674 w 819150"/>
              <a:gd name="connsiteY0" fmla="*/ 273844 h 771525"/>
              <a:gd name="connsiteX1" fmla="*/ 769144 w 819150"/>
              <a:gd name="connsiteY1" fmla="*/ 255746 h 771525"/>
              <a:gd name="connsiteX2" fmla="*/ 769144 w 819150"/>
              <a:gd name="connsiteY2" fmla="*/ 151924 h 771525"/>
              <a:gd name="connsiteX3" fmla="*/ 818674 w 819150"/>
              <a:gd name="connsiteY3" fmla="*/ 130969 h 771525"/>
              <a:gd name="connsiteX4" fmla="*/ 483394 w 819150"/>
              <a:gd name="connsiteY4" fmla="*/ 7144 h 771525"/>
              <a:gd name="connsiteX5" fmla="*/ 75724 w 819150"/>
              <a:gd name="connsiteY5" fmla="*/ 150019 h 771525"/>
              <a:gd name="connsiteX6" fmla="*/ 35719 w 819150"/>
              <a:gd name="connsiteY6" fmla="*/ 264319 h 771525"/>
              <a:gd name="connsiteX7" fmla="*/ 40481 w 819150"/>
              <a:gd name="connsiteY7" fmla="*/ 306229 h 771525"/>
              <a:gd name="connsiteX8" fmla="*/ 7144 w 819150"/>
              <a:gd name="connsiteY8" fmla="*/ 416719 h 771525"/>
              <a:gd name="connsiteX9" fmla="*/ 35719 w 819150"/>
              <a:gd name="connsiteY9" fmla="*/ 499586 h 771525"/>
              <a:gd name="connsiteX10" fmla="*/ 33814 w 819150"/>
              <a:gd name="connsiteY10" fmla="*/ 559594 h 771525"/>
              <a:gd name="connsiteX11" fmla="*/ 83344 w 819150"/>
              <a:gd name="connsiteY11" fmla="*/ 654844 h 771525"/>
              <a:gd name="connsiteX12" fmla="*/ 348139 w 819150"/>
              <a:gd name="connsiteY12" fmla="*/ 764381 h 771525"/>
              <a:gd name="connsiteX13" fmla="*/ 816769 w 819150"/>
              <a:gd name="connsiteY13" fmla="*/ 570071 h 771525"/>
              <a:gd name="connsiteX14" fmla="*/ 767239 w 819150"/>
              <a:gd name="connsiteY14" fmla="*/ 551974 h 771525"/>
              <a:gd name="connsiteX15" fmla="*/ 767239 w 819150"/>
              <a:gd name="connsiteY15" fmla="*/ 447199 h 771525"/>
              <a:gd name="connsiteX16" fmla="*/ 816769 w 819150"/>
              <a:gd name="connsiteY16" fmla="*/ 426244 h 771525"/>
              <a:gd name="connsiteX17" fmla="*/ 740569 w 819150"/>
              <a:gd name="connsiteY17" fmla="*/ 397669 h 771525"/>
              <a:gd name="connsiteX18" fmla="*/ 740569 w 819150"/>
              <a:gd name="connsiteY18" fmla="*/ 306229 h 771525"/>
              <a:gd name="connsiteX19" fmla="*/ 818674 w 819150"/>
              <a:gd name="connsiteY19" fmla="*/ 273844 h 771525"/>
              <a:gd name="connsiteX20" fmla="*/ 87154 w 819150"/>
              <a:gd name="connsiteY20" fmla="*/ 216694 h 771525"/>
              <a:gd name="connsiteX21" fmla="*/ 351949 w 819150"/>
              <a:gd name="connsiteY21" fmla="*/ 320516 h 771525"/>
              <a:gd name="connsiteX22" fmla="*/ 731996 w 819150"/>
              <a:gd name="connsiteY22" fmla="*/ 167164 h 771525"/>
              <a:gd name="connsiteX23" fmla="*/ 731996 w 819150"/>
              <a:gd name="connsiteY23" fmla="*/ 249079 h 771525"/>
              <a:gd name="connsiteX24" fmla="*/ 351949 w 819150"/>
              <a:gd name="connsiteY24" fmla="*/ 407194 h 771525"/>
              <a:gd name="connsiteX25" fmla="*/ 87154 w 819150"/>
              <a:gd name="connsiteY25" fmla="*/ 302419 h 771525"/>
              <a:gd name="connsiteX26" fmla="*/ 87154 w 819150"/>
              <a:gd name="connsiteY26" fmla="*/ 216694 h 771525"/>
              <a:gd name="connsiteX27" fmla="*/ 730091 w 819150"/>
              <a:gd name="connsiteY27" fmla="*/ 545306 h 771525"/>
              <a:gd name="connsiteX28" fmla="*/ 350044 w 819150"/>
              <a:gd name="connsiteY28" fmla="*/ 702469 h 771525"/>
              <a:gd name="connsiteX29" fmla="*/ 84296 w 819150"/>
              <a:gd name="connsiteY29" fmla="*/ 597694 h 771525"/>
              <a:gd name="connsiteX30" fmla="*/ 84296 w 819150"/>
              <a:gd name="connsiteY30" fmla="*/ 523399 h 771525"/>
              <a:gd name="connsiteX31" fmla="*/ 321469 w 819150"/>
              <a:gd name="connsiteY31" fmla="*/ 620554 h 771525"/>
              <a:gd name="connsiteX32" fmla="*/ 731044 w 819150"/>
              <a:gd name="connsiteY32" fmla="*/ 458629 h 771525"/>
              <a:gd name="connsiteX33" fmla="*/ 730091 w 819150"/>
              <a:gd name="connsiteY33" fmla="*/ 545306 h 771525"/>
              <a:gd name="connsiteX34" fmla="*/ 703421 w 819150"/>
              <a:gd name="connsiteY34" fmla="*/ 402431 h 771525"/>
              <a:gd name="connsiteX35" fmla="*/ 323374 w 819150"/>
              <a:gd name="connsiteY35" fmla="*/ 559594 h 771525"/>
              <a:gd name="connsiteX36" fmla="*/ 58579 w 819150"/>
              <a:gd name="connsiteY36" fmla="*/ 454819 h 771525"/>
              <a:gd name="connsiteX37" fmla="*/ 58579 w 819150"/>
              <a:gd name="connsiteY37" fmla="*/ 369094 h 771525"/>
              <a:gd name="connsiteX38" fmla="*/ 330994 w 819150"/>
              <a:gd name="connsiteY38" fmla="*/ 477679 h 771525"/>
              <a:gd name="connsiteX39" fmla="*/ 704374 w 819150"/>
              <a:gd name="connsiteY39" fmla="*/ 321469 h 771525"/>
              <a:gd name="connsiteX40" fmla="*/ 704374 w 819150"/>
              <a:gd name="connsiteY40" fmla="*/ 402431 h 771525"/>
              <a:gd name="connsiteX0" fmla="*/ 811530 w 811530"/>
              <a:gd name="connsiteY0" fmla="*/ 266700 h 757237"/>
              <a:gd name="connsiteX1" fmla="*/ 762000 w 811530"/>
              <a:gd name="connsiteY1" fmla="*/ 248602 h 757237"/>
              <a:gd name="connsiteX2" fmla="*/ 762000 w 811530"/>
              <a:gd name="connsiteY2" fmla="*/ 144780 h 757237"/>
              <a:gd name="connsiteX3" fmla="*/ 811530 w 811530"/>
              <a:gd name="connsiteY3" fmla="*/ 123825 h 757237"/>
              <a:gd name="connsiteX4" fmla="*/ 476250 w 811530"/>
              <a:gd name="connsiteY4" fmla="*/ 0 h 757237"/>
              <a:gd name="connsiteX5" fmla="*/ 68580 w 811530"/>
              <a:gd name="connsiteY5" fmla="*/ 142875 h 757237"/>
              <a:gd name="connsiteX6" fmla="*/ 28575 w 811530"/>
              <a:gd name="connsiteY6" fmla="*/ 257175 h 757237"/>
              <a:gd name="connsiteX7" fmla="*/ 33337 w 811530"/>
              <a:gd name="connsiteY7" fmla="*/ 299085 h 757237"/>
              <a:gd name="connsiteX8" fmla="*/ 0 w 811530"/>
              <a:gd name="connsiteY8" fmla="*/ 409575 h 757237"/>
              <a:gd name="connsiteX9" fmla="*/ 28575 w 811530"/>
              <a:gd name="connsiteY9" fmla="*/ 492442 h 757237"/>
              <a:gd name="connsiteX10" fmla="*/ 26670 w 811530"/>
              <a:gd name="connsiteY10" fmla="*/ 552450 h 757237"/>
              <a:gd name="connsiteX11" fmla="*/ 76200 w 811530"/>
              <a:gd name="connsiteY11" fmla="*/ 647700 h 757237"/>
              <a:gd name="connsiteX12" fmla="*/ 340995 w 811530"/>
              <a:gd name="connsiteY12" fmla="*/ 757237 h 757237"/>
              <a:gd name="connsiteX13" fmla="*/ 809625 w 811530"/>
              <a:gd name="connsiteY13" fmla="*/ 562927 h 757237"/>
              <a:gd name="connsiteX14" fmla="*/ 760095 w 811530"/>
              <a:gd name="connsiteY14" fmla="*/ 544830 h 757237"/>
              <a:gd name="connsiteX15" fmla="*/ 760095 w 811530"/>
              <a:gd name="connsiteY15" fmla="*/ 440055 h 757237"/>
              <a:gd name="connsiteX16" fmla="*/ 809625 w 811530"/>
              <a:gd name="connsiteY16" fmla="*/ 419100 h 757237"/>
              <a:gd name="connsiteX17" fmla="*/ 733425 w 811530"/>
              <a:gd name="connsiteY17" fmla="*/ 390525 h 757237"/>
              <a:gd name="connsiteX18" fmla="*/ 733425 w 811530"/>
              <a:gd name="connsiteY18" fmla="*/ 299085 h 757237"/>
              <a:gd name="connsiteX19" fmla="*/ 811530 w 811530"/>
              <a:gd name="connsiteY19" fmla="*/ 266700 h 757237"/>
              <a:gd name="connsiteX20" fmla="*/ 80010 w 811530"/>
              <a:gd name="connsiteY20" fmla="*/ 209550 h 757237"/>
              <a:gd name="connsiteX21" fmla="*/ 344805 w 811530"/>
              <a:gd name="connsiteY21" fmla="*/ 313372 h 757237"/>
              <a:gd name="connsiteX22" fmla="*/ 724852 w 811530"/>
              <a:gd name="connsiteY22" fmla="*/ 160020 h 757237"/>
              <a:gd name="connsiteX23" fmla="*/ 724852 w 811530"/>
              <a:gd name="connsiteY23" fmla="*/ 241935 h 757237"/>
              <a:gd name="connsiteX24" fmla="*/ 344805 w 811530"/>
              <a:gd name="connsiteY24" fmla="*/ 400050 h 757237"/>
              <a:gd name="connsiteX25" fmla="*/ 80010 w 811530"/>
              <a:gd name="connsiteY25" fmla="*/ 295275 h 757237"/>
              <a:gd name="connsiteX26" fmla="*/ 80010 w 811530"/>
              <a:gd name="connsiteY26" fmla="*/ 209550 h 757237"/>
              <a:gd name="connsiteX27" fmla="*/ 722947 w 811530"/>
              <a:gd name="connsiteY27" fmla="*/ 538162 h 757237"/>
              <a:gd name="connsiteX28" fmla="*/ 77152 w 811530"/>
              <a:gd name="connsiteY28" fmla="*/ 590550 h 757237"/>
              <a:gd name="connsiteX29" fmla="*/ 77152 w 811530"/>
              <a:gd name="connsiteY29" fmla="*/ 516255 h 757237"/>
              <a:gd name="connsiteX30" fmla="*/ 314325 w 811530"/>
              <a:gd name="connsiteY30" fmla="*/ 613410 h 757237"/>
              <a:gd name="connsiteX31" fmla="*/ 723900 w 811530"/>
              <a:gd name="connsiteY31" fmla="*/ 451485 h 757237"/>
              <a:gd name="connsiteX32" fmla="*/ 722947 w 811530"/>
              <a:gd name="connsiteY32" fmla="*/ 538162 h 757237"/>
              <a:gd name="connsiteX33" fmla="*/ 696277 w 811530"/>
              <a:gd name="connsiteY33" fmla="*/ 395287 h 757237"/>
              <a:gd name="connsiteX34" fmla="*/ 316230 w 811530"/>
              <a:gd name="connsiteY34" fmla="*/ 552450 h 757237"/>
              <a:gd name="connsiteX35" fmla="*/ 51435 w 811530"/>
              <a:gd name="connsiteY35" fmla="*/ 447675 h 757237"/>
              <a:gd name="connsiteX36" fmla="*/ 51435 w 811530"/>
              <a:gd name="connsiteY36" fmla="*/ 361950 h 757237"/>
              <a:gd name="connsiteX37" fmla="*/ 323850 w 811530"/>
              <a:gd name="connsiteY37" fmla="*/ 470535 h 757237"/>
              <a:gd name="connsiteX38" fmla="*/ 697230 w 811530"/>
              <a:gd name="connsiteY38" fmla="*/ 314325 h 757237"/>
              <a:gd name="connsiteX39" fmla="*/ 697230 w 811530"/>
              <a:gd name="connsiteY39" fmla="*/ 395287 h 757237"/>
              <a:gd name="connsiteX40" fmla="*/ 696277 w 811530"/>
              <a:gd name="connsiteY40" fmla="*/ 395287 h 757237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60095 w 811530"/>
              <a:gd name="connsiteY13" fmla="*/ 544830 h 647700"/>
              <a:gd name="connsiteX14" fmla="*/ 760095 w 811530"/>
              <a:gd name="connsiteY14" fmla="*/ 440055 h 647700"/>
              <a:gd name="connsiteX15" fmla="*/ 809625 w 811530"/>
              <a:gd name="connsiteY15" fmla="*/ 419100 h 647700"/>
              <a:gd name="connsiteX16" fmla="*/ 733425 w 811530"/>
              <a:gd name="connsiteY16" fmla="*/ 390525 h 647700"/>
              <a:gd name="connsiteX17" fmla="*/ 733425 w 811530"/>
              <a:gd name="connsiteY17" fmla="*/ 299085 h 647700"/>
              <a:gd name="connsiteX18" fmla="*/ 811530 w 811530"/>
              <a:gd name="connsiteY18" fmla="*/ 266700 h 647700"/>
              <a:gd name="connsiteX19" fmla="*/ 80010 w 811530"/>
              <a:gd name="connsiteY19" fmla="*/ 209550 h 647700"/>
              <a:gd name="connsiteX20" fmla="*/ 344805 w 811530"/>
              <a:gd name="connsiteY20" fmla="*/ 313372 h 647700"/>
              <a:gd name="connsiteX21" fmla="*/ 724852 w 811530"/>
              <a:gd name="connsiteY21" fmla="*/ 160020 h 647700"/>
              <a:gd name="connsiteX22" fmla="*/ 724852 w 811530"/>
              <a:gd name="connsiteY22" fmla="*/ 241935 h 647700"/>
              <a:gd name="connsiteX23" fmla="*/ 344805 w 811530"/>
              <a:gd name="connsiteY23" fmla="*/ 400050 h 647700"/>
              <a:gd name="connsiteX24" fmla="*/ 80010 w 811530"/>
              <a:gd name="connsiteY24" fmla="*/ 295275 h 647700"/>
              <a:gd name="connsiteX25" fmla="*/ 80010 w 811530"/>
              <a:gd name="connsiteY25" fmla="*/ 209550 h 647700"/>
              <a:gd name="connsiteX26" fmla="*/ 722947 w 811530"/>
              <a:gd name="connsiteY26" fmla="*/ 538162 h 647700"/>
              <a:gd name="connsiteX27" fmla="*/ 77152 w 811530"/>
              <a:gd name="connsiteY27" fmla="*/ 590550 h 647700"/>
              <a:gd name="connsiteX28" fmla="*/ 77152 w 811530"/>
              <a:gd name="connsiteY28" fmla="*/ 516255 h 647700"/>
              <a:gd name="connsiteX29" fmla="*/ 314325 w 811530"/>
              <a:gd name="connsiteY29" fmla="*/ 613410 h 647700"/>
              <a:gd name="connsiteX30" fmla="*/ 723900 w 811530"/>
              <a:gd name="connsiteY30" fmla="*/ 451485 h 647700"/>
              <a:gd name="connsiteX31" fmla="*/ 722947 w 811530"/>
              <a:gd name="connsiteY31" fmla="*/ 538162 h 647700"/>
              <a:gd name="connsiteX32" fmla="*/ 696277 w 811530"/>
              <a:gd name="connsiteY32" fmla="*/ 395287 h 647700"/>
              <a:gd name="connsiteX33" fmla="*/ 316230 w 811530"/>
              <a:gd name="connsiteY33" fmla="*/ 552450 h 647700"/>
              <a:gd name="connsiteX34" fmla="*/ 51435 w 811530"/>
              <a:gd name="connsiteY34" fmla="*/ 447675 h 647700"/>
              <a:gd name="connsiteX35" fmla="*/ 51435 w 811530"/>
              <a:gd name="connsiteY35" fmla="*/ 361950 h 647700"/>
              <a:gd name="connsiteX36" fmla="*/ 323850 w 811530"/>
              <a:gd name="connsiteY36" fmla="*/ 470535 h 647700"/>
              <a:gd name="connsiteX37" fmla="*/ 697230 w 811530"/>
              <a:gd name="connsiteY37" fmla="*/ 314325 h 647700"/>
              <a:gd name="connsiteX38" fmla="*/ 697230 w 811530"/>
              <a:gd name="connsiteY38" fmla="*/ 395287 h 647700"/>
              <a:gd name="connsiteX39" fmla="*/ 696277 w 811530"/>
              <a:gd name="connsiteY39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60095 w 811530"/>
              <a:gd name="connsiteY13" fmla="*/ 544830 h 647700"/>
              <a:gd name="connsiteX14" fmla="*/ 760095 w 811530"/>
              <a:gd name="connsiteY14" fmla="*/ 440055 h 647700"/>
              <a:gd name="connsiteX15" fmla="*/ 809625 w 811530"/>
              <a:gd name="connsiteY15" fmla="*/ 419100 h 647700"/>
              <a:gd name="connsiteX16" fmla="*/ 733425 w 811530"/>
              <a:gd name="connsiteY16" fmla="*/ 390525 h 647700"/>
              <a:gd name="connsiteX17" fmla="*/ 733425 w 811530"/>
              <a:gd name="connsiteY17" fmla="*/ 299085 h 647700"/>
              <a:gd name="connsiteX18" fmla="*/ 811530 w 811530"/>
              <a:gd name="connsiteY18" fmla="*/ 266700 h 647700"/>
              <a:gd name="connsiteX19" fmla="*/ 80010 w 811530"/>
              <a:gd name="connsiteY19" fmla="*/ 209550 h 647700"/>
              <a:gd name="connsiteX20" fmla="*/ 344805 w 811530"/>
              <a:gd name="connsiteY20" fmla="*/ 313372 h 647700"/>
              <a:gd name="connsiteX21" fmla="*/ 724852 w 811530"/>
              <a:gd name="connsiteY21" fmla="*/ 160020 h 647700"/>
              <a:gd name="connsiteX22" fmla="*/ 724852 w 811530"/>
              <a:gd name="connsiteY22" fmla="*/ 241935 h 647700"/>
              <a:gd name="connsiteX23" fmla="*/ 344805 w 811530"/>
              <a:gd name="connsiteY23" fmla="*/ 400050 h 647700"/>
              <a:gd name="connsiteX24" fmla="*/ 80010 w 811530"/>
              <a:gd name="connsiteY24" fmla="*/ 295275 h 647700"/>
              <a:gd name="connsiteX25" fmla="*/ 80010 w 811530"/>
              <a:gd name="connsiteY25" fmla="*/ 209550 h 647700"/>
              <a:gd name="connsiteX26" fmla="*/ 723900 w 811530"/>
              <a:gd name="connsiteY26" fmla="*/ 451485 h 647700"/>
              <a:gd name="connsiteX27" fmla="*/ 77152 w 811530"/>
              <a:gd name="connsiteY27" fmla="*/ 590550 h 647700"/>
              <a:gd name="connsiteX28" fmla="*/ 77152 w 811530"/>
              <a:gd name="connsiteY28" fmla="*/ 516255 h 647700"/>
              <a:gd name="connsiteX29" fmla="*/ 314325 w 811530"/>
              <a:gd name="connsiteY29" fmla="*/ 613410 h 647700"/>
              <a:gd name="connsiteX30" fmla="*/ 723900 w 811530"/>
              <a:gd name="connsiteY30" fmla="*/ 451485 h 647700"/>
              <a:gd name="connsiteX31" fmla="*/ 696277 w 811530"/>
              <a:gd name="connsiteY31" fmla="*/ 395287 h 647700"/>
              <a:gd name="connsiteX32" fmla="*/ 316230 w 811530"/>
              <a:gd name="connsiteY32" fmla="*/ 552450 h 647700"/>
              <a:gd name="connsiteX33" fmla="*/ 51435 w 811530"/>
              <a:gd name="connsiteY33" fmla="*/ 447675 h 647700"/>
              <a:gd name="connsiteX34" fmla="*/ 51435 w 811530"/>
              <a:gd name="connsiteY34" fmla="*/ 361950 h 647700"/>
              <a:gd name="connsiteX35" fmla="*/ 323850 w 811530"/>
              <a:gd name="connsiteY35" fmla="*/ 470535 h 647700"/>
              <a:gd name="connsiteX36" fmla="*/ 697230 w 811530"/>
              <a:gd name="connsiteY36" fmla="*/ 314325 h 647700"/>
              <a:gd name="connsiteX37" fmla="*/ 697230 w 811530"/>
              <a:gd name="connsiteY37" fmla="*/ 395287 h 647700"/>
              <a:gd name="connsiteX38" fmla="*/ 696277 w 811530"/>
              <a:gd name="connsiteY38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60095 w 811530"/>
              <a:gd name="connsiteY13" fmla="*/ 440055 h 647700"/>
              <a:gd name="connsiteX14" fmla="*/ 809625 w 811530"/>
              <a:gd name="connsiteY14" fmla="*/ 419100 h 647700"/>
              <a:gd name="connsiteX15" fmla="*/ 733425 w 811530"/>
              <a:gd name="connsiteY15" fmla="*/ 390525 h 647700"/>
              <a:gd name="connsiteX16" fmla="*/ 733425 w 811530"/>
              <a:gd name="connsiteY16" fmla="*/ 299085 h 647700"/>
              <a:gd name="connsiteX17" fmla="*/ 811530 w 811530"/>
              <a:gd name="connsiteY17" fmla="*/ 266700 h 647700"/>
              <a:gd name="connsiteX18" fmla="*/ 80010 w 811530"/>
              <a:gd name="connsiteY18" fmla="*/ 209550 h 647700"/>
              <a:gd name="connsiteX19" fmla="*/ 344805 w 811530"/>
              <a:gd name="connsiteY19" fmla="*/ 313372 h 647700"/>
              <a:gd name="connsiteX20" fmla="*/ 724852 w 811530"/>
              <a:gd name="connsiteY20" fmla="*/ 160020 h 647700"/>
              <a:gd name="connsiteX21" fmla="*/ 724852 w 811530"/>
              <a:gd name="connsiteY21" fmla="*/ 241935 h 647700"/>
              <a:gd name="connsiteX22" fmla="*/ 344805 w 811530"/>
              <a:gd name="connsiteY22" fmla="*/ 400050 h 647700"/>
              <a:gd name="connsiteX23" fmla="*/ 80010 w 811530"/>
              <a:gd name="connsiteY23" fmla="*/ 295275 h 647700"/>
              <a:gd name="connsiteX24" fmla="*/ 80010 w 811530"/>
              <a:gd name="connsiteY24" fmla="*/ 209550 h 647700"/>
              <a:gd name="connsiteX25" fmla="*/ 723900 w 811530"/>
              <a:gd name="connsiteY25" fmla="*/ 451485 h 647700"/>
              <a:gd name="connsiteX26" fmla="*/ 77152 w 811530"/>
              <a:gd name="connsiteY26" fmla="*/ 590550 h 647700"/>
              <a:gd name="connsiteX27" fmla="*/ 77152 w 811530"/>
              <a:gd name="connsiteY27" fmla="*/ 516255 h 647700"/>
              <a:gd name="connsiteX28" fmla="*/ 314325 w 811530"/>
              <a:gd name="connsiteY28" fmla="*/ 613410 h 647700"/>
              <a:gd name="connsiteX29" fmla="*/ 723900 w 811530"/>
              <a:gd name="connsiteY29" fmla="*/ 451485 h 647700"/>
              <a:gd name="connsiteX30" fmla="*/ 696277 w 811530"/>
              <a:gd name="connsiteY30" fmla="*/ 395287 h 647700"/>
              <a:gd name="connsiteX31" fmla="*/ 316230 w 811530"/>
              <a:gd name="connsiteY31" fmla="*/ 552450 h 647700"/>
              <a:gd name="connsiteX32" fmla="*/ 51435 w 811530"/>
              <a:gd name="connsiteY32" fmla="*/ 447675 h 647700"/>
              <a:gd name="connsiteX33" fmla="*/ 51435 w 811530"/>
              <a:gd name="connsiteY33" fmla="*/ 361950 h 647700"/>
              <a:gd name="connsiteX34" fmla="*/ 323850 w 811530"/>
              <a:gd name="connsiteY34" fmla="*/ 470535 h 647700"/>
              <a:gd name="connsiteX35" fmla="*/ 697230 w 811530"/>
              <a:gd name="connsiteY35" fmla="*/ 314325 h 647700"/>
              <a:gd name="connsiteX36" fmla="*/ 697230 w 811530"/>
              <a:gd name="connsiteY36" fmla="*/ 395287 h 647700"/>
              <a:gd name="connsiteX37" fmla="*/ 696277 w 811530"/>
              <a:gd name="connsiteY37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809625 w 811530"/>
              <a:gd name="connsiteY13" fmla="*/ 419100 h 647700"/>
              <a:gd name="connsiteX14" fmla="*/ 733425 w 811530"/>
              <a:gd name="connsiteY14" fmla="*/ 390525 h 647700"/>
              <a:gd name="connsiteX15" fmla="*/ 733425 w 811530"/>
              <a:gd name="connsiteY15" fmla="*/ 299085 h 647700"/>
              <a:gd name="connsiteX16" fmla="*/ 811530 w 811530"/>
              <a:gd name="connsiteY16" fmla="*/ 266700 h 647700"/>
              <a:gd name="connsiteX17" fmla="*/ 80010 w 811530"/>
              <a:gd name="connsiteY17" fmla="*/ 209550 h 647700"/>
              <a:gd name="connsiteX18" fmla="*/ 344805 w 811530"/>
              <a:gd name="connsiteY18" fmla="*/ 313372 h 647700"/>
              <a:gd name="connsiteX19" fmla="*/ 724852 w 811530"/>
              <a:gd name="connsiteY19" fmla="*/ 160020 h 647700"/>
              <a:gd name="connsiteX20" fmla="*/ 724852 w 811530"/>
              <a:gd name="connsiteY20" fmla="*/ 241935 h 647700"/>
              <a:gd name="connsiteX21" fmla="*/ 344805 w 811530"/>
              <a:gd name="connsiteY21" fmla="*/ 400050 h 647700"/>
              <a:gd name="connsiteX22" fmla="*/ 80010 w 811530"/>
              <a:gd name="connsiteY22" fmla="*/ 295275 h 647700"/>
              <a:gd name="connsiteX23" fmla="*/ 80010 w 811530"/>
              <a:gd name="connsiteY23" fmla="*/ 209550 h 647700"/>
              <a:gd name="connsiteX24" fmla="*/ 723900 w 811530"/>
              <a:gd name="connsiteY24" fmla="*/ 451485 h 647700"/>
              <a:gd name="connsiteX25" fmla="*/ 77152 w 811530"/>
              <a:gd name="connsiteY25" fmla="*/ 590550 h 647700"/>
              <a:gd name="connsiteX26" fmla="*/ 77152 w 811530"/>
              <a:gd name="connsiteY26" fmla="*/ 516255 h 647700"/>
              <a:gd name="connsiteX27" fmla="*/ 314325 w 811530"/>
              <a:gd name="connsiteY27" fmla="*/ 613410 h 647700"/>
              <a:gd name="connsiteX28" fmla="*/ 723900 w 811530"/>
              <a:gd name="connsiteY28" fmla="*/ 451485 h 647700"/>
              <a:gd name="connsiteX29" fmla="*/ 696277 w 811530"/>
              <a:gd name="connsiteY29" fmla="*/ 395287 h 647700"/>
              <a:gd name="connsiteX30" fmla="*/ 316230 w 811530"/>
              <a:gd name="connsiteY30" fmla="*/ 552450 h 647700"/>
              <a:gd name="connsiteX31" fmla="*/ 51435 w 811530"/>
              <a:gd name="connsiteY31" fmla="*/ 447675 h 647700"/>
              <a:gd name="connsiteX32" fmla="*/ 51435 w 811530"/>
              <a:gd name="connsiteY32" fmla="*/ 361950 h 647700"/>
              <a:gd name="connsiteX33" fmla="*/ 323850 w 811530"/>
              <a:gd name="connsiteY33" fmla="*/ 470535 h 647700"/>
              <a:gd name="connsiteX34" fmla="*/ 697230 w 811530"/>
              <a:gd name="connsiteY34" fmla="*/ 314325 h 647700"/>
              <a:gd name="connsiteX35" fmla="*/ 697230 w 811530"/>
              <a:gd name="connsiteY35" fmla="*/ 395287 h 647700"/>
              <a:gd name="connsiteX36" fmla="*/ 696277 w 811530"/>
              <a:gd name="connsiteY36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809625 w 811530"/>
              <a:gd name="connsiteY13" fmla="*/ 419100 h 647700"/>
              <a:gd name="connsiteX14" fmla="*/ 733425 w 811530"/>
              <a:gd name="connsiteY14" fmla="*/ 390525 h 647700"/>
              <a:gd name="connsiteX15" fmla="*/ 733425 w 811530"/>
              <a:gd name="connsiteY15" fmla="*/ 299085 h 647700"/>
              <a:gd name="connsiteX16" fmla="*/ 811530 w 811530"/>
              <a:gd name="connsiteY16" fmla="*/ 266700 h 647700"/>
              <a:gd name="connsiteX17" fmla="*/ 80010 w 811530"/>
              <a:gd name="connsiteY17" fmla="*/ 209550 h 647700"/>
              <a:gd name="connsiteX18" fmla="*/ 344805 w 811530"/>
              <a:gd name="connsiteY18" fmla="*/ 313372 h 647700"/>
              <a:gd name="connsiteX19" fmla="*/ 724852 w 811530"/>
              <a:gd name="connsiteY19" fmla="*/ 160020 h 647700"/>
              <a:gd name="connsiteX20" fmla="*/ 724852 w 811530"/>
              <a:gd name="connsiteY20" fmla="*/ 241935 h 647700"/>
              <a:gd name="connsiteX21" fmla="*/ 344805 w 811530"/>
              <a:gd name="connsiteY21" fmla="*/ 400050 h 647700"/>
              <a:gd name="connsiteX22" fmla="*/ 80010 w 811530"/>
              <a:gd name="connsiteY22" fmla="*/ 295275 h 647700"/>
              <a:gd name="connsiteX23" fmla="*/ 80010 w 811530"/>
              <a:gd name="connsiteY23" fmla="*/ 209550 h 647700"/>
              <a:gd name="connsiteX24" fmla="*/ 314325 w 811530"/>
              <a:gd name="connsiteY24" fmla="*/ 613410 h 647700"/>
              <a:gd name="connsiteX25" fmla="*/ 77152 w 811530"/>
              <a:gd name="connsiteY25" fmla="*/ 590550 h 647700"/>
              <a:gd name="connsiteX26" fmla="*/ 77152 w 811530"/>
              <a:gd name="connsiteY26" fmla="*/ 516255 h 647700"/>
              <a:gd name="connsiteX27" fmla="*/ 314325 w 811530"/>
              <a:gd name="connsiteY27" fmla="*/ 613410 h 647700"/>
              <a:gd name="connsiteX28" fmla="*/ 696277 w 811530"/>
              <a:gd name="connsiteY28" fmla="*/ 395287 h 647700"/>
              <a:gd name="connsiteX29" fmla="*/ 316230 w 811530"/>
              <a:gd name="connsiteY29" fmla="*/ 552450 h 647700"/>
              <a:gd name="connsiteX30" fmla="*/ 51435 w 811530"/>
              <a:gd name="connsiteY30" fmla="*/ 447675 h 647700"/>
              <a:gd name="connsiteX31" fmla="*/ 51435 w 811530"/>
              <a:gd name="connsiteY31" fmla="*/ 361950 h 647700"/>
              <a:gd name="connsiteX32" fmla="*/ 323850 w 811530"/>
              <a:gd name="connsiteY32" fmla="*/ 470535 h 647700"/>
              <a:gd name="connsiteX33" fmla="*/ 697230 w 811530"/>
              <a:gd name="connsiteY33" fmla="*/ 314325 h 647700"/>
              <a:gd name="connsiteX34" fmla="*/ 697230 w 811530"/>
              <a:gd name="connsiteY34" fmla="*/ 395287 h 647700"/>
              <a:gd name="connsiteX35" fmla="*/ 696277 w 811530"/>
              <a:gd name="connsiteY35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390525 h 647700"/>
              <a:gd name="connsiteX14" fmla="*/ 733425 w 811530"/>
              <a:gd name="connsiteY14" fmla="*/ 299085 h 647700"/>
              <a:gd name="connsiteX15" fmla="*/ 811530 w 811530"/>
              <a:gd name="connsiteY15" fmla="*/ 266700 h 647700"/>
              <a:gd name="connsiteX16" fmla="*/ 80010 w 811530"/>
              <a:gd name="connsiteY16" fmla="*/ 209550 h 647700"/>
              <a:gd name="connsiteX17" fmla="*/ 344805 w 811530"/>
              <a:gd name="connsiteY17" fmla="*/ 313372 h 647700"/>
              <a:gd name="connsiteX18" fmla="*/ 724852 w 811530"/>
              <a:gd name="connsiteY18" fmla="*/ 160020 h 647700"/>
              <a:gd name="connsiteX19" fmla="*/ 724852 w 811530"/>
              <a:gd name="connsiteY19" fmla="*/ 241935 h 647700"/>
              <a:gd name="connsiteX20" fmla="*/ 344805 w 811530"/>
              <a:gd name="connsiteY20" fmla="*/ 400050 h 647700"/>
              <a:gd name="connsiteX21" fmla="*/ 80010 w 811530"/>
              <a:gd name="connsiteY21" fmla="*/ 295275 h 647700"/>
              <a:gd name="connsiteX22" fmla="*/ 80010 w 811530"/>
              <a:gd name="connsiteY22" fmla="*/ 209550 h 647700"/>
              <a:gd name="connsiteX23" fmla="*/ 314325 w 811530"/>
              <a:gd name="connsiteY23" fmla="*/ 613410 h 647700"/>
              <a:gd name="connsiteX24" fmla="*/ 77152 w 811530"/>
              <a:gd name="connsiteY24" fmla="*/ 590550 h 647700"/>
              <a:gd name="connsiteX25" fmla="*/ 77152 w 811530"/>
              <a:gd name="connsiteY25" fmla="*/ 516255 h 647700"/>
              <a:gd name="connsiteX26" fmla="*/ 314325 w 811530"/>
              <a:gd name="connsiteY26" fmla="*/ 613410 h 647700"/>
              <a:gd name="connsiteX27" fmla="*/ 696277 w 811530"/>
              <a:gd name="connsiteY27" fmla="*/ 395287 h 647700"/>
              <a:gd name="connsiteX28" fmla="*/ 316230 w 811530"/>
              <a:gd name="connsiteY28" fmla="*/ 552450 h 647700"/>
              <a:gd name="connsiteX29" fmla="*/ 51435 w 811530"/>
              <a:gd name="connsiteY29" fmla="*/ 447675 h 647700"/>
              <a:gd name="connsiteX30" fmla="*/ 51435 w 811530"/>
              <a:gd name="connsiteY30" fmla="*/ 361950 h 647700"/>
              <a:gd name="connsiteX31" fmla="*/ 323850 w 811530"/>
              <a:gd name="connsiteY31" fmla="*/ 470535 h 647700"/>
              <a:gd name="connsiteX32" fmla="*/ 697230 w 811530"/>
              <a:gd name="connsiteY32" fmla="*/ 314325 h 647700"/>
              <a:gd name="connsiteX33" fmla="*/ 697230 w 811530"/>
              <a:gd name="connsiteY33" fmla="*/ 395287 h 647700"/>
              <a:gd name="connsiteX34" fmla="*/ 696277 w 811530"/>
              <a:gd name="connsiteY34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314325 w 811530"/>
              <a:gd name="connsiteY22" fmla="*/ 613410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314325 w 811530"/>
              <a:gd name="connsiteY25" fmla="*/ 613410 h 647700"/>
              <a:gd name="connsiteX26" fmla="*/ 696277 w 811530"/>
              <a:gd name="connsiteY26" fmla="*/ 395287 h 647700"/>
              <a:gd name="connsiteX27" fmla="*/ 316230 w 811530"/>
              <a:gd name="connsiteY27" fmla="*/ 552450 h 647700"/>
              <a:gd name="connsiteX28" fmla="*/ 51435 w 811530"/>
              <a:gd name="connsiteY28" fmla="*/ 447675 h 647700"/>
              <a:gd name="connsiteX29" fmla="*/ 51435 w 811530"/>
              <a:gd name="connsiteY29" fmla="*/ 361950 h 647700"/>
              <a:gd name="connsiteX30" fmla="*/ 323850 w 811530"/>
              <a:gd name="connsiteY30" fmla="*/ 470535 h 647700"/>
              <a:gd name="connsiteX31" fmla="*/ 697230 w 811530"/>
              <a:gd name="connsiteY31" fmla="*/ 314325 h 647700"/>
              <a:gd name="connsiteX32" fmla="*/ 697230 w 811530"/>
              <a:gd name="connsiteY32" fmla="*/ 395287 h 647700"/>
              <a:gd name="connsiteX33" fmla="*/ 696277 w 811530"/>
              <a:gd name="connsiteY33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314325 w 811530"/>
              <a:gd name="connsiteY22" fmla="*/ 613410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314325 w 811530"/>
              <a:gd name="connsiteY25" fmla="*/ 613410 h 647700"/>
              <a:gd name="connsiteX26" fmla="*/ 697230 w 811530"/>
              <a:gd name="connsiteY26" fmla="*/ 395287 h 647700"/>
              <a:gd name="connsiteX27" fmla="*/ 316230 w 811530"/>
              <a:gd name="connsiteY27" fmla="*/ 552450 h 647700"/>
              <a:gd name="connsiteX28" fmla="*/ 51435 w 811530"/>
              <a:gd name="connsiteY28" fmla="*/ 447675 h 647700"/>
              <a:gd name="connsiteX29" fmla="*/ 51435 w 811530"/>
              <a:gd name="connsiteY29" fmla="*/ 361950 h 647700"/>
              <a:gd name="connsiteX30" fmla="*/ 323850 w 811530"/>
              <a:gd name="connsiteY30" fmla="*/ 470535 h 647700"/>
              <a:gd name="connsiteX31" fmla="*/ 697230 w 811530"/>
              <a:gd name="connsiteY31" fmla="*/ 314325 h 647700"/>
              <a:gd name="connsiteX32" fmla="*/ 697230 w 811530"/>
              <a:gd name="connsiteY32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314325 w 811530"/>
              <a:gd name="connsiteY22" fmla="*/ 613410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314325 w 811530"/>
              <a:gd name="connsiteY25" fmla="*/ 613410 h 647700"/>
              <a:gd name="connsiteX26" fmla="*/ 697230 w 811530"/>
              <a:gd name="connsiteY26" fmla="*/ 395287 h 647700"/>
              <a:gd name="connsiteX27" fmla="*/ 51435 w 811530"/>
              <a:gd name="connsiteY27" fmla="*/ 447675 h 647700"/>
              <a:gd name="connsiteX28" fmla="*/ 51435 w 811530"/>
              <a:gd name="connsiteY28" fmla="*/ 361950 h 647700"/>
              <a:gd name="connsiteX29" fmla="*/ 323850 w 811530"/>
              <a:gd name="connsiteY29" fmla="*/ 470535 h 647700"/>
              <a:gd name="connsiteX30" fmla="*/ 697230 w 811530"/>
              <a:gd name="connsiteY30" fmla="*/ 314325 h 647700"/>
              <a:gd name="connsiteX31" fmla="*/ 697230 w 811530"/>
              <a:gd name="connsiteY31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77152 w 811530"/>
              <a:gd name="connsiteY22" fmla="*/ 516255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697230 w 811530"/>
              <a:gd name="connsiteY25" fmla="*/ 395287 h 647700"/>
              <a:gd name="connsiteX26" fmla="*/ 51435 w 811530"/>
              <a:gd name="connsiteY26" fmla="*/ 447675 h 647700"/>
              <a:gd name="connsiteX27" fmla="*/ 51435 w 811530"/>
              <a:gd name="connsiteY27" fmla="*/ 361950 h 647700"/>
              <a:gd name="connsiteX28" fmla="*/ 323850 w 811530"/>
              <a:gd name="connsiteY28" fmla="*/ 470535 h 647700"/>
              <a:gd name="connsiteX29" fmla="*/ 697230 w 811530"/>
              <a:gd name="connsiteY29" fmla="*/ 314325 h 647700"/>
              <a:gd name="connsiteX30" fmla="*/ 697230 w 811530"/>
              <a:gd name="connsiteY30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77152 w 811530"/>
              <a:gd name="connsiteY22" fmla="*/ 516255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697230 w 811530"/>
              <a:gd name="connsiteY25" fmla="*/ 395287 h 647700"/>
              <a:gd name="connsiteX26" fmla="*/ 51435 w 811530"/>
              <a:gd name="connsiteY26" fmla="*/ 447675 h 647700"/>
              <a:gd name="connsiteX27" fmla="*/ 51435 w 811530"/>
              <a:gd name="connsiteY27" fmla="*/ 361950 h 647700"/>
              <a:gd name="connsiteX28" fmla="*/ 697230 w 811530"/>
              <a:gd name="connsiteY28" fmla="*/ 314325 h 647700"/>
              <a:gd name="connsiteX29" fmla="*/ 697230 w 811530"/>
              <a:gd name="connsiteY29" fmla="*/ 395287 h 647700"/>
              <a:gd name="connsiteX0" fmla="*/ 843283 w 843283"/>
              <a:gd name="connsiteY0" fmla="*/ 266700 h 590550"/>
              <a:gd name="connsiteX1" fmla="*/ 793753 w 843283"/>
              <a:gd name="connsiteY1" fmla="*/ 248602 h 590550"/>
              <a:gd name="connsiteX2" fmla="*/ 793753 w 843283"/>
              <a:gd name="connsiteY2" fmla="*/ 144780 h 590550"/>
              <a:gd name="connsiteX3" fmla="*/ 843283 w 843283"/>
              <a:gd name="connsiteY3" fmla="*/ 123825 h 590550"/>
              <a:gd name="connsiteX4" fmla="*/ 508003 w 843283"/>
              <a:gd name="connsiteY4" fmla="*/ 0 h 590550"/>
              <a:gd name="connsiteX5" fmla="*/ 100333 w 843283"/>
              <a:gd name="connsiteY5" fmla="*/ 142875 h 590550"/>
              <a:gd name="connsiteX6" fmla="*/ 60328 w 843283"/>
              <a:gd name="connsiteY6" fmla="*/ 257175 h 590550"/>
              <a:gd name="connsiteX7" fmla="*/ 65090 w 843283"/>
              <a:gd name="connsiteY7" fmla="*/ 299085 h 590550"/>
              <a:gd name="connsiteX8" fmla="*/ 31753 w 843283"/>
              <a:gd name="connsiteY8" fmla="*/ 409575 h 590550"/>
              <a:gd name="connsiteX9" fmla="*/ 60328 w 843283"/>
              <a:gd name="connsiteY9" fmla="*/ 492442 h 590550"/>
              <a:gd name="connsiteX10" fmla="*/ 58423 w 843283"/>
              <a:gd name="connsiteY10" fmla="*/ 552450 h 590550"/>
              <a:gd name="connsiteX11" fmla="*/ 841378 w 843283"/>
              <a:gd name="connsiteY11" fmla="*/ 562927 h 590550"/>
              <a:gd name="connsiteX12" fmla="*/ 765178 w 843283"/>
              <a:gd name="connsiteY12" fmla="*/ 299085 h 590550"/>
              <a:gd name="connsiteX13" fmla="*/ 843283 w 843283"/>
              <a:gd name="connsiteY13" fmla="*/ 266700 h 590550"/>
              <a:gd name="connsiteX14" fmla="*/ 111763 w 843283"/>
              <a:gd name="connsiteY14" fmla="*/ 209550 h 590550"/>
              <a:gd name="connsiteX15" fmla="*/ 376558 w 843283"/>
              <a:gd name="connsiteY15" fmla="*/ 313372 h 590550"/>
              <a:gd name="connsiteX16" fmla="*/ 756605 w 843283"/>
              <a:gd name="connsiteY16" fmla="*/ 160020 h 590550"/>
              <a:gd name="connsiteX17" fmla="*/ 756605 w 843283"/>
              <a:gd name="connsiteY17" fmla="*/ 241935 h 590550"/>
              <a:gd name="connsiteX18" fmla="*/ 376558 w 843283"/>
              <a:gd name="connsiteY18" fmla="*/ 400050 h 590550"/>
              <a:gd name="connsiteX19" fmla="*/ 111763 w 843283"/>
              <a:gd name="connsiteY19" fmla="*/ 295275 h 590550"/>
              <a:gd name="connsiteX20" fmla="*/ 111763 w 843283"/>
              <a:gd name="connsiteY20" fmla="*/ 209550 h 590550"/>
              <a:gd name="connsiteX21" fmla="*/ 108905 w 843283"/>
              <a:gd name="connsiteY21" fmla="*/ 516255 h 590550"/>
              <a:gd name="connsiteX22" fmla="*/ 108905 w 843283"/>
              <a:gd name="connsiteY22" fmla="*/ 590550 h 590550"/>
              <a:gd name="connsiteX23" fmla="*/ 108905 w 843283"/>
              <a:gd name="connsiteY23" fmla="*/ 516255 h 590550"/>
              <a:gd name="connsiteX24" fmla="*/ 728983 w 843283"/>
              <a:gd name="connsiteY24" fmla="*/ 395287 h 590550"/>
              <a:gd name="connsiteX25" fmla="*/ 83188 w 843283"/>
              <a:gd name="connsiteY25" fmla="*/ 447675 h 590550"/>
              <a:gd name="connsiteX26" fmla="*/ 83188 w 843283"/>
              <a:gd name="connsiteY26" fmla="*/ 361950 h 590550"/>
              <a:gd name="connsiteX27" fmla="*/ 728983 w 843283"/>
              <a:gd name="connsiteY27" fmla="*/ 314325 h 590550"/>
              <a:gd name="connsiteX28" fmla="*/ 728983 w 843283"/>
              <a:gd name="connsiteY28" fmla="*/ 395287 h 590550"/>
              <a:gd name="connsiteX0" fmla="*/ 811530 w 811530"/>
              <a:gd name="connsiteY0" fmla="*/ 266700 h 590550"/>
              <a:gd name="connsiteX1" fmla="*/ 762000 w 811530"/>
              <a:gd name="connsiteY1" fmla="*/ 248602 h 590550"/>
              <a:gd name="connsiteX2" fmla="*/ 762000 w 811530"/>
              <a:gd name="connsiteY2" fmla="*/ 144780 h 590550"/>
              <a:gd name="connsiteX3" fmla="*/ 811530 w 811530"/>
              <a:gd name="connsiteY3" fmla="*/ 123825 h 590550"/>
              <a:gd name="connsiteX4" fmla="*/ 476250 w 811530"/>
              <a:gd name="connsiteY4" fmla="*/ 0 h 590550"/>
              <a:gd name="connsiteX5" fmla="*/ 68580 w 811530"/>
              <a:gd name="connsiteY5" fmla="*/ 142875 h 590550"/>
              <a:gd name="connsiteX6" fmla="*/ 28575 w 811530"/>
              <a:gd name="connsiteY6" fmla="*/ 257175 h 590550"/>
              <a:gd name="connsiteX7" fmla="*/ 33337 w 811530"/>
              <a:gd name="connsiteY7" fmla="*/ 299085 h 590550"/>
              <a:gd name="connsiteX8" fmla="*/ 0 w 811530"/>
              <a:gd name="connsiteY8" fmla="*/ 409575 h 590550"/>
              <a:gd name="connsiteX9" fmla="*/ 28575 w 811530"/>
              <a:gd name="connsiteY9" fmla="*/ 492442 h 590550"/>
              <a:gd name="connsiteX10" fmla="*/ 809625 w 811530"/>
              <a:gd name="connsiteY10" fmla="*/ 562927 h 590550"/>
              <a:gd name="connsiteX11" fmla="*/ 733425 w 811530"/>
              <a:gd name="connsiteY11" fmla="*/ 299085 h 590550"/>
              <a:gd name="connsiteX12" fmla="*/ 811530 w 811530"/>
              <a:gd name="connsiteY12" fmla="*/ 266700 h 590550"/>
              <a:gd name="connsiteX13" fmla="*/ 80010 w 811530"/>
              <a:gd name="connsiteY13" fmla="*/ 209550 h 590550"/>
              <a:gd name="connsiteX14" fmla="*/ 344805 w 811530"/>
              <a:gd name="connsiteY14" fmla="*/ 313372 h 590550"/>
              <a:gd name="connsiteX15" fmla="*/ 724852 w 811530"/>
              <a:gd name="connsiteY15" fmla="*/ 160020 h 590550"/>
              <a:gd name="connsiteX16" fmla="*/ 724852 w 811530"/>
              <a:gd name="connsiteY16" fmla="*/ 241935 h 590550"/>
              <a:gd name="connsiteX17" fmla="*/ 344805 w 811530"/>
              <a:gd name="connsiteY17" fmla="*/ 400050 h 590550"/>
              <a:gd name="connsiteX18" fmla="*/ 80010 w 811530"/>
              <a:gd name="connsiteY18" fmla="*/ 295275 h 590550"/>
              <a:gd name="connsiteX19" fmla="*/ 80010 w 811530"/>
              <a:gd name="connsiteY19" fmla="*/ 209550 h 590550"/>
              <a:gd name="connsiteX20" fmla="*/ 77152 w 811530"/>
              <a:gd name="connsiteY20" fmla="*/ 516255 h 590550"/>
              <a:gd name="connsiteX21" fmla="*/ 77152 w 811530"/>
              <a:gd name="connsiteY21" fmla="*/ 590550 h 590550"/>
              <a:gd name="connsiteX22" fmla="*/ 77152 w 811530"/>
              <a:gd name="connsiteY22" fmla="*/ 516255 h 590550"/>
              <a:gd name="connsiteX23" fmla="*/ 697230 w 811530"/>
              <a:gd name="connsiteY23" fmla="*/ 395287 h 590550"/>
              <a:gd name="connsiteX24" fmla="*/ 51435 w 811530"/>
              <a:gd name="connsiteY24" fmla="*/ 447675 h 590550"/>
              <a:gd name="connsiteX25" fmla="*/ 51435 w 811530"/>
              <a:gd name="connsiteY25" fmla="*/ 361950 h 590550"/>
              <a:gd name="connsiteX26" fmla="*/ 697230 w 811530"/>
              <a:gd name="connsiteY26" fmla="*/ 314325 h 590550"/>
              <a:gd name="connsiteX27" fmla="*/ 697230 w 811530"/>
              <a:gd name="connsiteY27" fmla="*/ 395287 h 590550"/>
              <a:gd name="connsiteX0" fmla="*/ 811530 w 811530"/>
              <a:gd name="connsiteY0" fmla="*/ 266700 h 570670"/>
              <a:gd name="connsiteX1" fmla="*/ 762000 w 811530"/>
              <a:gd name="connsiteY1" fmla="*/ 248602 h 570670"/>
              <a:gd name="connsiteX2" fmla="*/ 762000 w 811530"/>
              <a:gd name="connsiteY2" fmla="*/ 144780 h 570670"/>
              <a:gd name="connsiteX3" fmla="*/ 811530 w 811530"/>
              <a:gd name="connsiteY3" fmla="*/ 123825 h 570670"/>
              <a:gd name="connsiteX4" fmla="*/ 476250 w 811530"/>
              <a:gd name="connsiteY4" fmla="*/ 0 h 570670"/>
              <a:gd name="connsiteX5" fmla="*/ 68580 w 811530"/>
              <a:gd name="connsiteY5" fmla="*/ 142875 h 570670"/>
              <a:gd name="connsiteX6" fmla="*/ 28575 w 811530"/>
              <a:gd name="connsiteY6" fmla="*/ 257175 h 570670"/>
              <a:gd name="connsiteX7" fmla="*/ 33337 w 811530"/>
              <a:gd name="connsiteY7" fmla="*/ 299085 h 570670"/>
              <a:gd name="connsiteX8" fmla="*/ 0 w 811530"/>
              <a:gd name="connsiteY8" fmla="*/ 409575 h 570670"/>
              <a:gd name="connsiteX9" fmla="*/ 28575 w 811530"/>
              <a:gd name="connsiteY9" fmla="*/ 492442 h 570670"/>
              <a:gd name="connsiteX10" fmla="*/ 809625 w 811530"/>
              <a:gd name="connsiteY10" fmla="*/ 562927 h 570670"/>
              <a:gd name="connsiteX11" fmla="*/ 733425 w 811530"/>
              <a:gd name="connsiteY11" fmla="*/ 299085 h 570670"/>
              <a:gd name="connsiteX12" fmla="*/ 811530 w 811530"/>
              <a:gd name="connsiteY12" fmla="*/ 266700 h 570670"/>
              <a:gd name="connsiteX13" fmla="*/ 80010 w 811530"/>
              <a:gd name="connsiteY13" fmla="*/ 209550 h 570670"/>
              <a:gd name="connsiteX14" fmla="*/ 344805 w 811530"/>
              <a:gd name="connsiteY14" fmla="*/ 313372 h 570670"/>
              <a:gd name="connsiteX15" fmla="*/ 724852 w 811530"/>
              <a:gd name="connsiteY15" fmla="*/ 160020 h 570670"/>
              <a:gd name="connsiteX16" fmla="*/ 724852 w 811530"/>
              <a:gd name="connsiteY16" fmla="*/ 241935 h 570670"/>
              <a:gd name="connsiteX17" fmla="*/ 344805 w 811530"/>
              <a:gd name="connsiteY17" fmla="*/ 400050 h 570670"/>
              <a:gd name="connsiteX18" fmla="*/ 80010 w 811530"/>
              <a:gd name="connsiteY18" fmla="*/ 295275 h 570670"/>
              <a:gd name="connsiteX19" fmla="*/ 80010 w 811530"/>
              <a:gd name="connsiteY19" fmla="*/ 209550 h 570670"/>
              <a:gd name="connsiteX20" fmla="*/ 697230 w 811530"/>
              <a:gd name="connsiteY20" fmla="*/ 395287 h 570670"/>
              <a:gd name="connsiteX21" fmla="*/ 51435 w 811530"/>
              <a:gd name="connsiteY21" fmla="*/ 447675 h 570670"/>
              <a:gd name="connsiteX22" fmla="*/ 51435 w 811530"/>
              <a:gd name="connsiteY22" fmla="*/ 361950 h 570670"/>
              <a:gd name="connsiteX23" fmla="*/ 697230 w 811530"/>
              <a:gd name="connsiteY23" fmla="*/ 314325 h 570670"/>
              <a:gd name="connsiteX24" fmla="*/ 697230 w 811530"/>
              <a:gd name="connsiteY24" fmla="*/ 395287 h 570670"/>
              <a:gd name="connsiteX0" fmla="*/ 867671 w 867671"/>
              <a:gd name="connsiteY0" fmla="*/ 266700 h 564728"/>
              <a:gd name="connsiteX1" fmla="*/ 818141 w 867671"/>
              <a:gd name="connsiteY1" fmla="*/ 248602 h 564728"/>
              <a:gd name="connsiteX2" fmla="*/ 818141 w 867671"/>
              <a:gd name="connsiteY2" fmla="*/ 144780 h 564728"/>
              <a:gd name="connsiteX3" fmla="*/ 867671 w 867671"/>
              <a:gd name="connsiteY3" fmla="*/ 123825 h 564728"/>
              <a:gd name="connsiteX4" fmla="*/ 532391 w 867671"/>
              <a:gd name="connsiteY4" fmla="*/ 0 h 564728"/>
              <a:gd name="connsiteX5" fmla="*/ 124721 w 867671"/>
              <a:gd name="connsiteY5" fmla="*/ 142875 h 564728"/>
              <a:gd name="connsiteX6" fmla="*/ 84716 w 867671"/>
              <a:gd name="connsiteY6" fmla="*/ 257175 h 564728"/>
              <a:gd name="connsiteX7" fmla="*/ 89478 w 867671"/>
              <a:gd name="connsiteY7" fmla="*/ 299085 h 564728"/>
              <a:gd name="connsiteX8" fmla="*/ 56141 w 867671"/>
              <a:gd name="connsiteY8" fmla="*/ 409575 h 564728"/>
              <a:gd name="connsiteX9" fmla="*/ 865766 w 867671"/>
              <a:gd name="connsiteY9" fmla="*/ 562927 h 564728"/>
              <a:gd name="connsiteX10" fmla="*/ 789566 w 867671"/>
              <a:gd name="connsiteY10" fmla="*/ 299085 h 564728"/>
              <a:gd name="connsiteX11" fmla="*/ 867671 w 867671"/>
              <a:gd name="connsiteY11" fmla="*/ 266700 h 564728"/>
              <a:gd name="connsiteX12" fmla="*/ 136151 w 867671"/>
              <a:gd name="connsiteY12" fmla="*/ 209550 h 564728"/>
              <a:gd name="connsiteX13" fmla="*/ 400946 w 867671"/>
              <a:gd name="connsiteY13" fmla="*/ 313372 h 564728"/>
              <a:gd name="connsiteX14" fmla="*/ 780993 w 867671"/>
              <a:gd name="connsiteY14" fmla="*/ 160020 h 564728"/>
              <a:gd name="connsiteX15" fmla="*/ 780993 w 867671"/>
              <a:gd name="connsiteY15" fmla="*/ 241935 h 564728"/>
              <a:gd name="connsiteX16" fmla="*/ 400946 w 867671"/>
              <a:gd name="connsiteY16" fmla="*/ 400050 h 564728"/>
              <a:gd name="connsiteX17" fmla="*/ 136151 w 867671"/>
              <a:gd name="connsiteY17" fmla="*/ 295275 h 564728"/>
              <a:gd name="connsiteX18" fmla="*/ 136151 w 867671"/>
              <a:gd name="connsiteY18" fmla="*/ 209550 h 564728"/>
              <a:gd name="connsiteX19" fmla="*/ 753371 w 867671"/>
              <a:gd name="connsiteY19" fmla="*/ 395287 h 564728"/>
              <a:gd name="connsiteX20" fmla="*/ 107576 w 867671"/>
              <a:gd name="connsiteY20" fmla="*/ 447675 h 564728"/>
              <a:gd name="connsiteX21" fmla="*/ 107576 w 867671"/>
              <a:gd name="connsiteY21" fmla="*/ 361950 h 564728"/>
              <a:gd name="connsiteX22" fmla="*/ 753371 w 867671"/>
              <a:gd name="connsiteY22" fmla="*/ 314325 h 564728"/>
              <a:gd name="connsiteX23" fmla="*/ 753371 w 867671"/>
              <a:gd name="connsiteY23" fmla="*/ 395287 h 564728"/>
              <a:gd name="connsiteX0" fmla="*/ 862036 w 862036"/>
              <a:gd name="connsiteY0" fmla="*/ 266700 h 447675"/>
              <a:gd name="connsiteX1" fmla="*/ 812506 w 862036"/>
              <a:gd name="connsiteY1" fmla="*/ 248602 h 447675"/>
              <a:gd name="connsiteX2" fmla="*/ 812506 w 862036"/>
              <a:gd name="connsiteY2" fmla="*/ 144780 h 447675"/>
              <a:gd name="connsiteX3" fmla="*/ 862036 w 862036"/>
              <a:gd name="connsiteY3" fmla="*/ 123825 h 447675"/>
              <a:gd name="connsiteX4" fmla="*/ 526756 w 862036"/>
              <a:gd name="connsiteY4" fmla="*/ 0 h 447675"/>
              <a:gd name="connsiteX5" fmla="*/ 119086 w 862036"/>
              <a:gd name="connsiteY5" fmla="*/ 142875 h 447675"/>
              <a:gd name="connsiteX6" fmla="*/ 79081 w 862036"/>
              <a:gd name="connsiteY6" fmla="*/ 257175 h 447675"/>
              <a:gd name="connsiteX7" fmla="*/ 83843 w 862036"/>
              <a:gd name="connsiteY7" fmla="*/ 299085 h 447675"/>
              <a:gd name="connsiteX8" fmla="*/ 50506 w 862036"/>
              <a:gd name="connsiteY8" fmla="*/ 409575 h 447675"/>
              <a:gd name="connsiteX9" fmla="*/ 783931 w 862036"/>
              <a:gd name="connsiteY9" fmla="*/ 299085 h 447675"/>
              <a:gd name="connsiteX10" fmla="*/ 862036 w 862036"/>
              <a:gd name="connsiteY10" fmla="*/ 266700 h 447675"/>
              <a:gd name="connsiteX11" fmla="*/ 130516 w 862036"/>
              <a:gd name="connsiteY11" fmla="*/ 209550 h 447675"/>
              <a:gd name="connsiteX12" fmla="*/ 395311 w 862036"/>
              <a:gd name="connsiteY12" fmla="*/ 313372 h 447675"/>
              <a:gd name="connsiteX13" fmla="*/ 775358 w 862036"/>
              <a:gd name="connsiteY13" fmla="*/ 160020 h 447675"/>
              <a:gd name="connsiteX14" fmla="*/ 775358 w 862036"/>
              <a:gd name="connsiteY14" fmla="*/ 241935 h 447675"/>
              <a:gd name="connsiteX15" fmla="*/ 395311 w 862036"/>
              <a:gd name="connsiteY15" fmla="*/ 400050 h 447675"/>
              <a:gd name="connsiteX16" fmla="*/ 130516 w 862036"/>
              <a:gd name="connsiteY16" fmla="*/ 295275 h 447675"/>
              <a:gd name="connsiteX17" fmla="*/ 130516 w 862036"/>
              <a:gd name="connsiteY17" fmla="*/ 209550 h 447675"/>
              <a:gd name="connsiteX18" fmla="*/ 747736 w 862036"/>
              <a:gd name="connsiteY18" fmla="*/ 395287 h 447675"/>
              <a:gd name="connsiteX19" fmla="*/ 101941 w 862036"/>
              <a:gd name="connsiteY19" fmla="*/ 447675 h 447675"/>
              <a:gd name="connsiteX20" fmla="*/ 101941 w 862036"/>
              <a:gd name="connsiteY20" fmla="*/ 361950 h 447675"/>
              <a:gd name="connsiteX21" fmla="*/ 747736 w 862036"/>
              <a:gd name="connsiteY21" fmla="*/ 314325 h 447675"/>
              <a:gd name="connsiteX22" fmla="*/ 747736 w 862036"/>
              <a:gd name="connsiteY22" fmla="*/ 395287 h 447675"/>
              <a:gd name="connsiteX0" fmla="*/ 862036 w 862036"/>
              <a:gd name="connsiteY0" fmla="*/ 266700 h 447675"/>
              <a:gd name="connsiteX1" fmla="*/ 812506 w 862036"/>
              <a:gd name="connsiteY1" fmla="*/ 248602 h 447675"/>
              <a:gd name="connsiteX2" fmla="*/ 812506 w 862036"/>
              <a:gd name="connsiteY2" fmla="*/ 144780 h 447675"/>
              <a:gd name="connsiteX3" fmla="*/ 862036 w 862036"/>
              <a:gd name="connsiteY3" fmla="*/ 123825 h 447675"/>
              <a:gd name="connsiteX4" fmla="*/ 526756 w 862036"/>
              <a:gd name="connsiteY4" fmla="*/ 0 h 447675"/>
              <a:gd name="connsiteX5" fmla="*/ 119086 w 862036"/>
              <a:gd name="connsiteY5" fmla="*/ 142875 h 447675"/>
              <a:gd name="connsiteX6" fmla="*/ 79081 w 862036"/>
              <a:gd name="connsiteY6" fmla="*/ 257175 h 447675"/>
              <a:gd name="connsiteX7" fmla="*/ 83843 w 862036"/>
              <a:gd name="connsiteY7" fmla="*/ 299085 h 447675"/>
              <a:gd name="connsiteX8" fmla="*/ 50506 w 862036"/>
              <a:gd name="connsiteY8" fmla="*/ 409575 h 447675"/>
              <a:gd name="connsiteX9" fmla="*/ 783931 w 862036"/>
              <a:gd name="connsiteY9" fmla="*/ 299085 h 447675"/>
              <a:gd name="connsiteX10" fmla="*/ 862036 w 862036"/>
              <a:gd name="connsiteY10" fmla="*/ 266700 h 447675"/>
              <a:gd name="connsiteX11" fmla="*/ 130516 w 862036"/>
              <a:gd name="connsiteY11" fmla="*/ 209550 h 447675"/>
              <a:gd name="connsiteX12" fmla="*/ 395311 w 862036"/>
              <a:gd name="connsiteY12" fmla="*/ 313372 h 447675"/>
              <a:gd name="connsiteX13" fmla="*/ 775358 w 862036"/>
              <a:gd name="connsiteY13" fmla="*/ 160020 h 447675"/>
              <a:gd name="connsiteX14" fmla="*/ 775358 w 862036"/>
              <a:gd name="connsiteY14" fmla="*/ 241935 h 447675"/>
              <a:gd name="connsiteX15" fmla="*/ 395311 w 862036"/>
              <a:gd name="connsiteY15" fmla="*/ 400050 h 447675"/>
              <a:gd name="connsiteX16" fmla="*/ 130516 w 862036"/>
              <a:gd name="connsiteY16" fmla="*/ 295275 h 447675"/>
              <a:gd name="connsiteX17" fmla="*/ 130516 w 862036"/>
              <a:gd name="connsiteY17" fmla="*/ 209550 h 447675"/>
              <a:gd name="connsiteX18" fmla="*/ 747736 w 862036"/>
              <a:gd name="connsiteY18" fmla="*/ 314325 h 447675"/>
              <a:gd name="connsiteX19" fmla="*/ 101941 w 862036"/>
              <a:gd name="connsiteY19" fmla="*/ 447675 h 447675"/>
              <a:gd name="connsiteX20" fmla="*/ 101941 w 862036"/>
              <a:gd name="connsiteY20" fmla="*/ 361950 h 447675"/>
              <a:gd name="connsiteX21" fmla="*/ 747736 w 862036"/>
              <a:gd name="connsiteY21" fmla="*/ 314325 h 447675"/>
              <a:gd name="connsiteX0" fmla="*/ 862036 w 862036"/>
              <a:gd name="connsiteY0" fmla="*/ 266700 h 409575"/>
              <a:gd name="connsiteX1" fmla="*/ 812506 w 862036"/>
              <a:gd name="connsiteY1" fmla="*/ 248602 h 409575"/>
              <a:gd name="connsiteX2" fmla="*/ 812506 w 862036"/>
              <a:gd name="connsiteY2" fmla="*/ 144780 h 409575"/>
              <a:gd name="connsiteX3" fmla="*/ 862036 w 862036"/>
              <a:gd name="connsiteY3" fmla="*/ 123825 h 409575"/>
              <a:gd name="connsiteX4" fmla="*/ 526756 w 862036"/>
              <a:gd name="connsiteY4" fmla="*/ 0 h 409575"/>
              <a:gd name="connsiteX5" fmla="*/ 119086 w 862036"/>
              <a:gd name="connsiteY5" fmla="*/ 142875 h 409575"/>
              <a:gd name="connsiteX6" fmla="*/ 79081 w 862036"/>
              <a:gd name="connsiteY6" fmla="*/ 257175 h 409575"/>
              <a:gd name="connsiteX7" fmla="*/ 83843 w 862036"/>
              <a:gd name="connsiteY7" fmla="*/ 299085 h 409575"/>
              <a:gd name="connsiteX8" fmla="*/ 50506 w 862036"/>
              <a:gd name="connsiteY8" fmla="*/ 409575 h 409575"/>
              <a:gd name="connsiteX9" fmla="*/ 783931 w 862036"/>
              <a:gd name="connsiteY9" fmla="*/ 299085 h 409575"/>
              <a:gd name="connsiteX10" fmla="*/ 862036 w 862036"/>
              <a:gd name="connsiteY10" fmla="*/ 266700 h 409575"/>
              <a:gd name="connsiteX11" fmla="*/ 130516 w 862036"/>
              <a:gd name="connsiteY11" fmla="*/ 209550 h 409575"/>
              <a:gd name="connsiteX12" fmla="*/ 395311 w 862036"/>
              <a:gd name="connsiteY12" fmla="*/ 313372 h 409575"/>
              <a:gd name="connsiteX13" fmla="*/ 775358 w 862036"/>
              <a:gd name="connsiteY13" fmla="*/ 160020 h 409575"/>
              <a:gd name="connsiteX14" fmla="*/ 775358 w 862036"/>
              <a:gd name="connsiteY14" fmla="*/ 241935 h 409575"/>
              <a:gd name="connsiteX15" fmla="*/ 395311 w 862036"/>
              <a:gd name="connsiteY15" fmla="*/ 400050 h 409575"/>
              <a:gd name="connsiteX16" fmla="*/ 130516 w 862036"/>
              <a:gd name="connsiteY16" fmla="*/ 295275 h 409575"/>
              <a:gd name="connsiteX17" fmla="*/ 130516 w 862036"/>
              <a:gd name="connsiteY17" fmla="*/ 209550 h 409575"/>
              <a:gd name="connsiteX18" fmla="*/ 747736 w 862036"/>
              <a:gd name="connsiteY18" fmla="*/ 314325 h 409575"/>
              <a:gd name="connsiteX19" fmla="*/ 101941 w 862036"/>
              <a:gd name="connsiteY19" fmla="*/ 361950 h 409575"/>
              <a:gd name="connsiteX20" fmla="*/ 747736 w 862036"/>
              <a:gd name="connsiteY20" fmla="*/ 314325 h 409575"/>
              <a:gd name="connsiteX0" fmla="*/ 862036 w 862036"/>
              <a:gd name="connsiteY0" fmla="*/ 266700 h 409575"/>
              <a:gd name="connsiteX1" fmla="*/ 812506 w 862036"/>
              <a:gd name="connsiteY1" fmla="*/ 248602 h 409575"/>
              <a:gd name="connsiteX2" fmla="*/ 812506 w 862036"/>
              <a:gd name="connsiteY2" fmla="*/ 144780 h 409575"/>
              <a:gd name="connsiteX3" fmla="*/ 862036 w 862036"/>
              <a:gd name="connsiteY3" fmla="*/ 123825 h 409575"/>
              <a:gd name="connsiteX4" fmla="*/ 526756 w 862036"/>
              <a:gd name="connsiteY4" fmla="*/ 0 h 409575"/>
              <a:gd name="connsiteX5" fmla="*/ 119086 w 862036"/>
              <a:gd name="connsiteY5" fmla="*/ 142875 h 409575"/>
              <a:gd name="connsiteX6" fmla="*/ 79081 w 862036"/>
              <a:gd name="connsiteY6" fmla="*/ 257175 h 409575"/>
              <a:gd name="connsiteX7" fmla="*/ 83843 w 862036"/>
              <a:gd name="connsiteY7" fmla="*/ 299085 h 409575"/>
              <a:gd name="connsiteX8" fmla="*/ 50506 w 862036"/>
              <a:gd name="connsiteY8" fmla="*/ 409575 h 409575"/>
              <a:gd name="connsiteX9" fmla="*/ 783931 w 862036"/>
              <a:gd name="connsiteY9" fmla="*/ 299085 h 409575"/>
              <a:gd name="connsiteX10" fmla="*/ 862036 w 862036"/>
              <a:gd name="connsiteY10" fmla="*/ 266700 h 409575"/>
              <a:gd name="connsiteX11" fmla="*/ 130516 w 862036"/>
              <a:gd name="connsiteY11" fmla="*/ 209550 h 409575"/>
              <a:gd name="connsiteX12" fmla="*/ 395311 w 862036"/>
              <a:gd name="connsiteY12" fmla="*/ 313372 h 409575"/>
              <a:gd name="connsiteX13" fmla="*/ 775358 w 862036"/>
              <a:gd name="connsiteY13" fmla="*/ 160020 h 409575"/>
              <a:gd name="connsiteX14" fmla="*/ 775358 w 862036"/>
              <a:gd name="connsiteY14" fmla="*/ 241935 h 409575"/>
              <a:gd name="connsiteX15" fmla="*/ 395311 w 862036"/>
              <a:gd name="connsiteY15" fmla="*/ 400050 h 409575"/>
              <a:gd name="connsiteX16" fmla="*/ 130516 w 862036"/>
              <a:gd name="connsiteY16" fmla="*/ 295275 h 409575"/>
              <a:gd name="connsiteX17" fmla="*/ 130516 w 862036"/>
              <a:gd name="connsiteY17" fmla="*/ 209550 h 409575"/>
              <a:gd name="connsiteX0" fmla="*/ 782955 w 782955"/>
              <a:gd name="connsiteY0" fmla="*/ 266700 h 427166"/>
              <a:gd name="connsiteX1" fmla="*/ 733425 w 782955"/>
              <a:gd name="connsiteY1" fmla="*/ 248602 h 427166"/>
              <a:gd name="connsiteX2" fmla="*/ 733425 w 782955"/>
              <a:gd name="connsiteY2" fmla="*/ 144780 h 427166"/>
              <a:gd name="connsiteX3" fmla="*/ 782955 w 782955"/>
              <a:gd name="connsiteY3" fmla="*/ 123825 h 427166"/>
              <a:gd name="connsiteX4" fmla="*/ 447675 w 782955"/>
              <a:gd name="connsiteY4" fmla="*/ 0 h 427166"/>
              <a:gd name="connsiteX5" fmla="*/ 40005 w 782955"/>
              <a:gd name="connsiteY5" fmla="*/ 142875 h 427166"/>
              <a:gd name="connsiteX6" fmla="*/ 0 w 782955"/>
              <a:gd name="connsiteY6" fmla="*/ 257175 h 427166"/>
              <a:gd name="connsiteX7" fmla="*/ 4762 w 782955"/>
              <a:gd name="connsiteY7" fmla="*/ 299085 h 427166"/>
              <a:gd name="connsiteX8" fmla="*/ 278289 w 782955"/>
              <a:gd name="connsiteY8" fmla="*/ 427166 h 427166"/>
              <a:gd name="connsiteX9" fmla="*/ 704850 w 782955"/>
              <a:gd name="connsiteY9" fmla="*/ 299085 h 427166"/>
              <a:gd name="connsiteX10" fmla="*/ 782955 w 782955"/>
              <a:gd name="connsiteY10" fmla="*/ 266700 h 427166"/>
              <a:gd name="connsiteX11" fmla="*/ 51435 w 782955"/>
              <a:gd name="connsiteY11" fmla="*/ 209550 h 427166"/>
              <a:gd name="connsiteX12" fmla="*/ 316230 w 782955"/>
              <a:gd name="connsiteY12" fmla="*/ 313372 h 427166"/>
              <a:gd name="connsiteX13" fmla="*/ 696277 w 782955"/>
              <a:gd name="connsiteY13" fmla="*/ 160020 h 427166"/>
              <a:gd name="connsiteX14" fmla="*/ 696277 w 782955"/>
              <a:gd name="connsiteY14" fmla="*/ 241935 h 427166"/>
              <a:gd name="connsiteX15" fmla="*/ 316230 w 782955"/>
              <a:gd name="connsiteY15" fmla="*/ 400050 h 427166"/>
              <a:gd name="connsiteX16" fmla="*/ 51435 w 782955"/>
              <a:gd name="connsiteY16" fmla="*/ 295275 h 427166"/>
              <a:gd name="connsiteX17" fmla="*/ 51435 w 782955"/>
              <a:gd name="connsiteY17" fmla="*/ 209550 h 427166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82955 w 782955"/>
              <a:gd name="connsiteY9" fmla="*/ 266700 h 454530"/>
              <a:gd name="connsiteX10" fmla="*/ 51435 w 782955"/>
              <a:gd name="connsiteY10" fmla="*/ 209550 h 454530"/>
              <a:gd name="connsiteX11" fmla="*/ 316230 w 782955"/>
              <a:gd name="connsiteY11" fmla="*/ 313372 h 454530"/>
              <a:gd name="connsiteX12" fmla="*/ 696277 w 782955"/>
              <a:gd name="connsiteY12" fmla="*/ 160020 h 454530"/>
              <a:gd name="connsiteX13" fmla="*/ 696277 w 782955"/>
              <a:gd name="connsiteY13" fmla="*/ 241935 h 454530"/>
              <a:gd name="connsiteX14" fmla="*/ 316230 w 782955"/>
              <a:gd name="connsiteY14" fmla="*/ 400050 h 454530"/>
              <a:gd name="connsiteX15" fmla="*/ 51435 w 782955"/>
              <a:gd name="connsiteY15" fmla="*/ 295275 h 454530"/>
              <a:gd name="connsiteX16" fmla="*/ 51435 w 782955"/>
              <a:gd name="connsiteY16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82955 w 782955"/>
              <a:gd name="connsiteY9" fmla="*/ 266700 h 454530"/>
              <a:gd name="connsiteX10" fmla="*/ 51435 w 782955"/>
              <a:gd name="connsiteY10" fmla="*/ 209550 h 454530"/>
              <a:gd name="connsiteX11" fmla="*/ 316230 w 782955"/>
              <a:gd name="connsiteY11" fmla="*/ 313372 h 454530"/>
              <a:gd name="connsiteX12" fmla="*/ 696277 w 782955"/>
              <a:gd name="connsiteY12" fmla="*/ 160020 h 454530"/>
              <a:gd name="connsiteX13" fmla="*/ 696277 w 782955"/>
              <a:gd name="connsiteY13" fmla="*/ 241935 h 454530"/>
              <a:gd name="connsiteX14" fmla="*/ 316230 w 782955"/>
              <a:gd name="connsiteY14" fmla="*/ 400050 h 454530"/>
              <a:gd name="connsiteX15" fmla="*/ 51435 w 782955"/>
              <a:gd name="connsiteY15" fmla="*/ 295275 h 454530"/>
              <a:gd name="connsiteX16" fmla="*/ 51435 w 782955"/>
              <a:gd name="connsiteY16" fmla="*/ 209550 h 454530"/>
              <a:gd name="connsiteX0" fmla="*/ 782955 w 782955"/>
              <a:gd name="connsiteY0" fmla="*/ 266700 h 464303"/>
              <a:gd name="connsiteX1" fmla="*/ 733425 w 782955"/>
              <a:gd name="connsiteY1" fmla="*/ 248602 h 464303"/>
              <a:gd name="connsiteX2" fmla="*/ 733425 w 782955"/>
              <a:gd name="connsiteY2" fmla="*/ 144780 h 464303"/>
              <a:gd name="connsiteX3" fmla="*/ 782955 w 782955"/>
              <a:gd name="connsiteY3" fmla="*/ 123825 h 464303"/>
              <a:gd name="connsiteX4" fmla="*/ 447675 w 782955"/>
              <a:gd name="connsiteY4" fmla="*/ 0 h 464303"/>
              <a:gd name="connsiteX5" fmla="*/ 40005 w 782955"/>
              <a:gd name="connsiteY5" fmla="*/ 142875 h 464303"/>
              <a:gd name="connsiteX6" fmla="*/ 0 w 782955"/>
              <a:gd name="connsiteY6" fmla="*/ 257175 h 464303"/>
              <a:gd name="connsiteX7" fmla="*/ 4762 w 782955"/>
              <a:gd name="connsiteY7" fmla="*/ 299085 h 464303"/>
              <a:gd name="connsiteX8" fmla="*/ 319335 w 782955"/>
              <a:gd name="connsiteY8" fmla="*/ 464303 h 464303"/>
              <a:gd name="connsiteX9" fmla="*/ 782955 w 782955"/>
              <a:gd name="connsiteY9" fmla="*/ 266700 h 464303"/>
              <a:gd name="connsiteX10" fmla="*/ 51435 w 782955"/>
              <a:gd name="connsiteY10" fmla="*/ 209550 h 464303"/>
              <a:gd name="connsiteX11" fmla="*/ 316230 w 782955"/>
              <a:gd name="connsiteY11" fmla="*/ 313372 h 464303"/>
              <a:gd name="connsiteX12" fmla="*/ 696277 w 782955"/>
              <a:gd name="connsiteY12" fmla="*/ 160020 h 464303"/>
              <a:gd name="connsiteX13" fmla="*/ 696277 w 782955"/>
              <a:gd name="connsiteY13" fmla="*/ 241935 h 464303"/>
              <a:gd name="connsiteX14" fmla="*/ 316230 w 782955"/>
              <a:gd name="connsiteY14" fmla="*/ 400050 h 464303"/>
              <a:gd name="connsiteX15" fmla="*/ 51435 w 782955"/>
              <a:gd name="connsiteY15" fmla="*/ 295275 h 464303"/>
              <a:gd name="connsiteX16" fmla="*/ 51435 w 782955"/>
              <a:gd name="connsiteY16" fmla="*/ 209550 h 464303"/>
              <a:gd name="connsiteX0" fmla="*/ 782955 w 782955"/>
              <a:gd name="connsiteY0" fmla="*/ 266700 h 464303"/>
              <a:gd name="connsiteX1" fmla="*/ 733425 w 782955"/>
              <a:gd name="connsiteY1" fmla="*/ 248602 h 464303"/>
              <a:gd name="connsiteX2" fmla="*/ 733425 w 782955"/>
              <a:gd name="connsiteY2" fmla="*/ 144780 h 464303"/>
              <a:gd name="connsiteX3" fmla="*/ 782955 w 782955"/>
              <a:gd name="connsiteY3" fmla="*/ 123825 h 464303"/>
              <a:gd name="connsiteX4" fmla="*/ 447675 w 782955"/>
              <a:gd name="connsiteY4" fmla="*/ 0 h 464303"/>
              <a:gd name="connsiteX5" fmla="*/ 40005 w 782955"/>
              <a:gd name="connsiteY5" fmla="*/ 142875 h 464303"/>
              <a:gd name="connsiteX6" fmla="*/ 0 w 782955"/>
              <a:gd name="connsiteY6" fmla="*/ 257175 h 464303"/>
              <a:gd name="connsiteX7" fmla="*/ 4762 w 782955"/>
              <a:gd name="connsiteY7" fmla="*/ 299085 h 464303"/>
              <a:gd name="connsiteX8" fmla="*/ 319335 w 782955"/>
              <a:gd name="connsiteY8" fmla="*/ 464303 h 464303"/>
              <a:gd name="connsiteX9" fmla="*/ 782955 w 782955"/>
              <a:gd name="connsiteY9" fmla="*/ 266700 h 464303"/>
              <a:gd name="connsiteX10" fmla="*/ 51435 w 782955"/>
              <a:gd name="connsiteY10" fmla="*/ 209550 h 464303"/>
              <a:gd name="connsiteX11" fmla="*/ 316230 w 782955"/>
              <a:gd name="connsiteY11" fmla="*/ 313372 h 464303"/>
              <a:gd name="connsiteX12" fmla="*/ 696277 w 782955"/>
              <a:gd name="connsiteY12" fmla="*/ 160020 h 464303"/>
              <a:gd name="connsiteX13" fmla="*/ 696277 w 782955"/>
              <a:gd name="connsiteY13" fmla="*/ 241935 h 464303"/>
              <a:gd name="connsiteX14" fmla="*/ 316230 w 782955"/>
              <a:gd name="connsiteY14" fmla="*/ 400050 h 464303"/>
              <a:gd name="connsiteX15" fmla="*/ 51435 w 782955"/>
              <a:gd name="connsiteY15" fmla="*/ 295275 h 464303"/>
              <a:gd name="connsiteX16" fmla="*/ 51435 w 782955"/>
              <a:gd name="connsiteY16" fmla="*/ 209550 h 464303"/>
              <a:gd name="connsiteX0" fmla="*/ 783670 w 783670"/>
              <a:gd name="connsiteY0" fmla="*/ 266700 h 464303"/>
              <a:gd name="connsiteX1" fmla="*/ 734140 w 783670"/>
              <a:gd name="connsiteY1" fmla="*/ 248602 h 464303"/>
              <a:gd name="connsiteX2" fmla="*/ 734140 w 783670"/>
              <a:gd name="connsiteY2" fmla="*/ 144780 h 464303"/>
              <a:gd name="connsiteX3" fmla="*/ 783670 w 783670"/>
              <a:gd name="connsiteY3" fmla="*/ 123825 h 464303"/>
              <a:gd name="connsiteX4" fmla="*/ 448390 w 783670"/>
              <a:gd name="connsiteY4" fmla="*/ 0 h 464303"/>
              <a:gd name="connsiteX5" fmla="*/ 40720 w 783670"/>
              <a:gd name="connsiteY5" fmla="*/ 142875 h 464303"/>
              <a:gd name="connsiteX6" fmla="*/ 715 w 783670"/>
              <a:gd name="connsiteY6" fmla="*/ 257175 h 464303"/>
              <a:gd name="connsiteX7" fmla="*/ 15250 w 783670"/>
              <a:gd name="connsiteY7" fmla="*/ 320585 h 464303"/>
              <a:gd name="connsiteX8" fmla="*/ 320050 w 783670"/>
              <a:gd name="connsiteY8" fmla="*/ 464303 h 464303"/>
              <a:gd name="connsiteX9" fmla="*/ 783670 w 783670"/>
              <a:gd name="connsiteY9" fmla="*/ 266700 h 464303"/>
              <a:gd name="connsiteX10" fmla="*/ 52150 w 783670"/>
              <a:gd name="connsiteY10" fmla="*/ 209550 h 464303"/>
              <a:gd name="connsiteX11" fmla="*/ 316945 w 783670"/>
              <a:gd name="connsiteY11" fmla="*/ 313372 h 464303"/>
              <a:gd name="connsiteX12" fmla="*/ 696992 w 783670"/>
              <a:gd name="connsiteY12" fmla="*/ 160020 h 464303"/>
              <a:gd name="connsiteX13" fmla="*/ 696992 w 783670"/>
              <a:gd name="connsiteY13" fmla="*/ 241935 h 464303"/>
              <a:gd name="connsiteX14" fmla="*/ 316945 w 783670"/>
              <a:gd name="connsiteY14" fmla="*/ 400050 h 464303"/>
              <a:gd name="connsiteX15" fmla="*/ 52150 w 783670"/>
              <a:gd name="connsiteY15" fmla="*/ 295275 h 464303"/>
              <a:gd name="connsiteX16" fmla="*/ 52150 w 783670"/>
              <a:gd name="connsiteY16" fmla="*/ 209550 h 464303"/>
              <a:gd name="connsiteX0" fmla="*/ 783670 w 783670"/>
              <a:gd name="connsiteY0" fmla="*/ 266700 h 464303"/>
              <a:gd name="connsiteX1" fmla="*/ 734140 w 783670"/>
              <a:gd name="connsiteY1" fmla="*/ 248602 h 464303"/>
              <a:gd name="connsiteX2" fmla="*/ 734140 w 783670"/>
              <a:gd name="connsiteY2" fmla="*/ 144780 h 464303"/>
              <a:gd name="connsiteX3" fmla="*/ 783670 w 783670"/>
              <a:gd name="connsiteY3" fmla="*/ 123825 h 464303"/>
              <a:gd name="connsiteX4" fmla="*/ 448390 w 783670"/>
              <a:gd name="connsiteY4" fmla="*/ 0 h 464303"/>
              <a:gd name="connsiteX5" fmla="*/ 40720 w 783670"/>
              <a:gd name="connsiteY5" fmla="*/ 142875 h 464303"/>
              <a:gd name="connsiteX6" fmla="*/ 715 w 783670"/>
              <a:gd name="connsiteY6" fmla="*/ 257175 h 464303"/>
              <a:gd name="connsiteX7" fmla="*/ 15250 w 783670"/>
              <a:gd name="connsiteY7" fmla="*/ 320585 h 464303"/>
              <a:gd name="connsiteX8" fmla="*/ 320050 w 783670"/>
              <a:gd name="connsiteY8" fmla="*/ 464303 h 464303"/>
              <a:gd name="connsiteX9" fmla="*/ 783670 w 783670"/>
              <a:gd name="connsiteY9" fmla="*/ 266700 h 464303"/>
              <a:gd name="connsiteX10" fmla="*/ 52150 w 783670"/>
              <a:gd name="connsiteY10" fmla="*/ 209550 h 464303"/>
              <a:gd name="connsiteX11" fmla="*/ 316945 w 783670"/>
              <a:gd name="connsiteY11" fmla="*/ 313372 h 464303"/>
              <a:gd name="connsiteX12" fmla="*/ 696992 w 783670"/>
              <a:gd name="connsiteY12" fmla="*/ 160020 h 464303"/>
              <a:gd name="connsiteX13" fmla="*/ 696992 w 783670"/>
              <a:gd name="connsiteY13" fmla="*/ 241935 h 464303"/>
              <a:gd name="connsiteX14" fmla="*/ 316945 w 783670"/>
              <a:gd name="connsiteY14" fmla="*/ 400050 h 464303"/>
              <a:gd name="connsiteX15" fmla="*/ 52150 w 783670"/>
              <a:gd name="connsiteY15" fmla="*/ 295275 h 464303"/>
              <a:gd name="connsiteX16" fmla="*/ 52150 w 783670"/>
              <a:gd name="connsiteY16" fmla="*/ 209550 h 464303"/>
              <a:gd name="connsiteX0" fmla="*/ 784068 w 784068"/>
              <a:gd name="connsiteY0" fmla="*/ 266700 h 464303"/>
              <a:gd name="connsiteX1" fmla="*/ 734538 w 784068"/>
              <a:gd name="connsiteY1" fmla="*/ 248602 h 464303"/>
              <a:gd name="connsiteX2" fmla="*/ 734538 w 784068"/>
              <a:gd name="connsiteY2" fmla="*/ 144780 h 464303"/>
              <a:gd name="connsiteX3" fmla="*/ 784068 w 784068"/>
              <a:gd name="connsiteY3" fmla="*/ 123825 h 464303"/>
              <a:gd name="connsiteX4" fmla="*/ 448788 w 784068"/>
              <a:gd name="connsiteY4" fmla="*/ 0 h 464303"/>
              <a:gd name="connsiteX5" fmla="*/ 41118 w 784068"/>
              <a:gd name="connsiteY5" fmla="*/ 142875 h 464303"/>
              <a:gd name="connsiteX6" fmla="*/ 1113 w 784068"/>
              <a:gd name="connsiteY6" fmla="*/ 257175 h 464303"/>
              <a:gd name="connsiteX7" fmla="*/ 11739 w 784068"/>
              <a:gd name="connsiteY7" fmla="*/ 330358 h 464303"/>
              <a:gd name="connsiteX8" fmla="*/ 320448 w 784068"/>
              <a:gd name="connsiteY8" fmla="*/ 464303 h 464303"/>
              <a:gd name="connsiteX9" fmla="*/ 784068 w 784068"/>
              <a:gd name="connsiteY9" fmla="*/ 266700 h 464303"/>
              <a:gd name="connsiteX10" fmla="*/ 52548 w 784068"/>
              <a:gd name="connsiteY10" fmla="*/ 209550 h 464303"/>
              <a:gd name="connsiteX11" fmla="*/ 317343 w 784068"/>
              <a:gd name="connsiteY11" fmla="*/ 313372 h 464303"/>
              <a:gd name="connsiteX12" fmla="*/ 697390 w 784068"/>
              <a:gd name="connsiteY12" fmla="*/ 160020 h 464303"/>
              <a:gd name="connsiteX13" fmla="*/ 697390 w 784068"/>
              <a:gd name="connsiteY13" fmla="*/ 241935 h 464303"/>
              <a:gd name="connsiteX14" fmla="*/ 317343 w 784068"/>
              <a:gd name="connsiteY14" fmla="*/ 400050 h 464303"/>
              <a:gd name="connsiteX15" fmla="*/ 52548 w 784068"/>
              <a:gd name="connsiteY15" fmla="*/ 295275 h 464303"/>
              <a:gd name="connsiteX16" fmla="*/ 52548 w 784068"/>
              <a:gd name="connsiteY16" fmla="*/ 209550 h 464303"/>
              <a:gd name="connsiteX0" fmla="*/ 784068 w 784068"/>
              <a:gd name="connsiteY0" fmla="*/ 266700 h 464303"/>
              <a:gd name="connsiteX1" fmla="*/ 734538 w 784068"/>
              <a:gd name="connsiteY1" fmla="*/ 248602 h 464303"/>
              <a:gd name="connsiteX2" fmla="*/ 734538 w 784068"/>
              <a:gd name="connsiteY2" fmla="*/ 144780 h 464303"/>
              <a:gd name="connsiteX3" fmla="*/ 784068 w 784068"/>
              <a:gd name="connsiteY3" fmla="*/ 123825 h 464303"/>
              <a:gd name="connsiteX4" fmla="*/ 448788 w 784068"/>
              <a:gd name="connsiteY4" fmla="*/ 0 h 464303"/>
              <a:gd name="connsiteX5" fmla="*/ 41118 w 784068"/>
              <a:gd name="connsiteY5" fmla="*/ 142875 h 464303"/>
              <a:gd name="connsiteX6" fmla="*/ 1113 w 784068"/>
              <a:gd name="connsiteY6" fmla="*/ 257175 h 464303"/>
              <a:gd name="connsiteX7" fmla="*/ 11739 w 784068"/>
              <a:gd name="connsiteY7" fmla="*/ 330358 h 464303"/>
              <a:gd name="connsiteX8" fmla="*/ 320448 w 784068"/>
              <a:gd name="connsiteY8" fmla="*/ 464303 h 464303"/>
              <a:gd name="connsiteX9" fmla="*/ 784068 w 784068"/>
              <a:gd name="connsiteY9" fmla="*/ 266700 h 464303"/>
              <a:gd name="connsiteX10" fmla="*/ 52548 w 784068"/>
              <a:gd name="connsiteY10" fmla="*/ 209550 h 464303"/>
              <a:gd name="connsiteX11" fmla="*/ 317343 w 784068"/>
              <a:gd name="connsiteY11" fmla="*/ 313372 h 464303"/>
              <a:gd name="connsiteX12" fmla="*/ 697390 w 784068"/>
              <a:gd name="connsiteY12" fmla="*/ 160020 h 464303"/>
              <a:gd name="connsiteX13" fmla="*/ 697390 w 784068"/>
              <a:gd name="connsiteY13" fmla="*/ 241935 h 464303"/>
              <a:gd name="connsiteX14" fmla="*/ 317343 w 784068"/>
              <a:gd name="connsiteY14" fmla="*/ 400050 h 464303"/>
              <a:gd name="connsiteX15" fmla="*/ 52548 w 784068"/>
              <a:gd name="connsiteY15" fmla="*/ 295275 h 464303"/>
              <a:gd name="connsiteX16" fmla="*/ 52548 w 784068"/>
              <a:gd name="connsiteY16" fmla="*/ 209550 h 464303"/>
              <a:gd name="connsiteX0" fmla="*/ 784068 w 784068"/>
              <a:gd name="connsiteY0" fmla="*/ 266700 h 464303"/>
              <a:gd name="connsiteX1" fmla="*/ 734538 w 784068"/>
              <a:gd name="connsiteY1" fmla="*/ 248602 h 464303"/>
              <a:gd name="connsiteX2" fmla="*/ 734538 w 784068"/>
              <a:gd name="connsiteY2" fmla="*/ 144780 h 464303"/>
              <a:gd name="connsiteX3" fmla="*/ 784068 w 784068"/>
              <a:gd name="connsiteY3" fmla="*/ 123825 h 464303"/>
              <a:gd name="connsiteX4" fmla="*/ 448788 w 784068"/>
              <a:gd name="connsiteY4" fmla="*/ 0 h 464303"/>
              <a:gd name="connsiteX5" fmla="*/ 41118 w 784068"/>
              <a:gd name="connsiteY5" fmla="*/ 142875 h 464303"/>
              <a:gd name="connsiteX6" fmla="*/ 1113 w 784068"/>
              <a:gd name="connsiteY6" fmla="*/ 257175 h 464303"/>
              <a:gd name="connsiteX7" fmla="*/ 11739 w 784068"/>
              <a:gd name="connsiteY7" fmla="*/ 330358 h 464303"/>
              <a:gd name="connsiteX8" fmla="*/ 320448 w 784068"/>
              <a:gd name="connsiteY8" fmla="*/ 464303 h 464303"/>
              <a:gd name="connsiteX9" fmla="*/ 784068 w 784068"/>
              <a:gd name="connsiteY9" fmla="*/ 266700 h 464303"/>
              <a:gd name="connsiteX10" fmla="*/ 52548 w 784068"/>
              <a:gd name="connsiteY10" fmla="*/ 209550 h 464303"/>
              <a:gd name="connsiteX11" fmla="*/ 317343 w 784068"/>
              <a:gd name="connsiteY11" fmla="*/ 313372 h 464303"/>
              <a:gd name="connsiteX12" fmla="*/ 697390 w 784068"/>
              <a:gd name="connsiteY12" fmla="*/ 160020 h 464303"/>
              <a:gd name="connsiteX13" fmla="*/ 697390 w 784068"/>
              <a:gd name="connsiteY13" fmla="*/ 241935 h 464303"/>
              <a:gd name="connsiteX14" fmla="*/ 317343 w 784068"/>
              <a:gd name="connsiteY14" fmla="*/ 400050 h 464303"/>
              <a:gd name="connsiteX15" fmla="*/ 52548 w 784068"/>
              <a:gd name="connsiteY15" fmla="*/ 295275 h 464303"/>
              <a:gd name="connsiteX16" fmla="*/ 52548 w 784068"/>
              <a:gd name="connsiteY16" fmla="*/ 209550 h 464303"/>
              <a:gd name="connsiteX0" fmla="*/ 784068 w 784068"/>
              <a:gd name="connsiteY0" fmla="*/ 266700 h 468212"/>
              <a:gd name="connsiteX1" fmla="*/ 734538 w 784068"/>
              <a:gd name="connsiteY1" fmla="*/ 248602 h 468212"/>
              <a:gd name="connsiteX2" fmla="*/ 734538 w 784068"/>
              <a:gd name="connsiteY2" fmla="*/ 144780 h 468212"/>
              <a:gd name="connsiteX3" fmla="*/ 784068 w 784068"/>
              <a:gd name="connsiteY3" fmla="*/ 123825 h 468212"/>
              <a:gd name="connsiteX4" fmla="*/ 448788 w 784068"/>
              <a:gd name="connsiteY4" fmla="*/ 0 h 468212"/>
              <a:gd name="connsiteX5" fmla="*/ 41118 w 784068"/>
              <a:gd name="connsiteY5" fmla="*/ 142875 h 468212"/>
              <a:gd name="connsiteX6" fmla="*/ 1113 w 784068"/>
              <a:gd name="connsiteY6" fmla="*/ 257175 h 468212"/>
              <a:gd name="connsiteX7" fmla="*/ 11739 w 784068"/>
              <a:gd name="connsiteY7" fmla="*/ 330358 h 468212"/>
              <a:gd name="connsiteX8" fmla="*/ 320448 w 784068"/>
              <a:gd name="connsiteY8" fmla="*/ 468212 h 468212"/>
              <a:gd name="connsiteX9" fmla="*/ 784068 w 784068"/>
              <a:gd name="connsiteY9" fmla="*/ 266700 h 468212"/>
              <a:gd name="connsiteX10" fmla="*/ 52548 w 784068"/>
              <a:gd name="connsiteY10" fmla="*/ 209550 h 468212"/>
              <a:gd name="connsiteX11" fmla="*/ 317343 w 784068"/>
              <a:gd name="connsiteY11" fmla="*/ 313372 h 468212"/>
              <a:gd name="connsiteX12" fmla="*/ 697390 w 784068"/>
              <a:gd name="connsiteY12" fmla="*/ 160020 h 468212"/>
              <a:gd name="connsiteX13" fmla="*/ 697390 w 784068"/>
              <a:gd name="connsiteY13" fmla="*/ 241935 h 468212"/>
              <a:gd name="connsiteX14" fmla="*/ 317343 w 784068"/>
              <a:gd name="connsiteY14" fmla="*/ 400050 h 468212"/>
              <a:gd name="connsiteX15" fmla="*/ 52548 w 784068"/>
              <a:gd name="connsiteY15" fmla="*/ 295275 h 468212"/>
              <a:gd name="connsiteX16" fmla="*/ 52548 w 784068"/>
              <a:gd name="connsiteY16" fmla="*/ 209550 h 46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068" h="468212">
                <a:moveTo>
                  <a:pt x="784068" y="266700"/>
                </a:moveTo>
                <a:lnTo>
                  <a:pt x="734538" y="248602"/>
                </a:lnTo>
                <a:lnTo>
                  <a:pt x="734538" y="144780"/>
                </a:lnTo>
                <a:lnTo>
                  <a:pt x="784068" y="123825"/>
                </a:lnTo>
                <a:lnTo>
                  <a:pt x="448788" y="0"/>
                </a:lnTo>
                <a:lnTo>
                  <a:pt x="41118" y="142875"/>
                </a:lnTo>
                <a:cubicBezTo>
                  <a:pt x="2065" y="161925"/>
                  <a:pt x="6010" y="225928"/>
                  <a:pt x="1113" y="257175"/>
                </a:cubicBezTo>
                <a:cubicBezTo>
                  <a:pt x="-3784" y="288422"/>
                  <a:pt x="8882" y="317023"/>
                  <a:pt x="11739" y="330358"/>
                </a:cubicBezTo>
                <a:cubicBezTo>
                  <a:pt x="65355" y="368904"/>
                  <a:pt x="188130" y="417393"/>
                  <a:pt x="320448" y="468212"/>
                </a:cubicBezTo>
                <a:cubicBezTo>
                  <a:pt x="528329" y="384633"/>
                  <a:pt x="714727" y="301021"/>
                  <a:pt x="784068" y="266700"/>
                </a:cubicBezTo>
                <a:close/>
                <a:moveTo>
                  <a:pt x="52548" y="209550"/>
                </a:moveTo>
                <a:lnTo>
                  <a:pt x="317343" y="313372"/>
                </a:lnTo>
                <a:lnTo>
                  <a:pt x="697390" y="160020"/>
                </a:lnTo>
                <a:lnTo>
                  <a:pt x="697390" y="241935"/>
                </a:lnTo>
                <a:lnTo>
                  <a:pt x="317343" y="400050"/>
                </a:lnTo>
                <a:lnTo>
                  <a:pt x="52548" y="295275"/>
                </a:lnTo>
                <a:lnTo>
                  <a:pt x="52548" y="209550"/>
                </a:lnTo>
                <a:close/>
              </a:path>
            </a:pathLst>
          </a:custGeom>
          <a:solidFill>
            <a:srgbClr val="44546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PE" dirty="0"/>
          </a:p>
        </p:txBody>
      </p:sp>
      <p:sp>
        <p:nvSpPr>
          <p:cNvPr id="46" name="Gráfico 2" descr="Libros">
            <a:extLst>
              <a:ext uri="{FF2B5EF4-FFF2-40B4-BE49-F238E27FC236}">
                <a16:creationId xmlns:a16="http://schemas.microsoft.com/office/drawing/2014/main" id="{790D84BA-8116-479A-93BE-88221943DF69}"/>
              </a:ext>
            </a:extLst>
          </p:cNvPr>
          <p:cNvSpPr/>
          <p:nvPr/>
        </p:nvSpPr>
        <p:spPr>
          <a:xfrm>
            <a:off x="3388096" y="4818186"/>
            <a:ext cx="720000" cy="432000"/>
          </a:xfrm>
          <a:custGeom>
            <a:avLst/>
            <a:gdLst>
              <a:gd name="connsiteX0" fmla="*/ 818674 w 819150"/>
              <a:gd name="connsiteY0" fmla="*/ 273844 h 771525"/>
              <a:gd name="connsiteX1" fmla="*/ 769144 w 819150"/>
              <a:gd name="connsiteY1" fmla="*/ 255746 h 771525"/>
              <a:gd name="connsiteX2" fmla="*/ 769144 w 819150"/>
              <a:gd name="connsiteY2" fmla="*/ 151924 h 771525"/>
              <a:gd name="connsiteX3" fmla="*/ 818674 w 819150"/>
              <a:gd name="connsiteY3" fmla="*/ 130969 h 771525"/>
              <a:gd name="connsiteX4" fmla="*/ 483394 w 819150"/>
              <a:gd name="connsiteY4" fmla="*/ 7144 h 771525"/>
              <a:gd name="connsiteX5" fmla="*/ 75724 w 819150"/>
              <a:gd name="connsiteY5" fmla="*/ 150019 h 771525"/>
              <a:gd name="connsiteX6" fmla="*/ 35719 w 819150"/>
              <a:gd name="connsiteY6" fmla="*/ 264319 h 771525"/>
              <a:gd name="connsiteX7" fmla="*/ 40481 w 819150"/>
              <a:gd name="connsiteY7" fmla="*/ 306229 h 771525"/>
              <a:gd name="connsiteX8" fmla="*/ 7144 w 819150"/>
              <a:gd name="connsiteY8" fmla="*/ 416719 h 771525"/>
              <a:gd name="connsiteX9" fmla="*/ 35719 w 819150"/>
              <a:gd name="connsiteY9" fmla="*/ 499586 h 771525"/>
              <a:gd name="connsiteX10" fmla="*/ 33814 w 819150"/>
              <a:gd name="connsiteY10" fmla="*/ 559594 h 771525"/>
              <a:gd name="connsiteX11" fmla="*/ 83344 w 819150"/>
              <a:gd name="connsiteY11" fmla="*/ 654844 h 771525"/>
              <a:gd name="connsiteX12" fmla="*/ 348139 w 819150"/>
              <a:gd name="connsiteY12" fmla="*/ 764381 h 771525"/>
              <a:gd name="connsiteX13" fmla="*/ 816769 w 819150"/>
              <a:gd name="connsiteY13" fmla="*/ 570071 h 771525"/>
              <a:gd name="connsiteX14" fmla="*/ 767239 w 819150"/>
              <a:gd name="connsiteY14" fmla="*/ 551974 h 771525"/>
              <a:gd name="connsiteX15" fmla="*/ 767239 w 819150"/>
              <a:gd name="connsiteY15" fmla="*/ 447199 h 771525"/>
              <a:gd name="connsiteX16" fmla="*/ 816769 w 819150"/>
              <a:gd name="connsiteY16" fmla="*/ 426244 h 771525"/>
              <a:gd name="connsiteX17" fmla="*/ 740569 w 819150"/>
              <a:gd name="connsiteY17" fmla="*/ 397669 h 771525"/>
              <a:gd name="connsiteX18" fmla="*/ 740569 w 819150"/>
              <a:gd name="connsiteY18" fmla="*/ 306229 h 771525"/>
              <a:gd name="connsiteX19" fmla="*/ 818674 w 819150"/>
              <a:gd name="connsiteY19" fmla="*/ 273844 h 771525"/>
              <a:gd name="connsiteX20" fmla="*/ 87154 w 819150"/>
              <a:gd name="connsiteY20" fmla="*/ 216694 h 771525"/>
              <a:gd name="connsiteX21" fmla="*/ 351949 w 819150"/>
              <a:gd name="connsiteY21" fmla="*/ 320516 h 771525"/>
              <a:gd name="connsiteX22" fmla="*/ 731996 w 819150"/>
              <a:gd name="connsiteY22" fmla="*/ 167164 h 771525"/>
              <a:gd name="connsiteX23" fmla="*/ 731996 w 819150"/>
              <a:gd name="connsiteY23" fmla="*/ 249079 h 771525"/>
              <a:gd name="connsiteX24" fmla="*/ 351949 w 819150"/>
              <a:gd name="connsiteY24" fmla="*/ 407194 h 771525"/>
              <a:gd name="connsiteX25" fmla="*/ 87154 w 819150"/>
              <a:gd name="connsiteY25" fmla="*/ 302419 h 771525"/>
              <a:gd name="connsiteX26" fmla="*/ 87154 w 819150"/>
              <a:gd name="connsiteY26" fmla="*/ 216694 h 771525"/>
              <a:gd name="connsiteX27" fmla="*/ 730091 w 819150"/>
              <a:gd name="connsiteY27" fmla="*/ 545306 h 771525"/>
              <a:gd name="connsiteX28" fmla="*/ 350044 w 819150"/>
              <a:gd name="connsiteY28" fmla="*/ 702469 h 771525"/>
              <a:gd name="connsiteX29" fmla="*/ 84296 w 819150"/>
              <a:gd name="connsiteY29" fmla="*/ 597694 h 771525"/>
              <a:gd name="connsiteX30" fmla="*/ 84296 w 819150"/>
              <a:gd name="connsiteY30" fmla="*/ 523399 h 771525"/>
              <a:gd name="connsiteX31" fmla="*/ 321469 w 819150"/>
              <a:gd name="connsiteY31" fmla="*/ 620554 h 771525"/>
              <a:gd name="connsiteX32" fmla="*/ 731044 w 819150"/>
              <a:gd name="connsiteY32" fmla="*/ 458629 h 771525"/>
              <a:gd name="connsiteX33" fmla="*/ 730091 w 819150"/>
              <a:gd name="connsiteY33" fmla="*/ 545306 h 771525"/>
              <a:gd name="connsiteX34" fmla="*/ 703421 w 819150"/>
              <a:gd name="connsiteY34" fmla="*/ 402431 h 771525"/>
              <a:gd name="connsiteX35" fmla="*/ 323374 w 819150"/>
              <a:gd name="connsiteY35" fmla="*/ 559594 h 771525"/>
              <a:gd name="connsiteX36" fmla="*/ 58579 w 819150"/>
              <a:gd name="connsiteY36" fmla="*/ 454819 h 771525"/>
              <a:gd name="connsiteX37" fmla="*/ 58579 w 819150"/>
              <a:gd name="connsiteY37" fmla="*/ 369094 h 771525"/>
              <a:gd name="connsiteX38" fmla="*/ 330994 w 819150"/>
              <a:gd name="connsiteY38" fmla="*/ 477679 h 771525"/>
              <a:gd name="connsiteX39" fmla="*/ 704374 w 819150"/>
              <a:gd name="connsiteY39" fmla="*/ 321469 h 771525"/>
              <a:gd name="connsiteX40" fmla="*/ 704374 w 819150"/>
              <a:gd name="connsiteY40" fmla="*/ 402431 h 771525"/>
              <a:gd name="connsiteX0" fmla="*/ 811530 w 811530"/>
              <a:gd name="connsiteY0" fmla="*/ 266700 h 757237"/>
              <a:gd name="connsiteX1" fmla="*/ 762000 w 811530"/>
              <a:gd name="connsiteY1" fmla="*/ 248602 h 757237"/>
              <a:gd name="connsiteX2" fmla="*/ 762000 w 811530"/>
              <a:gd name="connsiteY2" fmla="*/ 144780 h 757237"/>
              <a:gd name="connsiteX3" fmla="*/ 811530 w 811530"/>
              <a:gd name="connsiteY3" fmla="*/ 123825 h 757237"/>
              <a:gd name="connsiteX4" fmla="*/ 476250 w 811530"/>
              <a:gd name="connsiteY4" fmla="*/ 0 h 757237"/>
              <a:gd name="connsiteX5" fmla="*/ 68580 w 811530"/>
              <a:gd name="connsiteY5" fmla="*/ 142875 h 757237"/>
              <a:gd name="connsiteX6" fmla="*/ 28575 w 811530"/>
              <a:gd name="connsiteY6" fmla="*/ 257175 h 757237"/>
              <a:gd name="connsiteX7" fmla="*/ 33337 w 811530"/>
              <a:gd name="connsiteY7" fmla="*/ 299085 h 757237"/>
              <a:gd name="connsiteX8" fmla="*/ 0 w 811530"/>
              <a:gd name="connsiteY8" fmla="*/ 409575 h 757237"/>
              <a:gd name="connsiteX9" fmla="*/ 28575 w 811530"/>
              <a:gd name="connsiteY9" fmla="*/ 492442 h 757237"/>
              <a:gd name="connsiteX10" fmla="*/ 26670 w 811530"/>
              <a:gd name="connsiteY10" fmla="*/ 552450 h 757237"/>
              <a:gd name="connsiteX11" fmla="*/ 76200 w 811530"/>
              <a:gd name="connsiteY11" fmla="*/ 647700 h 757237"/>
              <a:gd name="connsiteX12" fmla="*/ 340995 w 811530"/>
              <a:gd name="connsiteY12" fmla="*/ 757237 h 757237"/>
              <a:gd name="connsiteX13" fmla="*/ 809625 w 811530"/>
              <a:gd name="connsiteY13" fmla="*/ 562927 h 757237"/>
              <a:gd name="connsiteX14" fmla="*/ 760095 w 811530"/>
              <a:gd name="connsiteY14" fmla="*/ 544830 h 757237"/>
              <a:gd name="connsiteX15" fmla="*/ 760095 w 811530"/>
              <a:gd name="connsiteY15" fmla="*/ 440055 h 757237"/>
              <a:gd name="connsiteX16" fmla="*/ 809625 w 811530"/>
              <a:gd name="connsiteY16" fmla="*/ 419100 h 757237"/>
              <a:gd name="connsiteX17" fmla="*/ 733425 w 811530"/>
              <a:gd name="connsiteY17" fmla="*/ 390525 h 757237"/>
              <a:gd name="connsiteX18" fmla="*/ 733425 w 811530"/>
              <a:gd name="connsiteY18" fmla="*/ 299085 h 757237"/>
              <a:gd name="connsiteX19" fmla="*/ 811530 w 811530"/>
              <a:gd name="connsiteY19" fmla="*/ 266700 h 757237"/>
              <a:gd name="connsiteX20" fmla="*/ 80010 w 811530"/>
              <a:gd name="connsiteY20" fmla="*/ 209550 h 757237"/>
              <a:gd name="connsiteX21" fmla="*/ 344805 w 811530"/>
              <a:gd name="connsiteY21" fmla="*/ 313372 h 757237"/>
              <a:gd name="connsiteX22" fmla="*/ 724852 w 811530"/>
              <a:gd name="connsiteY22" fmla="*/ 160020 h 757237"/>
              <a:gd name="connsiteX23" fmla="*/ 724852 w 811530"/>
              <a:gd name="connsiteY23" fmla="*/ 241935 h 757237"/>
              <a:gd name="connsiteX24" fmla="*/ 344805 w 811530"/>
              <a:gd name="connsiteY24" fmla="*/ 400050 h 757237"/>
              <a:gd name="connsiteX25" fmla="*/ 80010 w 811530"/>
              <a:gd name="connsiteY25" fmla="*/ 295275 h 757237"/>
              <a:gd name="connsiteX26" fmla="*/ 80010 w 811530"/>
              <a:gd name="connsiteY26" fmla="*/ 209550 h 757237"/>
              <a:gd name="connsiteX27" fmla="*/ 722947 w 811530"/>
              <a:gd name="connsiteY27" fmla="*/ 538162 h 757237"/>
              <a:gd name="connsiteX28" fmla="*/ 77152 w 811530"/>
              <a:gd name="connsiteY28" fmla="*/ 590550 h 757237"/>
              <a:gd name="connsiteX29" fmla="*/ 77152 w 811530"/>
              <a:gd name="connsiteY29" fmla="*/ 516255 h 757237"/>
              <a:gd name="connsiteX30" fmla="*/ 314325 w 811530"/>
              <a:gd name="connsiteY30" fmla="*/ 613410 h 757237"/>
              <a:gd name="connsiteX31" fmla="*/ 723900 w 811530"/>
              <a:gd name="connsiteY31" fmla="*/ 451485 h 757237"/>
              <a:gd name="connsiteX32" fmla="*/ 722947 w 811530"/>
              <a:gd name="connsiteY32" fmla="*/ 538162 h 757237"/>
              <a:gd name="connsiteX33" fmla="*/ 696277 w 811530"/>
              <a:gd name="connsiteY33" fmla="*/ 395287 h 757237"/>
              <a:gd name="connsiteX34" fmla="*/ 316230 w 811530"/>
              <a:gd name="connsiteY34" fmla="*/ 552450 h 757237"/>
              <a:gd name="connsiteX35" fmla="*/ 51435 w 811530"/>
              <a:gd name="connsiteY35" fmla="*/ 447675 h 757237"/>
              <a:gd name="connsiteX36" fmla="*/ 51435 w 811530"/>
              <a:gd name="connsiteY36" fmla="*/ 361950 h 757237"/>
              <a:gd name="connsiteX37" fmla="*/ 323850 w 811530"/>
              <a:gd name="connsiteY37" fmla="*/ 470535 h 757237"/>
              <a:gd name="connsiteX38" fmla="*/ 697230 w 811530"/>
              <a:gd name="connsiteY38" fmla="*/ 314325 h 757237"/>
              <a:gd name="connsiteX39" fmla="*/ 697230 w 811530"/>
              <a:gd name="connsiteY39" fmla="*/ 395287 h 757237"/>
              <a:gd name="connsiteX40" fmla="*/ 696277 w 811530"/>
              <a:gd name="connsiteY40" fmla="*/ 395287 h 757237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60095 w 811530"/>
              <a:gd name="connsiteY13" fmla="*/ 544830 h 647700"/>
              <a:gd name="connsiteX14" fmla="*/ 760095 w 811530"/>
              <a:gd name="connsiteY14" fmla="*/ 440055 h 647700"/>
              <a:gd name="connsiteX15" fmla="*/ 809625 w 811530"/>
              <a:gd name="connsiteY15" fmla="*/ 419100 h 647700"/>
              <a:gd name="connsiteX16" fmla="*/ 733425 w 811530"/>
              <a:gd name="connsiteY16" fmla="*/ 390525 h 647700"/>
              <a:gd name="connsiteX17" fmla="*/ 733425 w 811530"/>
              <a:gd name="connsiteY17" fmla="*/ 299085 h 647700"/>
              <a:gd name="connsiteX18" fmla="*/ 811530 w 811530"/>
              <a:gd name="connsiteY18" fmla="*/ 266700 h 647700"/>
              <a:gd name="connsiteX19" fmla="*/ 80010 w 811530"/>
              <a:gd name="connsiteY19" fmla="*/ 209550 h 647700"/>
              <a:gd name="connsiteX20" fmla="*/ 344805 w 811530"/>
              <a:gd name="connsiteY20" fmla="*/ 313372 h 647700"/>
              <a:gd name="connsiteX21" fmla="*/ 724852 w 811530"/>
              <a:gd name="connsiteY21" fmla="*/ 160020 h 647700"/>
              <a:gd name="connsiteX22" fmla="*/ 724852 w 811530"/>
              <a:gd name="connsiteY22" fmla="*/ 241935 h 647700"/>
              <a:gd name="connsiteX23" fmla="*/ 344805 w 811530"/>
              <a:gd name="connsiteY23" fmla="*/ 400050 h 647700"/>
              <a:gd name="connsiteX24" fmla="*/ 80010 w 811530"/>
              <a:gd name="connsiteY24" fmla="*/ 295275 h 647700"/>
              <a:gd name="connsiteX25" fmla="*/ 80010 w 811530"/>
              <a:gd name="connsiteY25" fmla="*/ 209550 h 647700"/>
              <a:gd name="connsiteX26" fmla="*/ 722947 w 811530"/>
              <a:gd name="connsiteY26" fmla="*/ 538162 h 647700"/>
              <a:gd name="connsiteX27" fmla="*/ 77152 w 811530"/>
              <a:gd name="connsiteY27" fmla="*/ 590550 h 647700"/>
              <a:gd name="connsiteX28" fmla="*/ 77152 w 811530"/>
              <a:gd name="connsiteY28" fmla="*/ 516255 h 647700"/>
              <a:gd name="connsiteX29" fmla="*/ 314325 w 811530"/>
              <a:gd name="connsiteY29" fmla="*/ 613410 h 647700"/>
              <a:gd name="connsiteX30" fmla="*/ 723900 w 811530"/>
              <a:gd name="connsiteY30" fmla="*/ 451485 h 647700"/>
              <a:gd name="connsiteX31" fmla="*/ 722947 w 811530"/>
              <a:gd name="connsiteY31" fmla="*/ 538162 h 647700"/>
              <a:gd name="connsiteX32" fmla="*/ 696277 w 811530"/>
              <a:gd name="connsiteY32" fmla="*/ 395287 h 647700"/>
              <a:gd name="connsiteX33" fmla="*/ 316230 w 811530"/>
              <a:gd name="connsiteY33" fmla="*/ 552450 h 647700"/>
              <a:gd name="connsiteX34" fmla="*/ 51435 w 811530"/>
              <a:gd name="connsiteY34" fmla="*/ 447675 h 647700"/>
              <a:gd name="connsiteX35" fmla="*/ 51435 w 811530"/>
              <a:gd name="connsiteY35" fmla="*/ 361950 h 647700"/>
              <a:gd name="connsiteX36" fmla="*/ 323850 w 811530"/>
              <a:gd name="connsiteY36" fmla="*/ 470535 h 647700"/>
              <a:gd name="connsiteX37" fmla="*/ 697230 w 811530"/>
              <a:gd name="connsiteY37" fmla="*/ 314325 h 647700"/>
              <a:gd name="connsiteX38" fmla="*/ 697230 w 811530"/>
              <a:gd name="connsiteY38" fmla="*/ 395287 h 647700"/>
              <a:gd name="connsiteX39" fmla="*/ 696277 w 811530"/>
              <a:gd name="connsiteY39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60095 w 811530"/>
              <a:gd name="connsiteY13" fmla="*/ 544830 h 647700"/>
              <a:gd name="connsiteX14" fmla="*/ 760095 w 811530"/>
              <a:gd name="connsiteY14" fmla="*/ 440055 h 647700"/>
              <a:gd name="connsiteX15" fmla="*/ 809625 w 811530"/>
              <a:gd name="connsiteY15" fmla="*/ 419100 h 647700"/>
              <a:gd name="connsiteX16" fmla="*/ 733425 w 811530"/>
              <a:gd name="connsiteY16" fmla="*/ 390525 h 647700"/>
              <a:gd name="connsiteX17" fmla="*/ 733425 w 811530"/>
              <a:gd name="connsiteY17" fmla="*/ 299085 h 647700"/>
              <a:gd name="connsiteX18" fmla="*/ 811530 w 811530"/>
              <a:gd name="connsiteY18" fmla="*/ 266700 h 647700"/>
              <a:gd name="connsiteX19" fmla="*/ 80010 w 811530"/>
              <a:gd name="connsiteY19" fmla="*/ 209550 h 647700"/>
              <a:gd name="connsiteX20" fmla="*/ 344805 w 811530"/>
              <a:gd name="connsiteY20" fmla="*/ 313372 h 647700"/>
              <a:gd name="connsiteX21" fmla="*/ 724852 w 811530"/>
              <a:gd name="connsiteY21" fmla="*/ 160020 h 647700"/>
              <a:gd name="connsiteX22" fmla="*/ 724852 w 811530"/>
              <a:gd name="connsiteY22" fmla="*/ 241935 h 647700"/>
              <a:gd name="connsiteX23" fmla="*/ 344805 w 811530"/>
              <a:gd name="connsiteY23" fmla="*/ 400050 h 647700"/>
              <a:gd name="connsiteX24" fmla="*/ 80010 w 811530"/>
              <a:gd name="connsiteY24" fmla="*/ 295275 h 647700"/>
              <a:gd name="connsiteX25" fmla="*/ 80010 w 811530"/>
              <a:gd name="connsiteY25" fmla="*/ 209550 h 647700"/>
              <a:gd name="connsiteX26" fmla="*/ 723900 w 811530"/>
              <a:gd name="connsiteY26" fmla="*/ 451485 h 647700"/>
              <a:gd name="connsiteX27" fmla="*/ 77152 w 811530"/>
              <a:gd name="connsiteY27" fmla="*/ 590550 h 647700"/>
              <a:gd name="connsiteX28" fmla="*/ 77152 w 811530"/>
              <a:gd name="connsiteY28" fmla="*/ 516255 h 647700"/>
              <a:gd name="connsiteX29" fmla="*/ 314325 w 811530"/>
              <a:gd name="connsiteY29" fmla="*/ 613410 h 647700"/>
              <a:gd name="connsiteX30" fmla="*/ 723900 w 811530"/>
              <a:gd name="connsiteY30" fmla="*/ 451485 h 647700"/>
              <a:gd name="connsiteX31" fmla="*/ 696277 w 811530"/>
              <a:gd name="connsiteY31" fmla="*/ 395287 h 647700"/>
              <a:gd name="connsiteX32" fmla="*/ 316230 w 811530"/>
              <a:gd name="connsiteY32" fmla="*/ 552450 h 647700"/>
              <a:gd name="connsiteX33" fmla="*/ 51435 w 811530"/>
              <a:gd name="connsiteY33" fmla="*/ 447675 h 647700"/>
              <a:gd name="connsiteX34" fmla="*/ 51435 w 811530"/>
              <a:gd name="connsiteY34" fmla="*/ 361950 h 647700"/>
              <a:gd name="connsiteX35" fmla="*/ 323850 w 811530"/>
              <a:gd name="connsiteY35" fmla="*/ 470535 h 647700"/>
              <a:gd name="connsiteX36" fmla="*/ 697230 w 811530"/>
              <a:gd name="connsiteY36" fmla="*/ 314325 h 647700"/>
              <a:gd name="connsiteX37" fmla="*/ 697230 w 811530"/>
              <a:gd name="connsiteY37" fmla="*/ 395287 h 647700"/>
              <a:gd name="connsiteX38" fmla="*/ 696277 w 811530"/>
              <a:gd name="connsiteY38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60095 w 811530"/>
              <a:gd name="connsiteY13" fmla="*/ 440055 h 647700"/>
              <a:gd name="connsiteX14" fmla="*/ 809625 w 811530"/>
              <a:gd name="connsiteY14" fmla="*/ 419100 h 647700"/>
              <a:gd name="connsiteX15" fmla="*/ 733425 w 811530"/>
              <a:gd name="connsiteY15" fmla="*/ 390525 h 647700"/>
              <a:gd name="connsiteX16" fmla="*/ 733425 w 811530"/>
              <a:gd name="connsiteY16" fmla="*/ 299085 h 647700"/>
              <a:gd name="connsiteX17" fmla="*/ 811530 w 811530"/>
              <a:gd name="connsiteY17" fmla="*/ 266700 h 647700"/>
              <a:gd name="connsiteX18" fmla="*/ 80010 w 811530"/>
              <a:gd name="connsiteY18" fmla="*/ 209550 h 647700"/>
              <a:gd name="connsiteX19" fmla="*/ 344805 w 811530"/>
              <a:gd name="connsiteY19" fmla="*/ 313372 h 647700"/>
              <a:gd name="connsiteX20" fmla="*/ 724852 w 811530"/>
              <a:gd name="connsiteY20" fmla="*/ 160020 h 647700"/>
              <a:gd name="connsiteX21" fmla="*/ 724852 w 811530"/>
              <a:gd name="connsiteY21" fmla="*/ 241935 h 647700"/>
              <a:gd name="connsiteX22" fmla="*/ 344805 w 811530"/>
              <a:gd name="connsiteY22" fmla="*/ 400050 h 647700"/>
              <a:gd name="connsiteX23" fmla="*/ 80010 w 811530"/>
              <a:gd name="connsiteY23" fmla="*/ 295275 h 647700"/>
              <a:gd name="connsiteX24" fmla="*/ 80010 w 811530"/>
              <a:gd name="connsiteY24" fmla="*/ 209550 h 647700"/>
              <a:gd name="connsiteX25" fmla="*/ 723900 w 811530"/>
              <a:gd name="connsiteY25" fmla="*/ 451485 h 647700"/>
              <a:gd name="connsiteX26" fmla="*/ 77152 w 811530"/>
              <a:gd name="connsiteY26" fmla="*/ 590550 h 647700"/>
              <a:gd name="connsiteX27" fmla="*/ 77152 w 811530"/>
              <a:gd name="connsiteY27" fmla="*/ 516255 h 647700"/>
              <a:gd name="connsiteX28" fmla="*/ 314325 w 811530"/>
              <a:gd name="connsiteY28" fmla="*/ 613410 h 647700"/>
              <a:gd name="connsiteX29" fmla="*/ 723900 w 811530"/>
              <a:gd name="connsiteY29" fmla="*/ 451485 h 647700"/>
              <a:gd name="connsiteX30" fmla="*/ 696277 w 811530"/>
              <a:gd name="connsiteY30" fmla="*/ 395287 h 647700"/>
              <a:gd name="connsiteX31" fmla="*/ 316230 w 811530"/>
              <a:gd name="connsiteY31" fmla="*/ 552450 h 647700"/>
              <a:gd name="connsiteX32" fmla="*/ 51435 w 811530"/>
              <a:gd name="connsiteY32" fmla="*/ 447675 h 647700"/>
              <a:gd name="connsiteX33" fmla="*/ 51435 w 811530"/>
              <a:gd name="connsiteY33" fmla="*/ 361950 h 647700"/>
              <a:gd name="connsiteX34" fmla="*/ 323850 w 811530"/>
              <a:gd name="connsiteY34" fmla="*/ 470535 h 647700"/>
              <a:gd name="connsiteX35" fmla="*/ 697230 w 811530"/>
              <a:gd name="connsiteY35" fmla="*/ 314325 h 647700"/>
              <a:gd name="connsiteX36" fmla="*/ 697230 w 811530"/>
              <a:gd name="connsiteY36" fmla="*/ 395287 h 647700"/>
              <a:gd name="connsiteX37" fmla="*/ 696277 w 811530"/>
              <a:gd name="connsiteY37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809625 w 811530"/>
              <a:gd name="connsiteY13" fmla="*/ 419100 h 647700"/>
              <a:gd name="connsiteX14" fmla="*/ 733425 w 811530"/>
              <a:gd name="connsiteY14" fmla="*/ 390525 h 647700"/>
              <a:gd name="connsiteX15" fmla="*/ 733425 w 811530"/>
              <a:gd name="connsiteY15" fmla="*/ 299085 h 647700"/>
              <a:gd name="connsiteX16" fmla="*/ 811530 w 811530"/>
              <a:gd name="connsiteY16" fmla="*/ 266700 h 647700"/>
              <a:gd name="connsiteX17" fmla="*/ 80010 w 811530"/>
              <a:gd name="connsiteY17" fmla="*/ 209550 h 647700"/>
              <a:gd name="connsiteX18" fmla="*/ 344805 w 811530"/>
              <a:gd name="connsiteY18" fmla="*/ 313372 h 647700"/>
              <a:gd name="connsiteX19" fmla="*/ 724852 w 811530"/>
              <a:gd name="connsiteY19" fmla="*/ 160020 h 647700"/>
              <a:gd name="connsiteX20" fmla="*/ 724852 w 811530"/>
              <a:gd name="connsiteY20" fmla="*/ 241935 h 647700"/>
              <a:gd name="connsiteX21" fmla="*/ 344805 w 811530"/>
              <a:gd name="connsiteY21" fmla="*/ 400050 h 647700"/>
              <a:gd name="connsiteX22" fmla="*/ 80010 w 811530"/>
              <a:gd name="connsiteY22" fmla="*/ 295275 h 647700"/>
              <a:gd name="connsiteX23" fmla="*/ 80010 w 811530"/>
              <a:gd name="connsiteY23" fmla="*/ 209550 h 647700"/>
              <a:gd name="connsiteX24" fmla="*/ 723900 w 811530"/>
              <a:gd name="connsiteY24" fmla="*/ 451485 h 647700"/>
              <a:gd name="connsiteX25" fmla="*/ 77152 w 811530"/>
              <a:gd name="connsiteY25" fmla="*/ 590550 h 647700"/>
              <a:gd name="connsiteX26" fmla="*/ 77152 w 811530"/>
              <a:gd name="connsiteY26" fmla="*/ 516255 h 647700"/>
              <a:gd name="connsiteX27" fmla="*/ 314325 w 811530"/>
              <a:gd name="connsiteY27" fmla="*/ 613410 h 647700"/>
              <a:gd name="connsiteX28" fmla="*/ 723900 w 811530"/>
              <a:gd name="connsiteY28" fmla="*/ 451485 h 647700"/>
              <a:gd name="connsiteX29" fmla="*/ 696277 w 811530"/>
              <a:gd name="connsiteY29" fmla="*/ 395287 h 647700"/>
              <a:gd name="connsiteX30" fmla="*/ 316230 w 811530"/>
              <a:gd name="connsiteY30" fmla="*/ 552450 h 647700"/>
              <a:gd name="connsiteX31" fmla="*/ 51435 w 811530"/>
              <a:gd name="connsiteY31" fmla="*/ 447675 h 647700"/>
              <a:gd name="connsiteX32" fmla="*/ 51435 w 811530"/>
              <a:gd name="connsiteY32" fmla="*/ 361950 h 647700"/>
              <a:gd name="connsiteX33" fmla="*/ 323850 w 811530"/>
              <a:gd name="connsiteY33" fmla="*/ 470535 h 647700"/>
              <a:gd name="connsiteX34" fmla="*/ 697230 w 811530"/>
              <a:gd name="connsiteY34" fmla="*/ 314325 h 647700"/>
              <a:gd name="connsiteX35" fmla="*/ 697230 w 811530"/>
              <a:gd name="connsiteY35" fmla="*/ 395287 h 647700"/>
              <a:gd name="connsiteX36" fmla="*/ 696277 w 811530"/>
              <a:gd name="connsiteY36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809625 w 811530"/>
              <a:gd name="connsiteY13" fmla="*/ 419100 h 647700"/>
              <a:gd name="connsiteX14" fmla="*/ 733425 w 811530"/>
              <a:gd name="connsiteY14" fmla="*/ 390525 h 647700"/>
              <a:gd name="connsiteX15" fmla="*/ 733425 w 811530"/>
              <a:gd name="connsiteY15" fmla="*/ 299085 h 647700"/>
              <a:gd name="connsiteX16" fmla="*/ 811530 w 811530"/>
              <a:gd name="connsiteY16" fmla="*/ 266700 h 647700"/>
              <a:gd name="connsiteX17" fmla="*/ 80010 w 811530"/>
              <a:gd name="connsiteY17" fmla="*/ 209550 h 647700"/>
              <a:gd name="connsiteX18" fmla="*/ 344805 w 811530"/>
              <a:gd name="connsiteY18" fmla="*/ 313372 h 647700"/>
              <a:gd name="connsiteX19" fmla="*/ 724852 w 811530"/>
              <a:gd name="connsiteY19" fmla="*/ 160020 h 647700"/>
              <a:gd name="connsiteX20" fmla="*/ 724852 w 811530"/>
              <a:gd name="connsiteY20" fmla="*/ 241935 h 647700"/>
              <a:gd name="connsiteX21" fmla="*/ 344805 w 811530"/>
              <a:gd name="connsiteY21" fmla="*/ 400050 h 647700"/>
              <a:gd name="connsiteX22" fmla="*/ 80010 w 811530"/>
              <a:gd name="connsiteY22" fmla="*/ 295275 h 647700"/>
              <a:gd name="connsiteX23" fmla="*/ 80010 w 811530"/>
              <a:gd name="connsiteY23" fmla="*/ 209550 h 647700"/>
              <a:gd name="connsiteX24" fmla="*/ 314325 w 811530"/>
              <a:gd name="connsiteY24" fmla="*/ 613410 h 647700"/>
              <a:gd name="connsiteX25" fmla="*/ 77152 w 811530"/>
              <a:gd name="connsiteY25" fmla="*/ 590550 h 647700"/>
              <a:gd name="connsiteX26" fmla="*/ 77152 w 811530"/>
              <a:gd name="connsiteY26" fmla="*/ 516255 h 647700"/>
              <a:gd name="connsiteX27" fmla="*/ 314325 w 811530"/>
              <a:gd name="connsiteY27" fmla="*/ 613410 h 647700"/>
              <a:gd name="connsiteX28" fmla="*/ 696277 w 811530"/>
              <a:gd name="connsiteY28" fmla="*/ 395287 h 647700"/>
              <a:gd name="connsiteX29" fmla="*/ 316230 w 811530"/>
              <a:gd name="connsiteY29" fmla="*/ 552450 h 647700"/>
              <a:gd name="connsiteX30" fmla="*/ 51435 w 811530"/>
              <a:gd name="connsiteY30" fmla="*/ 447675 h 647700"/>
              <a:gd name="connsiteX31" fmla="*/ 51435 w 811530"/>
              <a:gd name="connsiteY31" fmla="*/ 361950 h 647700"/>
              <a:gd name="connsiteX32" fmla="*/ 323850 w 811530"/>
              <a:gd name="connsiteY32" fmla="*/ 470535 h 647700"/>
              <a:gd name="connsiteX33" fmla="*/ 697230 w 811530"/>
              <a:gd name="connsiteY33" fmla="*/ 314325 h 647700"/>
              <a:gd name="connsiteX34" fmla="*/ 697230 w 811530"/>
              <a:gd name="connsiteY34" fmla="*/ 395287 h 647700"/>
              <a:gd name="connsiteX35" fmla="*/ 696277 w 811530"/>
              <a:gd name="connsiteY35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390525 h 647700"/>
              <a:gd name="connsiteX14" fmla="*/ 733425 w 811530"/>
              <a:gd name="connsiteY14" fmla="*/ 299085 h 647700"/>
              <a:gd name="connsiteX15" fmla="*/ 811530 w 811530"/>
              <a:gd name="connsiteY15" fmla="*/ 266700 h 647700"/>
              <a:gd name="connsiteX16" fmla="*/ 80010 w 811530"/>
              <a:gd name="connsiteY16" fmla="*/ 209550 h 647700"/>
              <a:gd name="connsiteX17" fmla="*/ 344805 w 811530"/>
              <a:gd name="connsiteY17" fmla="*/ 313372 h 647700"/>
              <a:gd name="connsiteX18" fmla="*/ 724852 w 811530"/>
              <a:gd name="connsiteY18" fmla="*/ 160020 h 647700"/>
              <a:gd name="connsiteX19" fmla="*/ 724852 w 811530"/>
              <a:gd name="connsiteY19" fmla="*/ 241935 h 647700"/>
              <a:gd name="connsiteX20" fmla="*/ 344805 w 811530"/>
              <a:gd name="connsiteY20" fmla="*/ 400050 h 647700"/>
              <a:gd name="connsiteX21" fmla="*/ 80010 w 811530"/>
              <a:gd name="connsiteY21" fmla="*/ 295275 h 647700"/>
              <a:gd name="connsiteX22" fmla="*/ 80010 w 811530"/>
              <a:gd name="connsiteY22" fmla="*/ 209550 h 647700"/>
              <a:gd name="connsiteX23" fmla="*/ 314325 w 811530"/>
              <a:gd name="connsiteY23" fmla="*/ 613410 h 647700"/>
              <a:gd name="connsiteX24" fmla="*/ 77152 w 811530"/>
              <a:gd name="connsiteY24" fmla="*/ 590550 h 647700"/>
              <a:gd name="connsiteX25" fmla="*/ 77152 w 811530"/>
              <a:gd name="connsiteY25" fmla="*/ 516255 h 647700"/>
              <a:gd name="connsiteX26" fmla="*/ 314325 w 811530"/>
              <a:gd name="connsiteY26" fmla="*/ 613410 h 647700"/>
              <a:gd name="connsiteX27" fmla="*/ 696277 w 811530"/>
              <a:gd name="connsiteY27" fmla="*/ 395287 h 647700"/>
              <a:gd name="connsiteX28" fmla="*/ 316230 w 811530"/>
              <a:gd name="connsiteY28" fmla="*/ 552450 h 647700"/>
              <a:gd name="connsiteX29" fmla="*/ 51435 w 811530"/>
              <a:gd name="connsiteY29" fmla="*/ 447675 h 647700"/>
              <a:gd name="connsiteX30" fmla="*/ 51435 w 811530"/>
              <a:gd name="connsiteY30" fmla="*/ 361950 h 647700"/>
              <a:gd name="connsiteX31" fmla="*/ 323850 w 811530"/>
              <a:gd name="connsiteY31" fmla="*/ 470535 h 647700"/>
              <a:gd name="connsiteX32" fmla="*/ 697230 w 811530"/>
              <a:gd name="connsiteY32" fmla="*/ 314325 h 647700"/>
              <a:gd name="connsiteX33" fmla="*/ 697230 w 811530"/>
              <a:gd name="connsiteY33" fmla="*/ 395287 h 647700"/>
              <a:gd name="connsiteX34" fmla="*/ 696277 w 811530"/>
              <a:gd name="connsiteY34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314325 w 811530"/>
              <a:gd name="connsiteY22" fmla="*/ 613410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314325 w 811530"/>
              <a:gd name="connsiteY25" fmla="*/ 613410 h 647700"/>
              <a:gd name="connsiteX26" fmla="*/ 696277 w 811530"/>
              <a:gd name="connsiteY26" fmla="*/ 395287 h 647700"/>
              <a:gd name="connsiteX27" fmla="*/ 316230 w 811530"/>
              <a:gd name="connsiteY27" fmla="*/ 552450 h 647700"/>
              <a:gd name="connsiteX28" fmla="*/ 51435 w 811530"/>
              <a:gd name="connsiteY28" fmla="*/ 447675 h 647700"/>
              <a:gd name="connsiteX29" fmla="*/ 51435 w 811530"/>
              <a:gd name="connsiteY29" fmla="*/ 361950 h 647700"/>
              <a:gd name="connsiteX30" fmla="*/ 323850 w 811530"/>
              <a:gd name="connsiteY30" fmla="*/ 470535 h 647700"/>
              <a:gd name="connsiteX31" fmla="*/ 697230 w 811530"/>
              <a:gd name="connsiteY31" fmla="*/ 314325 h 647700"/>
              <a:gd name="connsiteX32" fmla="*/ 697230 w 811530"/>
              <a:gd name="connsiteY32" fmla="*/ 395287 h 647700"/>
              <a:gd name="connsiteX33" fmla="*/ 696277 w 811530"/>
              <a:gd name="connsiteY33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314325 w 811530"/>
              <a:gd name="connsiteY22" fmla="*/ 613410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314325 w 811530"/>
              <a:gd name="connsiteY25" fmla="*/ 613410 h 647700"/>
              <a:gd name="connsiteX26" fmla="*/ 697230 w 811530"/>
              <a:gd name="connsiteY26" fmla="*/ 395287 h 647700"/>
              <a:gd name="connsiteX27" fmla="*/ 316230 w 811530"/>
              <a:gd name="connsiteY27" fmla="*/ 552450 h 647700"/>
              <a:gd name="connsiteX28" fmla="*/ 51435 w 811530"/>
              <a:gd name="connsiteY28" fmla="*/ 447675 h 647700"/>
              <a:gd name="connsiteX29" fmla="*/ 51435 w 811530"/>
              <a:gd name="connsiteY29" fmla="*/ 361950 h 647700"/>
              <a:gd name="connsiteX30" fmla="*/ 323850 w 811530"/>
              <a:gd name="connsiteY30" fmla="*/ 470535 h 647700"/>
              <a:gd name="connsiteX31" fmla="*/ 697230 w 811530"/>
              <a:gd name="connsiteY31" fmla="*/ 314325 h 647700"/>
              <a:gd name="connsiteX32" fmla="*/ 697230 w 811530"/>
              <a:gd name="connsiteY32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314325 w 811530"/>
              <a:gd name="connsiteY22" fmla="*/ 613410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314325 w 811530"/>
              <a:gd name="connsiteY25" fmla="*/ 613410 h 647700"/>
              <a:gd name="connsiteX26" fmla="*/ 697230 w 811530"/>
              <a:gd name="connsiteY26" fmla="*/ 395287 h 647700"/>
              <a:gd name="connsiteX27" fmla="*/ 51435 w 811530"/>
              <a:gd name="connsiteY27" fmla="*/ 447675 h 647700"/>
              <a:gd name="connsiteX28" fmla="*/ 51435 w 811530"/>
              <a:gd name="connsiteY28" fmla="*/ 361950 h 647700"/>
              <a:gd name="connsiteX29" fmla="*/ 323850 w 811530"/>
              <a:gd name="connsiteY29" fmla="*/ 470535 h 647700"/>
              <a:gd name="connsiteX30" fmla="*/ 697230 w 811530"/>
              <a:gd name="connsiteY30" fmla="*/ 314325 h 647700"/>
              <a:gd name="connsiteX31" fmla="*/ 697230 w 811530"/>
              <a:gd name="connsiteY31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77152 w 811530"/>
              <a:gd name="connsiteY22" fmla="*/ 516255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697230 w 811530"/>
              <a:gd name="connsiteY25" fmla="*/ 395287 h 647700"/>
              <a:gd name="connsiteX26" fmla="*/ 51435 w 811530"/>
              <a:gd name="connsiteY26" fmla="*/ 447675 h 647700"/>
              <a:gd name="connsiteX27" fmla="*/ 51435 w 811530"/>
              <a:gd name="connsiteY27" fmla="*/ 361950 h 647700"/>
              <a:gd name="connsiteX28" fmla="*/ 323850 w 811530"/>
              <a:gd name="connsiteY28" fmla="*/ 470535 h 647700"/>
              <a:gd name="connsiteX29" fmla="*/ 697230 w 811530"/>
              <a:gd name="connsiteY29" fmla="*/ 314325 h 647700"/>
              <a:gd name="connsiteX30" fmla="*/ 697230 w 811530"/>
              <a:gd name="connsiteY30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77152 w 811530"/>
              <a:gd name="connsiteY22" fmla="*/ 516255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697230 w 811530"/>
              <a:gd name="connsiteY25" fmla="*/ 395287 h 647700"/>
              <a:gd name="connsiteX26" fmla="*/ 51435 w 811530"/>
              <a:gd name="connsiteY26" fmla="*/ 447675 h 647700"/>
              <a:gd name="connsiteX27" fmla="*/ 51435 w 811530"/>
              <a:gd name="connsiteY27" fmla="*/ 361950 h 647700"/>
              <a:gd name="connsiteX28" fmla="*/ 697230 w 811530"/>
              <a:gd name="connsiteY28" fmla="*/ 314325 h 647700"/>
              <a:gd name="connsiteX29" fmla="*/ 697230 w 811530"/>
              <a:gd name="connsiteY29" fmla="*/ 395287 h 647700"/>
              <a:gd name="connsiteX0" fmla="*/ 843283 w 843283"/>
              <a:gd name="connsiteY0" fmla="*/ 266700 h 590550"/>
              <a:gd name="connsiteX1" fmla="*/ 793753 w 843283"/>
              <a:gd name="connsiteY1" fmla="*/ 248602 h 590550"/>
              <a:gd name="connsiteX2" fmla="*/ 793753 w 843283"/>
              <a:gd name="connsiteY2" fmla="*/ 144780 h 590550"/>
              <a:gd name="connsiteX3" fmla="*/ 843283 w 843283"/>
              <a:gd name="connsiteY3" fmla="*/ 123825 h 590550"/>
              <a:gd name="connsiteX4" fmla="*/ 508003 w 843283"/>
              <a:gd name="connsiteY4" fmla="*/ 0 h 590550"/>
              <a:gd name="connsiteX5" fmla="*/ 100333 w 843283"/>
              <a:gd name="connsiteY5" fmla="*/ 142875 h 590550"/>
              <a:gd name="connsiteX6" fmla="*/ 60328 w 843283"/>
              <a:gd name="connsiteY6" fmla="*/ 257175 h 590550"/>
              <a:gd name="connsiteX7" fmla="*/ 65090 w 843283"/>
              <a:gd name="connsiteY7" fmla="*/ 299085 h 590550"/>
              <a:gd name="connsiteX8" fmla="*/ 31753 w 843283"/>
              <a:gd name="connsiteY8" fmla="*/ 409575 h 590550"/>
              <a:gd name="connsiteX9" fmla="*/ 60328 w 843283"/>
              <a:gd name="connsiteY9" fmla="*/ 492442 h 590550"/>
              <a:gd name="connsiteX10" fmla="*/ 58423 w 843283"/>
              <a:gd name="connsiteY10" fmla="*/ 552450 h 590550"/>
              <a:gd name="connsiteX11" fmla="*/ 841378 w 843283"/>
              <a:gd name="connsiteY11" fmla="*/ 562927 h 590550"/>
              <a:gd name="connsiteX12" fmla="*/ 765178 w 843283"/>
              <a:gd name="connsiteY12" fmla="*/ 299085 h 590550"/>
              <a:gd name="connsiteX13" fmla="*/ 843283 w 843283"/>
              <a:gd name="connsiteY13" fmla="*/ 266700 h 590550"/>
              <a:gd name="connsiteX14" fmla="*/ 111763 w 843283"/>
              <a:gd name="connsiteY14" fmla="*/ 209550 h 590550"/>
              <a:gd name="connsiteX15" fmla="*/ 376558 w 843283"/>
              <a:gd name="connsiteY15" fmla="*/ 313372 h 590550"/>
              <a:gd name="connsiteX16" fmla="*/ 756605 w 843283"/>
              <a:gd name="connsiteY16" fmla="*/ 160020 h 590550"/>
              <a:gd name="connsiteX17" fmla="*/ 756605 w 843283"/>
              <a:gd name="connsiteY17" fmla="*/ 241935 h 590550"/>
              <a:gd name="connsiteX18" fmla="*/ 376558 w 843283"/>
              <a:gd name="connsiteY18" fmla="*/ 400050 h 590550"/>
              <a:gd name="connsiteX19" fmla="*/ 111763 w 843283"/>
              <a:gd name="connsiteY19" fmla="*/ 295275 h 590550"/>
              <a:gd name="connsiteX20" fmla="*/ 111763 w 843283"/>
              <a:gd name="connsiteY20" fmla="*/ 209550 h 590550"/>
              <a:gd name="connsiteX21" fmla="*/ 108905 w 843283"/>
              <a:gd name="connsiteY21" fmla="*/ 516255 h 590550"/>
              <a:gd name="connsiteX22" fmla="*/ 108905 w 843283"/>
              <a:gd name="connsiteY22" fmla="*/ 590550 h 590550"/>
              <a:gd name="connsiteX23" fmla="*/ 108905 w 843283"/>
              <a:gd name="connsiteY23" fmla="*/ 516255 h 590550"/>
              <a:gd name="connsiteX24" fmla="*/ 728983 w 843283"/>
              <a:gd name="connsiteY24" fmla="*/ 395287 h 590550"/>
              <a:gd name="connsiteX25" fmla="*/ 83188 w 843283"/>
              <a:gd name="connsiteY25" fmla="*/ 447675 h 590550"/>
              <a:gd name="connsiteX26" fmla="*/ 83188 w 843283"/>
              <a:gd name="connsiteY26" fmla="*/ 361950 h 590550"/>
              <a:gd name="connsiteX27" fmla="*/ 728983 w 843283"/>
              <a:gd name="connsiteY27" fmla="*/ 314325 h 590550"/>
              <a:gd name="connsiteX28" fmla="*/ 728983 w 843283"/>
              <a:gd name="connsiteY28" fmla="*/ 395287 h 590550"/>
              <a:gd name="connsiteX0" fmla="*/ 811530 w 811530"/>
              <a:gd name="connsiteY0" fmla="*/ 266700 h 590550"/>
              <a:gd name="connsiteX1" fmla="*/ 762000 w 811530"/>
              <a:gd name="connsiteY1" fmla="*/ 248602 h 590550"/>
              <a:gd name="connsiteX2" fmla="*/ 762000 w 811530"/>
              <a:gd name="connsiteY2" fmla="*/ 144780 h 590550"/>
              <a:gd name="connsiteX3" fmla="*/ 811530 w 811530"/>
              <a:gd name="connsiteY3" fmla="*/ 123825 h 590550"/>
              <a:gd name="connsiteX4" fmla="*/ 476250 w 811530"/>
              <a:gd name="connsiteY4" fmla="*/ 0 h 590550"/>
              <a:gd name="connsiteX5" fmla="*/ 68580 w 811530"/>
              <a:gd name="connsiteY5" fmla="*/ 142875 h 590550"/>
              <a:gd name="connsiteX6" fmla="*/ 28575 w 811530"/>
              <a:gd name="connsiteY6" fmla="*/ 257175 h 590550"/>
              <a:gd name="connsiteX7" fmla="*/ 33337 w 811530"/>
              <a:gd name="connsiteY7" fmla="*/ 299085 h 590550"/>
              <a:gd name="connsiteX8" fmla="*/ 0 w 811530"/>
              <a:gd name="connsiteY8" fmla="*/ 409575 h 590550"/>
              <a:gd name="connsiteX9" fmla="*/ 28575 w 811530"/>
              <a:gd name="connsiteY9" fmla="*/ 492442 h 590550"/>
              <a:gd name="connsiteX10" fmla="*/ 809625 w 811530"/>
              <a:gd name="connsiteY10" fmla="*/ 562927 h 590550"/>
              <a:gd name="connsiteX11" fmla="*/ 733425 w 811530"/>
              <a:gd name="connsiteY11" fmla="*/ 299085 h 590550"/>
              <a:gd name="connsiteX12" fmla="*/ 811530 w 811530"/>
              <a:gd name="connsiteY12" fmla="*/ 266700 h 590550"/>
              <a:gd name="connsiteX13" fmla="*/ 80010 w 811530"/>
              <a:gd name="connsiteY13" fmla="*/ 209550 h 590550"/>
              <a:gd name="connsiteX14" fmla="*/ 344805 w 811530"/>
              <a:gd name="connsiteY14" fmla="*/ 313372 h 590550"/>
              <a:gd name="connsiteX15" fmla="*/ 724852 w 811530"/>
              <a:gd name="connsiteY15" fmla="*/ 160020 h 590550"/>
              <a:gd name="connsiteX16" fmla="*/ 724852 w 811530"/>
              <a:gd name="connsiteY16" fmla="*/ 241935 h 590550"/>
              <a:gd name="connsiteX17" fmla="*/ 344805 w 811530"/>
              <a:gd name="connsiteY17" fmla="*/ 400050 h 590550"/>
              <a:gd name="connsiteX18" fmla="*/ 80010 w 811530"/>
              <a:gd name="connsiteY18" fmla="*/ 295275 h 590550"/>
              <a:gd name="connsiteX19" fmla="*/ 80010 w 811530"/>
              <a:gd name="connsiteY19" fmla="*/ 209550 h 590550"/>
              <a:gd name="connsiteX20" fmla="*/ 77152 w 811530"/>
              <a:gd name="connsiteY20" fmla="*/ 516255 h 590550"/>
              <a:gd name="connsiteX21" fmla="*/ 77152 w 811530"/>
              <a:gd name="connsiteY21" fmla="*/ 590550 h 590550"/>
              <a:gd name="connsiteX22" fmla="*/ 77152 w 811530"/>
              <a:gd name="connsiteY22" fmla="*/ 516255 h 590550"/>
              <a:gd name="connsiteX23" fmla="*/ 697230 w 811530"/>
              <a:gd name="connsiteY23" fmla="*/ 395287 h 590550"/>
              <a:gd name="connsiteX24" fmla="*/ 51435 w 811530"/>
              <a:gd name="connsiteY24" fmla="*/ 447675 h 590550"/>
              <a:gd name="connsiteX25" fmla="*/ 51435 w 811530"/>
              <a:gd name="connsiteY25" fmla="*/ 361950 h 590550"/>
              <a:gd name="connsiteX26" fmla="*/ 697230 w 811530"/>
              <a:gd name="connsiteY26" fmla="*/ 314325 h 590550"/>
              <a:gd name="connsiteX27" fmla="*/ 697230 w 811530"/>
              <a:gd name="connsiteY27" fmla="*/ 395287 h 590550"/>
              <a:gd name="connsiteX0" fmla="*/ 811530 w 811530"/>
              <a:gd name="connsiteY0" fmla="*/ 266700 h 570670"/>
              <a:gd name="connsiteX1" fmla="*/ 762000 w 811530"/>
              <a:gd name="connsiteY1" fmla="*/ 248602 h 570670"/>
              <a:gd name="connsiteX2" fmla="*/ 762000 w 811530"/>
              <a:gd name="connsiteY2" fmla="*/ 144780 h 570670"/>
              <a:gd name="connsiteX3" fmla="*/ 811530 w 811530"/>
              <a:gd name="connsiteY3" fmla="*/ 123825 h 570670"/>
              <a:gd name="connsiteX4" fmla="*/ 476250 w 811530"/>
              <a:gd name="connsiteY4" fmla="*/ 0 h 570670"/>
              <a:gd name="connsiteX5" fmla="*/ 68580 w 811530"/>
              <a:gd name="connsiteY5" fmla="*/ 142875 h 570670"/>
              <a:gd name="connsiteX6" fmla="*/ 28575 w 811530"/>
              <a:gd name="connsiteY6" fmla="*/ 257175 h 570670"/>
              <a:gd name="connsiteX7" fmla="*/ 33337 w 811530"/>
              <a:gd name="connsiteY7" fmla="*/ 299085 h 570670"/>
              <a:gd name="connsiteX8" fmla="*/ 0 w 811530"/>
              <a:gd name="connsiteY8" fmla="*/ 409575 h 570670"/>
              <a:gd name="connsiteX9" fmla="*/ 28575 w 811530"/>
              <a:gd name="connsiteY9" fmla="*/ 492442 h 570670"/>
              <a:gd name="connsiteX10" fmla="*/ 809625 w 811530"/>
              <a:gd name="connsiteY10" fmla="*/ 562927 h 570670"/>
              <a:gd name="connsiteX11" fmla="*/ 733425 w 811530"/>
              <a:gd name="connsiteY11" fmla="*/ 299085 h 570670"/>
              <a:gd name="connsiteX12" fmla="*/ 811530 w 811530"/>
              <a:gd name="connsiteY12" fmla="*/ 266700 h 570670"/>
              <a:gd name="connsiteX13" fmla="*/ 80010 w 811530"/>
              <a:gd name="connsiteY13" fmla="*/ 209550 h 570670"/>
              <a:gd name="connsiteX14" fmla="*/ 344805 w 811530"/>
              <a:gd name="connsiteY14" fmla="*/ 313372 h 570670"/>
              <a:gd name="connsiteX15" fmla="*/ 724852 w 811530"/>
              <a:gd name="connsiteY15" fmla="*/ 160020 h 570670"/>
              <a:gd name="connsiteX16" fmla="*/ 724852 w 811530"/>
              <a:gd name="connsiteY16" fmla="*/ 241935 h 570670"/>
              <a:gd name="connsiteX17" fmla="*/ 344805 w 811530"/>
              <a:gd name="connsiteY17" fmla="*/ 400050 h 570670"/>
              <a:gd name="connsiteX18" fmla="*/ 80010 w 811530"/>
              <a:gd name="connsiteY18" fmla="*/ 295275 h 570670"/>
              <a:gd name="connsiteX19" fmla="*/ 80010 w 811530"/>
              <a:gd name="connsiteY19" fmla="*/ 209550 h 570670"/>
              <a:gd name="connsiteX20" fmla="*/ 697230 w 811530"/>
              <a:gd name="connsiteY20" fmla="*/ 395287 h 570670"/>
              <a:gd name="connsiteX21" fmla="*/ 51435 w 811530"/>
              <a:gd name="connsiteY21" fmla="*/ 447675 h 570670"/>
              <a:gd name="connsiteX22" fmla="*/ 51435 w 811530"/>
              <a:gd name="connsiteY22" fmla="*/ 361950 h 570670"/>
              <a:gd name="connsiteX23" fmla="*/ 697230 w 811530"/>
              <a:gd name="connsiteY23" fmla="*/ 314325 h 570670"/>
              <a:gd name="connsiteX24" fmla="*/ 697230 w 811530"/>
              <a:gd name="connsiteY24" fmla="*/ 395287 h 570670"/>
              <a:gd name="connsiteX0" fmla="*/ 867671 w 867671"/>
              <a:gd name="connsiteY0" fmla="*/ 266700 h 564728"/>
              <a:gd name="connsiteX1" fmla="*/ 818141 w 867671"/>
              <a:gd name="connsiteY1" fmla="*/ 248602 h 564728"/>
              <a:gd name="connsiteX2" fmla="*/ 818141 w 867671"/>
              <a:gd name="connsiteY2" fmla="*/ 144780 h 564728"/>
              <a:gd name="connsiteX3" fmla="*/ 867671 w 867671"/>
              <a:gd name="connsiteY3" fmla="*/ 123825 h 564728"/>
              <a:gd name="connsiteX4" fmla="*/ 532391 w 867671"/>
              <a:gd name="connsiteY4" fmla="*/ 0 h 564728"/>
              <a:gd name="connsiteX5" fmla="*/ 124721 w 867671"/>
              <a:gd name="connsiteY5" fmla="*/ 142875 h 564728"/>
              <a:gd name="connsiteX6" fmla="*/ 84716 w 867671"/>
              <a:gd name="connsiteY6" fmla="*/ 257175 h 564728"/>
              <a:gd name="connsiteX7" fmla="*/ 89478 w 867671"/>
              <a:gd name="connsiteY7" fmla="*/ 299085 h 564728"/>
              <a:gd name="connsiteX8" fmla="*/ 56141 w 867671"/>
              <a:gd name="connsiteY8" fmla="*/ 409575 h 564728"/>
              <a:gd name="connsiteX9" fmla="*/ 865766 w 867671"/>
              <a:gd name="connsiteY9" fmla="*/ 562927 h 564728"/>
              <a:gd name="connsiteX10" fmla="*/ 789566 w 867671"/>
              <a:gd name="connsiteY10" fmla="*/ 299085 h 564728"/>
              <a:gd name="connsiteX11" fmla="*/ 867671 w 867671"/>
              <a:gd name="connsiteY11" fmla="*/ 266700 h 564728"/>
              <a:gd name="connsiteX12" fmla="*/ 136151 w 867671"/>
              <a:gd name="connsiteY12" fmla="*/ 209550 h 564728"/>
              <a:gd name="connsiteX13" fmla="*/ 400946 w 867671"/>
              <a:gd name="connsiteY13" fmla="*/ 313372 h 564728"/>
              <a:gd name="connsiteX14" fmla="*/ 780993 w 867671"/>
              <a:gd name="connsiteY14" fmla="*/ 160020 h 564728"/>
              <a:gd name="connsiteX15" fmla="*/ 780993 w 867671"/>
              <a:gd name="connsiteY15" fmla="*/ 241935 h 564728"/>
              <a:gd name="connsiteX16" fmla="*/ 400946 w 867671"/>
              <a:gd name="connsiteY16" fmla="*/ 400050 h 564728"/>
              <a:gd name="connsiteX17" fmla="*/ 136151 w 867671"/>
              <a:gd name="connsiteY17" fmla="*/ 295275 h 564728"/>
              <a:gd name="connsiteX18" fmla="*/ 136151 w 867671"/>
              <a:gd name="connsiteY18" fmla="*/ 209550 h 564728"/>
              <a:gd name="connsiteX19" fmla="*/ 753371 w 867671"/>
              <a:gd name="connsiteY19" fmla="*/ 395287 h 564728"/>
              <a:gd name="connsiteX20" fmla="*/ 107576 w 867671"/>
              <a:gd name="connsiteY20" fmla="*/ 447675 h 564728"/>
              <a:gd name="connsiteX21" fmla="*/ 107576 w 867671"/>
              <a:gd name="connsiteY21" fmla="*/ 361950 h 564728"/>
              <a:gd name="connsiteX22" fmla="*/ 753371 w 867671"/>
              <a:gd name="connsiteY22" fmla="*/ 314325 h 564728"/>
              <a:gd name="connsiteX23" fmla="*/ 753371 w 867671"/>
              <a:gd name="connsiteY23" fmla="*/ 395287 h 564728"/>
              <a:gd name="connsiteX0" fmla="*/ 862036 w 862036"/>
              <a:gd name="connsiteY0" fmla="*/ 266700 h 447675"/>
              <a:gd name="connsiteX1" fmla="*/ 812506 w 862036"/>
              <a:gd name="connsiteY1" fmla="*/ 248602 h 447675"/>
              <a:gd name="connsiteX2" fmla="*/ 812506 w 862036"/>
              <a:gd name="connsiteY2" fmla="*/ 144780 h 447675"/>
              <a:gd name="connsiteX3" fmla="*/ 862036 w 862036"/>
              <a:gd name="connsiteY3" fmla="*/ 123825 h 447675"/>
              <a:gd name="connsiteX4" fmla="*/ 526756 w 862036"/>
              <a:gd name="connsiteY4" fmla="*/ 0 h 447675"/>
              <a:gd name="connsiteX5" fmla="*/ 119086 w 862036"/>
              <a:gd name="connsiteY5" fmla="*/ 142875 h 447675"/>
              <a:gd name="connsiteX6" fmla="*/ 79081 w 862036"/>
              <a:gd name="connsiteY6" fmla="*/ 257175 h 447675"/>
              <a:gd name="connsiteX7" fmla="*/ 83843 w 862036"/>
              <a:gd name="connsiteY7" fmla="*/ 299085 h 447675"/>
              <a:gd name="connsiteX8" fmla="*/ 50506 w 862036"/>
              <a:gd name="connsiteY8" fmla="*/ 409575 h 447675"/>
              <a:gd name="connsiteX9" fmla="*/ 783931 w 862036"/>
              <a:gd name="connsiteY9" fmla="*/ 299085 h 447675"/>
              <a:gd name="connsiteX10" fmla="*/ 862036 w 862036"/>
              <a:gd name="connsiteY10" fmla="*/ 266700 h 447675"/>
              <a:gd name="connsiteX11" fmla="*/ 130516 w 862036"/>
              <a:gd name="connsiteY11" fmla="*/ 209550 h 447675"/>
              <a:gd name="connsiteX12" fmla="*/ 395311 w 862036"/>
              <a:gd name="connsiteY12" fmla="*/ 313372 h 447675"/>
              <a:gd name="connsiteX13" fmla="*/ 775358 w 862036"/>
              <a:gd name="connsiteY13" fmla="*/ 160020 h 447675"/>
              <a:gd name="connsiteX14" fmla="*/ 775358 w 862036"/>
              <a:gd name="connsiteY14" fmla="*/ 241935 h 447675"/>
              <a:gd name="connsiteX15" fmla="*/ 395311 w 862036"/>
              <a:gd name="connsiteY15" fmla="*/ 400050 h 447675"/>
              <a:gd name="connsiteX16" fmla="*/ 130516 w 862036"/>
              <a:gd name="connsiteY16" fmla="*/ 295275 h 447675"/>
              <a:gd name="connsiteX17" fmla="*/ 130516 w 862036"/>
              <a:gd name="connsiteY17" fmla="*/ 209550 h 447675"/>
              <a:gd name="connsiteX18" fmla="*/ 747736 w 862036"/>
              <a:gd name="connsiteY18" fmla="*/ 395287 h 447675"/>
              <a:gd name="connsiteX19" fmla="*/ 101941 w 862036"/>
              <a:gd name="connsiteY19" fmla="*/ 447675 h 447675"/>
              <a:gd name="connsiteX20" fmla="*/ 101941 w 862036"/>
              <a:gd name="connsiteY20" fmla="*/ 361950 h 447675"/>
              <a:gd name="connsiteX21" fmla="*/ 747736 w 862036"/>
              <a:gd name="connsiteY21" fmla="*/ 314325 h 447675"/>
              <a:gd name="connsiteX22" fmla="*/ 747736 w 862036"/>
              <a:gd name="connsiteY22" fmla="*/ 395287 h 447675"/>
              <a:gd name="connsiteX0" fmla="*/ 862036 w 862036"/>
              <a:gd name="connsiteY0" fmla="*/ 266700 h 447675"/>
              <a:gd name="connsiteX1" fmla="*/ 812506 w 862036"/>
              <a:gd name="connsiteY1" fmla="*/ 248602 h 447675"/>
              <a:gd name="connsiteX2" fmla="*/ 812506 w 862036"/>
              <a:gd name="connsiteY2" fmla="*/ 144780 h 447675"/>
              <a:gd name="connsiteX3" fmla="*/ 862036 w 862036"/>
              <a:gd name="connsiteY3" fmla="*/ 123825 h 447675"/>
              <a:gd name="connsiteX4" fmla="*/ 526756 w 862036"/>
              <a:gd name="connsiteY4" fmla="*/ 0 h 447675"/>
              <a:gd name="connsiteX5" fmla="*/ 119086 w 862036"/>
              <a:gd name="connsiteY5" fmla="*/ 142875 h 447675"/>
              <a:gd name="connsiteX6" fmla="*/ 79081 w 862036"/>
              <a:gd name="connsiteY6" fmla="*/ 257175 h 447675"/>
              <a:gd name="connsiteX7" fmla="*/ 83843 w 862036"/>
              <a:gd name="connsiteY7" fmla="*/ 299085 h 447675"/>
              <a:gd name="connsiteX8" fmla="*/ 50506 w 862036"/>
              <a:gd name="connsiteY8" fmla="*/ 409575 h 447675"/>
              <a:gd name="connsiteX9" fmla="*/ 783931 w 862036"/>
              <a:gd name="connsiteY9" fmla="*/ 299085 h 447675"/>
              <a:gd name="connsiteX10" fmla="*/ 862036 w 862036"/>
              <a:gd name="connsiteY10" fmla="*/ 266700 h 447675"/>
              <a:gd name="connsiteX11" fmla="*/ 130516 w 862036"/>
              <a:gd name="connsiteY11" fmla="*/ 209550 h 447675"/>
              <a:gd name="connsiteX12" fmla="*/ 395311 w 862036"/>
              <a:gd name="connsiteY12" fmla="*/ 313372 h 447675"/>
              <a:gd name="connsiteX13" fmla="*/ 775358 w 862036"/>
              <a:gd name="connsiteY13" fmla="*/ 160020 h 447675"/>
              <a:gd name="connsiteX14" fmla="*/ 775358 w 862036"/>
              <a:gd name="connsiteY14" fmla="*/ 241935 h 447675"/>
              <a:gd name="connsiteX15" fmla="*/ 395311 w 862036"/>
              <a:gd name="connsiteY15" fmla="*/ 400050 h 447675"/>
              <a:gd name="connsiteX16" fmla="*/ 130516 w 862036"/>
              <a:gd name="connsiteY16" fmla="*/ 295275 h 447675"/>
              <a:gd name="connsiteX17" fmla="*/ 130516 w 862036"/>
              <a:gd name="connsiteY17" fmla="*/ 209550 h 447675"/>
              <a:gd name="connsiteX18" fmla="*/ 747736 w 862036"/>
              <a:gd name="connsiteY18" fmla="*/ 314325 h 447675"/>
              <a:gd name="connsiteX19" fmla="*/ 101941 w 862036"/>
              <a:gd name="connsiteY19" fmla="*/ 447675 h 447675"/>
              <a:gd name="connsiteX20" fmla="*/ 101941 w 862036"/>
              <a:gd name="connsiteY20" fmla="*/ 361950 h 447675"/>
              <a:gd name="connsiteX21" fmla="*/ 747736 w 862036"/>
              <a:gd name="connsiteY21" fmla="*/ 314325 h 447675"/>
              <a:gd name="connsiteX0" fmla="*/ 862036 w 862036"/>
              <a:gd name="connsiteY0" fmla="*/ 266700 h 409575"/>
              <a:gd name="connsiteX1" fmla="*/ 812506 w 862036"/>
              <a:gd name="connsiteY1" fmla="*/ 248602 h 409575"/>
              <a:gd name="connsiteX2" fmla="*/ 812506 w 862036"/>
              <a:gd name="connsiteY2" fmla="*/ 144780 h 409575"/>
              <a:gd name="connsiteX3" fmla="*/ 862036 w 862036"/>
              <a:gd name="connsiteY3" fmla="*/ 123825 h 409575"/>
              <a:gd name="connsiteX4" fmla="*/ 526756 w 862036"/>
              <a:gd name="connsiteY4" fmla="*/ 0 h 409575"/>
              <a:gd name="connsiteX5" fmla="*/ 119086 w 862036"/>
              <a:gd name="connsiteY5" fmla="*/ 142875 h 409575"/>
              <a:gd name="connsiteX6" fmla="*/ 79081 w 862036"/>
              <a:gd name="connsiteY6" fmla="*/ 257175 h 409575"/>
              <a:gd name="connsiteX7" fmla="*/ 83843 w 862036"/>
              <a:gd name="connsiteY7" fmla="*/ 299085 h 409575"/>
              <a:gd name="connsiteX8" fmla="*/ 50506 w 862036"/>
              <a:gd name="connsiteY8" fmla="*/ 409575 h 409575"/>
              <a:gd name="connsiteX9" fmla="*/ 783931 w 862036"/>
              <a:gd name="connsiteY9" fmla="*/ 299085 h 409575"/>
              <a:gd name="connsiteX10" fmla="*/ 862036 w 862036"/>
              <a:gd name="connsiteY10" fmla="*/ 266700 h 409575"/>
              <a:gd name="connsiteX11" fmla="*/ 130516 w 862036"/>
              <a:gd name="connsiteY11" fmla="*/ 209550 h 409575"/>
              <a:gd name="connsiteX12" fmla="*/ 395311 w 862036"/>
              <a:gd name="connsiteY12" fmla="*/ 313372 h 409575"/>
              <a:gd name="connsiteX13" fmla="*/ 775358 w 862036"/>
              <a:gd name="connsiteY13" fmla="*/ 160020 h 409575"/>
              <a:gd name="connsiteX14" fmla="*/ 775358 w 862036"/>
              <a:gd name="connsiteY14" fmla="*/ 241935 h 409575"/>
              <a:gd name="connsiteX15" fmla="*/ 395311 w 862036"/>
              <a:gd name="connsiteY15" fmla="*/ 400050 h 409575"/>
              <a:gd name="connsiteX16" fmla="*/ 130516 w 862036"/>
              <a:gd name="connsiteY16" fmla="*/ 295275 h 409575"/>
              <a:gd name="connsiteX17" fmla="*/ 130516 w 862036"/>
              <a:gd name="connsiteY17" fmla="*/ 209550 h 409575"/>
              <a:gd name="connsiteX18" fmla="*/ 747736 w 862036"/>
              <a:gd name="connsiteY18" fmla="*/ 314325 h 409575"/>
              <a:gd name="connsiteX19" fmla="*/ 101941 w 862036"/>
              <a:gd name="connsiteY19" fmla="*/ 361950 h 409575"/>
              <a:gd name="connsiteX20" fmla="*/ 747736 w 862036"/>
              <a:gd name="connsiteY20" fmla="*/ 314325 h 409575"/>
              <a:gd name="connsiteX0" fmla="*/ 862036 w 862036"/>
              <a:gd name="connsiteY0" fmla="*/ 266700 h 409575"/>
              <a:gd name="connsiteX1" fmla="*/ 812506 w 862036"/>
              <a:gd name="connsiteY1" fmla="*/ 248602 h 409575"/>
              <a:gd name="connsiteX2" fmla="*/ 812506 w 862036"/>
              <a:gd name="connsiteY2" fmla="*/ 144780 h 409575"/>
              <a:gd name="connsiteX3" fmla="*/ 862036 w 862036"/>
              <a:gd name="connsiteY3" fmla="*/ 123825 h 409575"/>
              <a:gd name="connsiteX4" fmla="*/ 526756 w 862036"/>
              <a:gd name="connsiteY4" fmla="*/ 0 h 409575"/>
              <a:gd name="connsiteX5" fmla="*/ 119086 w 862036"/>
              <a:gd name="connsiteY5" fmla="*/ 142875 h 409575"/>
              <a:gd name="connsiteX6" fmla="*/ 79081 w 862036"/>
              <a:gd name="connsiteY6" fmla="*/ 257175 h 409575"/>
              <a:gd name="connsiteX7" fmla="*/ 83843 w 862036"/>
              <a:gd name="connsiteY7" fmla="*/ 299085 h 409575"/>
              <a:gd name="connsiteX8" fmla="*/ 50506 w 862036"/>
              <a:gd name="connsiteY8" fmla="*/ 409575 h 409575"/>
              <a:gd name="connsiteX9" fmla="*/ 783931 w 862036"/>
              <a:gd name="connsiteY9" fmla="*/ 299085 h 409575"/>
              <a:gd name="connsiteX10" fmla="*/ 862036 w 862036"/>
              <a:gd name="connsiteY10" fmla="*/ 266700 h 409575"/>
              <a:gd name="connsiteX11" fmla="*/ 130516 w 862036"/>
              <a:gd name="connsiteY11" fmla="*/ 209550 h 409575"/>
              <a:gd name="connsiteX12" fmla="*/ 395311 w 862036"/>
              <a:gd name="connsiteY12" fmla="*/ 313372 h 409575"/>
              <a:gd name="connsiteX13" fmla="*/ 775358 w 862036"/>
              <a:gd name="connsiteY13" fmla="*/ 160020 h 409575"/>
              <a:gd name="connsiteX14" fmla="*/ 775358 w 862036"/>
              <a:gd name="connsiteY14" fmla="*/ 241935 h 409575"/>
              <a:gd name="connsiteX15" fmla="*/ 395311 w 862036"/>
              <a:gd name="connsiteY15" fmla="*/ 400050 h 409575"/>
              <a:gd name="connsiteX16" fmla="*/ 130516 w 862036"/>
              <a:gd name="connsiteY16" fmla="*/ 295275 h 409575"/>
              <a:gd name="connsiteX17" fmla="*/ 130516 w 862036"/>
              <a:gd name="connsiteY17" fmla="*/ 209550 h 409575"/>
              <a:gd name="connsiteX0" fmla="*/ 782955 w 782955"/>
              <a:gd name="connsiteY0" fmla="*/ 266700 h 427166"/>
              <a:gd name="connsiteX1" fmla="*/ 733425 w 782955"/>
              <a:gd name="connsiteY1" fmla="*/ 248602 h 427166"/>
              <a:gd name="connsiteX2" fmla="*/ 733425 w 782955"/>
              <a:gd name="connsiteY2" fmla="*/ 144780 h 427166"/>
              <a:gd name="connsiteX3" fmla="*/ 782955 w 782955"/>
              <a:gd name="connsiteY3" fmla="*/ 123825 h 427166"/>
              <a:gd name="connsiteX4" fmla="*/ 447675 w 782955"/>
              <a:gd name="connsiteY4" fmla="*/ 0 h 427166"/>
              <a:gd name="connsiteX5" fmla="*/ 40005 w 782955"/>
              <a:gd name="connsiteY5" fmla="*/ 142875 h 427166"/>
              <a:gd name="connsiteX6" fmla="*/ 0 w 782955"/>
              <a:gd name="connsiteY6" fmla="*/ 257175 h 427166"/>
              <a:gd name="connsiteX7" fmla="*/ 4762 w 782955"/>
              <a:gd name="connsiteY7" fmla="*/ 299085 h 427166"/>
              <a:gd name="connsiteX8" fmla="*/ 278289 w 782955"/>
              <a:gd name="connsiteY8" fmla="*/ 427166 h 427166"/>
              <a:gd name="connsiteX9" fmla="*/ 704850 w 782955"/>
              <a:gd name="connsiteY9" fmla="*/ 299085 h 427166"/>
              <a:gd name="connsiteX10" fmla="*/ 782955 w 782955"/>
              <a:gd name="connsiteY10" fmla="*/ 266700 h 427166"/>
              <a:gd name="connsiteX11" fmla="*/ 51435 w 782955"/>
              <a:gd name="connsiteY11" fmla="*/ 209550 h 427166"/>
              <a:gd name="connsiteX12" fmla="*/ 316230 w 782955"/>
              <a:gd name="connsiteY12" fmla="*/ 313372 h 427166"/>
              <a:gd name="connsiteX13" fmla="*/ 696277 w 782955"/>
              <a:gd name="connsiteY13" fmla="*/ 160020 h 427166"/>
              <a:gd name="connsiteX14" fmla="*/ 696277 w 782955"/>
              <a:gd name="connsiteY14" fmla="*/ 241935 h 427166"/>
              <a:gd name="connsiteX15" fmla="*/ 316230 w 782955"/>
              <a:gd name="connsiteY15" fmla="*/ 400050 h 427166"/>
              <a:gd name="connsiteX16" fmla="*/ 51435 w 782955"/>
              <a:gd name="connsiteY16" fmla="*/ 295275 h 427166"/>
              <a:gd name="connsiteX17" fmla="*/ 51435 w 782955"/>
              <a:gd name="connsiteY17" fmla="*/ 209550 h 427166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82955 w 782955"/>
              <a:gd name="connsiteY9" fmla="*/ 266700 h 454530"/>
              <a:gd name="connsiteX10" fmla="*/ 51435 w 782955"/>
              <a:gd name="connsiteY10" fmla="*/ 209550 h 454530"/>
              <a:gd name="connsiteX11" fmla="*/ 316230 w 782955"/>
              <a:gd name="connsiteY11" fmla="*/ 313372 h 454530"/>
              <a:gd name="connsiteX12" fmla="*/ 696277 w 782955"/>
              <a:gd name="connsiteY12" fmla="*/ 160020 h 454530"/>
              <a:gd name="connsiteX13" fmla="*/ 696277 w 782955"/>
              <a:gd name="connsiteY13" fmla="*/ 241935 h 454530"/>
              <a:gd name="connsiteX14" fmla="*/ 316230 w 782955"/>
              <a:gd name="connsiteY14" fmla="*/ 400050 h 454530"/>
              <a:gd name="connsiteX15" fmla="*/ 51435 w 782955"/>
              <a:gd name="connsiteY15" fmla="*/ 295275 h 454530"/>
              <a:gd name="connsiteX16" fmla="*/ 51435 w 782955"/>
              <a:gd name="connsiteY16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82955 w 782955"/>
              <a:gd name="connsiteY9" fmla="*/ 266700 h 454530"/>
              <a:gd name="connsiteX10" fmla="*/ 51435 w 782955"/>
              <a:gd name="connsiteY10" fmla="*/ 209550 h 454530"/>
              <a:gd name="connsiteX11" fmla="*/ 316230 w 782955"/>
              <a:gd name="connsiteY11" fmla="*/ 313372 h 454530"/>
              <a:gd name="connsiteX12" fmla="*/ 696277 w 782955"/>
              <a:gd name="connsiteY12" fmla="*/ 160020 h 454530"/>
              <a:gd name="connsiteX13" fmla="*/ 696277 w 782955"/>
              <a:gd name="connsiteY13" fmla="*/ 241935 h 454530"/>
              <a:gd name="connsiteX14" fmla="*/ 316230 w 782955"/>
              <a:gd name="connsiteY14" fmla="*/ 400050 h 454530"/>
              <a:gd name="connsiteX15" fmla="*/ 51435 w 782955"/>
              <a:gd name="connsiteY15" fmla="*/ 295275 h 454530"/>
              <a:gd name="connsiteX16" fmla="*/ 51435 w 782955"/>
              <a:gd name="connsiteY16" fmla="*/ 209550 h 454530"/>
              <a:gd name="connsiteX0" fmla="*/ 782955 w 782955"/>
              <a:gd name="connsiteY0" fmla="*/ 266700 h 464303"/>
              <a:gd name="connsiteX1" fmla="*/ 733425 w 782955"/>
              <a:gd name="connsiteY1" fmla="*/ 248602 h 464303"/>
              <a:gd name="connsiteX2" fmla="*/ 733425 w 782955"/>
              <a:gd name="connsiteY2" fmla="*/ 144780 h 464303"/>
              <a:gd name="connsiteX3" fmla="*/ 782955 w 782955"/>
              <a:gd name="connsiteY3" fmla="*/ 123825 h 464303"/>
              <a:gd name="connsiteX4" fmla="*/ 447675 w 782955"/>
              <a:gd name="connsiteY4" fmla="*/ 0 h 464303"/>
              <a:gd name="connsiteX5" fmla="*/ 40005 w 782955"/>
              <a:gd name="connsiteY5" fmla="*/ 142875 h 464303"/>
              <a:gd name="connsiteX6" fmla="*/ 0 w 782955"/>
              <a:gd name="connsiteY6" fmla="*/ 257175 h 464303"/>
              <a:gd name="connsiteX7" fmla="*/ 4762 w 782955"/>
              <a:gd name="connsiteY7" fmla="*/ 299085 h 464303"/>
              <a:gd name="connsiteX8" fmla="*/ 319335 w 782955"/>
              <a:gd name="connsiteY8" fmla="*/ 464303 h 464303"/>
              <a:gd name="connsiteX9" fmla="*/ 782955 w 782955"/>
              <a:gd name="connsiteY9" fmla="*/ 266700 h 464303"/>
              <a:gd name="connsiteX10" fmla="*/ 51435 w 782955"/>
              <a:gd name="connsiteY10" fmla="*/ 209550 h 464303"/>
              <a:gd name="connsiteX11" fmla="*/ 316230 w 782955"/>
              <a:gd name="connsiteY11" fmla="*/ 313372 h 464303"/>
              <a:gd name="connsiteX12" fmla="*/ 696277 w 782955"/>
              <a:gd name="connsiteY12" fmla="*/ 160020 h 464303"/>
              <a:gd name="connsiteX13" fmla="*/ 696277 w 782955"/>
              <a:gd name="connsiteY13" fmla="*/ 241935 h 464303"/>
              <a:gd name="connsiteX14" fmla="*/ 316230 w 782955"/>
              <a:gd name="connsiteY14" fmla="*/ 400050 h 464303"/>
              <a:gd name="connsiteX15" fmla="*/ 51435 w 782955"/>
              <a:gd name="connsiteY15" fmla="*/ 295275 h 464303"/>
              <a:gd name="connsiteX16" fmla="*/ 51435 w 782955"/>
              <a:gd name="connsiteY16" fmla="*/ 209550 h 464303"/>
              <a:gd name="connsiteX0" fmla="*/ 782955 w 782955"/>
              <a:gd name="connsiteY0" fmla="*/ 266700 h 464303"/>
              <a:gd name="connsiteX1" fmla="*/ 733425 w 782955"/>
              <a:gd name="connsiteY1" fmla="*/ 248602 h 464303"/>
              <a:gd name="connsiteX2" fmla="*/ 733425 w 782955"/>
              <a:gd name="connsiteY2" fmla="*/ 144780 h 464303"/>
              <a:gd name="connsiteX3" fmla="*/ 782955 w 782955"/>
              <a:gd name="connsiteY3" fmla="*/ 123825 h 464303"/>
              <a:gd name="connsiteX4" fmla="*/ 447675 w 782955"/>
              <a:gd name="connsiteY4" fmla="*/ 0 h 464303"/>
              <a:gd name="connsiteX5" fmla="*/ 40005 w 782955"/>
              <a:gd name="connsiteY5" fmla="*/ 142875 h 464303"/>
              <a:gd name="connsiteX6" fmla="*/ 0 w 782955"/>
              <a:gd name="connsiteY6" fmla="*/ 257175 h 464303"/>
              <a:gd name="connsiteX7" fmla="*/ 4762 w 782955"/>
              <a:gd name="connsiteY7" fmla="*/ 299085 h 464303"/>
              <a:gd name="connsiteX8" fmla="*/ 319335 w 782955"/>
              <a:gd name="connsiteY8" fmla="*/ 464303 h 464303"/>
              <a:gd name="connsiteX9" fmla="*/ 782955 w 782955"/>
              <a:gd name="connsiteY9" fmla="*/ 266700 h 464303"/>
              <a:gd name="connsiteX10" fmla="*/ 51435 w 782955"/>
              <a:gd name="connsiteY10" fmla="*/ 209550 h 464303"/>
              <a:gd name="connsiteX11" fmla="*/ 316230 w 782955"/>
              <a:gd name="connsiteY11" fmla="*/ 313372 h 464303"/>
              <a:gd name="connsiteX12" fmla="*/ 696277 w 782955"/>
              <a:gd name="connsiteY12" fmla="*/ 160020 h 464303"/>
              <a:gd name="connsiteX13" fmla="*/ 696277 w 782955"/>
              <a:gd name="connsiteY13" fmla="*/ 241935 h 464303"/>
              <a:gd name="connsiteX14" fmla="*/ 316230 w 782955"/>
              <a:gd name="connsiteY14" fmla="*/ 400050 h 464303"/>
              <a:gd name="connsiteX15" fmla="*/ 51435 w 782955"/>
              <a:gd name="connsiteY15" fmla="*/ 295275 h 464303"/>
              <a:gd name="connsiteX16" fmla="*/ 51435 w 782955"/>
              <a:gd name="connsiteY16" fmla="*/ 209550 h 464303"/>
              <a:gd name="connsiteX0" fmla="*/ 783670 w 783670"/>
              <a:gd name="connsiteY0" fmla="*/ 266700 h 464303"/>
              <a:gd name="connsiteX1" fmla="*/ 734140 w 783670"/>
              <a:gd name="connsiteY1" fmla="*/ 248602 h 464303"/>
              <a:gd name="connsiteX2" fmla="*/ 734140 w 783670"/>
              <a:gd name="connsiteY2" fmla="*/ 144780 h 464303"/>
              <a:gd name="connsiteX3" fmla="*/ 783670 w 783670"/>
              <a:gd name="connsiteY3" fmla="*/ 123825 h 464303"/>
              <a:gd name="connsiteX4" fmla="*/ 448390 w 783670"/>
              <a:gd name="connsiteY4" fmla="*/ 0 h 464303"/>
              <a:gd name="connsiteX5" fmla="*/ 40720 w 783670"/>
              <a:gd name="connsiteY5" fmla="*/ 142875 h 464303"/>
              <a:gd name="connsiteX6" fmla="*/ 715 w 783670"/>
              <a:gd name="connsiteY6" fmla="*/ 257175 h 464303"/>
              <a:gd name="connsiteX7" fmla="*/ 15250 w 783670"/>
              <a:gd name="connsiteY7" fmla="*/ 320585 h 464303"/>
              <a:gd name="connsiteX8" fmla="*/ 320050 w 783670"/>
              <a:gd name="connsiteY8" fmla="*/ 464303 h 464303"/>
              <a:gd name="connsiteX9" fmla="*/ 783670 w 783670"/>
              <a:gd name="connsiteY9" fmla="*/ 266700 h 464303"/>
              <a:gd name="connsiteX10" fmla="*/ 52150 w 783670"/>
              <a:gd name="connsiteY10" fmla="*/ 209550 h 464303"/>
              <a:gd name="connsiteX11" fmla="*/ 316945 w 783670"/>
              <a:gd name="connsiteY11" fmla="*/ 313372 h 464303"/>
              <a:gd name="connsiteX12" fmla="*/ 696992 w 783670"/>
              <a:gd name="connsiteY12" fmla="*/ 160020 h 464303"/>
              <a:gd name="connsiteX13" fmla="*/ 696992 w 783670"/>
              <a:gd name="connsiteY13" fmla="*/ 241935 h 464303"/>
              <a:gd name="connsiteX14" fmla="*/ 316945 w 783670"/>
              <a:gd name="connsiteY14" fmla="*/ 400050 h 464303"/>
              <a:gd name="connsiteX15" fmla="*/ 52150 w 783670"/>
              <a:gd name="connsiteY15" fmla="*/ 295275 h 464303"/>
              <a:gd name="connsiteX16" fmla="*/ 52150 w 783670"/>
              <a:gd name="connsiteY16" fmla="*/ 209550 h 464303"/>
              <a:gd name="connsiteX0" fmla="*/ 783670 w 783670"/>
              <a:gd name="connsiteY0" fmla="*/ 266700 h 464303"/>
              <a:gd name="connsiteX1" fmla="*/ 734140 w 783670"/>
              <a:gd name="connsiteY1" fmla="*/ 248602 h 464303"/>
              <a:gd name="connsiteX2" fmla="*/ 734140 w 783670"/>
              <a:gd name="connsiteY2" fmla="*/ 144780 h 464303"/>
              <a:gd name="connsiteX3" fmla="*/ 783670 w 783670"/>
              <a:gd name="connsiteY3" fmla="*/ 123825 h 464303"/>
              <a:gd name="connsiteX4" fmla="*/ 448390 w 783670"/>
              <a:gd name="connsiteY4" fmla="*/ 0 h 464303"/>
              <a:gd name="connsiteX5" fmla="*/ 40720 w 783670"/>
              <a:gd name="connsiteY5" fmla="*/ 142875 h 464303"/>
              <a:gd name="connsiteX6" fmla="*/ 715 w 783670"/>
              <a:gd name="connsiteY6" fmla="*/ 257175 h 464303"/>
              <a:gd name="connsiteX7" fmla="*/ 15250 w 783670"/>
              <a:gd name="connsiteY7" fmla="*/ 320585 h 464303"/>
              <a:gd name="connsiteX8" fmla="*/ 320050 w 783670"/>
              <a:gd name="connsiteY8" fmla="*/ 464303 h 464303"/>
              <a:gd name="connsiteX9" fmla="*/ 783670 w 783670"/>
              <a:gd name="connsiteY9" fmla="*/ 266700 h 464303"/>
              <a:gd name="connsiteX10" fmla="*/ 52150 w 783670"/>
              <a:gd name="connsiteY10" fmla="*/ 209550 h 464303"/>
              <a:gd name="connsiteX11" fmla="*/ 316945 w 783670"/>
              <a:gd name="connsiteY11" fmla="*/ 313372 h 464303"/>
              <a:gd name="connsiteX12" fmla="*/ 696992 w 783670"/>
              <a:gd name="connsiteY12" fmla="*/ 160020 h 464303"/>
              <a:gd name="connsiteX13" fmla="*/ 696992 w 783670"/>
              <a:gd name="connsiteY13" fmla="*/ 241935 h 464303"/>
              <a:gd name="connsiteX14" fmla="*/ 316945 w 783670"/>
              <a:gd name="connsiteY14" fmla="*/ 400050 h 464303"/>
              <a:gd name="connsiteX15" fmla="*/ 52150 w 783670"/>
              <a:gd name="connsiteY15" fmla="*/ 295275 h 464303"/>
              <a:gd name="connsiteX16" fmla="*/ 52150 w 783670"/>
              <a:gd name="connsiteY16" fmla="*/ 209550 h 464303"/>
              <a:gd name="connsiteX0" fmla="*/ 784068 w 784068"/>
              <a:gd name="connsiteY0" fmla="*/ 266700 h 464303"/>
              <a:gd name="connsiteX1" fmla="*/ 734538 w 784068"/>
              <a:gd name="connsiteY1" fmla="*/ 248602 h 464303"/>
              <a:gd name="connsiteX2" fmla="*/ 734538 w 784068"/>
              <a:gd name="connsiteY2" fmla="*/ 144780 h 464303"/>
              <a:gd name="connsiteX3" fmla="*/ 784068 w 784068"/>
              <a:gd name="connsiteY3" fmla="*/ 123825 h 464303"/>
              <a:gd name="connsiteX4" fmla="*/ 448788 w 784068"/>
              <a:gd name="connsiteY4" fmla="*/ 0 h 464303"/>
              <a:gd name="connsiteX5" fmla="*/ 41118 w 784068"/>
              <a:gd name="connsiteY5" fmla="*/ 142875 h 464303"/>
              <a:gd name="connsiteX6" fmla="*/ 1113 w 784068"/>
              <a:gd name="connsiteY6" fmla="*/ 257175 h 464303"/>
              <a:gd name="connsiteX7" fmla="*/ 11739 w 784068"/>
              <a:gd name="connsiteY7" fmla="*/ 330358 h 464303"/>
              <a:gd name="connsiteX8" fmla="*/ 320448 w 784068"/>
              <a:gd name="connsiteY8" fmla="*/ 464303 h 464303"/>
              <a:gd name="connsiteX9" fmla="*/ 784068 w 784068"/>
              <a:gd name="connsiteY9" fmla="*/ 266700 h 464303"/>
              <a:gd name="connsiteX10" fmla="*/ 52548 w 784068"/>
              <a:gd name="connsiteY10" fmla="*/ 209550 h 464303"/>
              <a:gd name="connsiteX11" fmla="*/ 317343 w 784068"/>
              <a:gd name="connsiteY11" fmla="*/ 313372 h 464303"/>
              <a:gd name="connsiteX12" fmla="*/ 697390 w 784068"/>
              <a:gd name="connsiteY12" fmla="*/ 160020 h 464303"/>
              <a:gd name="connsiteX13" fmla="*/ 697390 w 784068"/>
              <a:gd name="connsiteY13" fmla="*/ 241935 h 464303"/>
              <a:gd name="connsiteX14" fmla="*/ 317343 w 784068"/>
              <a:gd name="connsiteY14" fmla="*/ 400050 h 464303"/>
              <a:gd name="connsiteX15" fmla="*/ 52548 w 784068"/>
              <a:gd name="connsiteY15" fmla="*/ 295275 h 464303"/>
              <a:gd name="connsiteX16" fmla="*/ 52548 w 784068"/>
              <a:gd name="connsiteY16" fmla="*/ 209550 h 464303"/>
              <a:gd name="connsiteX0" fmla="*/ 784068 w 784068"/>
              <a:gd name="connsiteY0" fmla="*/ 266700 h 464303"/>
              <a:gd name="connsiteX1" fmla="*/ 734538 w 784068"/>
              <a:gd name="connsiteY1" fmla="*/ 248602 h 464303"/>
              <a:gd name="connsiteX2" fmla="*/ 734538 w 784068"/>
              <a:gd name="connsiteY2" fmla="*/ 144780 h 464303"/>
              <a:gd name="connsiteX3" fmla="*/ 784068 w 784068"/>
              <a:gd name="connsiteY3" fmla="*/ 123825 h 464303"/>
              <a:gd name="connsiteX4" fmla="*/ 448788 w 784068"/>
              <a:gd name="connsiteY4" fmla="*/ 0 h 464303"/>
              <a:gd name="connsiteX5" fmla="*/ 41118 w 784068"/>
              <a:gd name="connsiteY5" fmla="*/ 142875 h 464303"/>
              <a:gd name="connsiteX6" fmla="*/ 1113 w 784068"/>
              <a:gd name="connsiteY6" fmla="*/ 257175 h 464303"/>
              <a:gd name="connsiteX7" fmla="*/ 11739 w 784068"/>
              <a:gd name="connsiteY7" fmla="*/ 330358 h 464303"/>
              <a:gd name="connsiteX8" fmla="*/ 320448 w 784068"/>
              <a:gd name="connsiteY8" fmla="*/ 464303 h 464303"/>
              <a:gd name="connsiteX9" fmla="*/ 784068 w 784068"/>
              <a:gd name="connsiteY9" fmla="*/ 266700 h 464303"/>
              <a:gd name="connsiteX10" fmla="*/ 52548 w 784068"/>
              <a:gd name="connsiteY10" fmla="*/ 209550 h 464303"/>
              <a:gd name="connsiteX11" fmla="*/ 317343 w 784068"/>
              <a:gd name="connsiteY11" fmla="*/ 313372 h 464303"/>
              <a:gd name="connsiteX12" fmla="*/ 697390 w 784068"/>
              <a:gd name="connsiteY12" fmla="*/ 160020 h 464303"/>
              <a:gd name="connsiteX13" fmla="*/ 697390 w 784068"/>
              <a:gd name="connsiteY13" fmla="*/ 241935 h 464303"/>
              <a:gd name="connsiteX14" fmla="*/ 317343 w 784068"/>
              <a:gd name="connsiteY14" fmla="*/ 400050 h 464303"/>
              <a:gd name="connsiteX15" fmla="*/ 52548 w 784068"/>
              <a:gd name="connsiteY15" fmla="*/ 295275 h 464303"/>
              <a:gd name="connsiteX16" fmla="*/ 52548 w 784068"/>
              <a:gd name="connsiteY16" fmla="*/ 209550 h 464303"/>
              <a:gd name="connsiteX0" fmla="*/ 784068 w 784068"/>
              <a:gd name="connsiteY0" fmla="*/ 266700 h 464303"/>
              <a:gd name="connsiteX1" fmla="*/ 734538 w 784068"/>
              <a:gd name="connsiteY1" fmla="*/ 248602 h 464303"/>
              <a:gd name="connsiteX2" fmla="*/ 734538 w 784068"/>
              <a:gd name="connsiteY2" fmla="*/ 144780 h 464303"/>
              <a:gd name="connsiteX3" fmla="*/ 784068 w 784068"/>
              <a:gd name="connsiteY3" fmla="*/ 123825 h 464303"/>
              <a:gd name="connsiteX4" fmla="*/ 448788 w 784068"/>
              <a:gd name="connsiteY4" fmla="*/ 0 h 464303"/>
              <a:gd name="connsiteX5" fmla="*/ 41118 w 784068"/>
              <a:gd name="connsiteY5" fmla="*/ 142875 h 464303"/>
              <a:gd name="connsiteX6" fmla="*/ 1113 w 784068"/>
              <a:gd name="connsiteY6" fmla="*/ 257175 h 464303"/>
              <a:gd name="connsiteX7" fmla="*/ 11739 w 784068"/>
              <a:gd name="connsiteY7" fmla="*/ 330358 h 464303"/>
              <a:gd name="connsiteX8" fmla="*/ 320448 w 784068"/>
              <a:gd name="connsiteY8" fmla="*/ 464303 h 464303"/>
              <a:gd name="connsiteX9" fmla="*/ 784068 w 784068"/>
              <a:gd name="connsiteY9" fmla="*/ 266700 h 464303"/>
              <a:gd name="connsiteX10" fmla="*/ 52548 w 784068"/>
              <a:gd name="connsiteY10" fmla="*/ 209550 h 464303"/>
              <a:gd name="connsiteX11" fmla="*/ 317343 w 784068"/>
              <a:gd name="connsiteY11" fmla="*/ 313372 h 464303"/>
              <a:gd name="connsiteX12" fmla="*/ 697390 w 784068"/>
              <a:gd name="connsiteY12" fmla="*/ 160020 h 464303"/>
              <a:gd name="connsiteX13" fmla="*/ 697390 w 784068"/>
              <a:gd name="connsiteY13" fmla="*/ 241935 h 464303"/>
              <a:gd name="connsiteX14" fmla="*/ 317343 w 784068"/>
              <a:gd name="connsiteY14" fmla="*/ 400050 h 464303"/>
              <a:gd name="connsiteX15" fmla="*/ 52548 w 784068"/>
              <a:gd name="connsiteY15" fmla="*/ 295275 h 464303"/>
              <a:gd name="connsiteX16" fmla="*/ 52548 w 784068"/>
              <a:gd name="connsiteY16" fmla="*/ 209550 h 464303"/>
              <a:gd name="connsiteX0" fmla="*/ 784068 w 784068"/>
              <a:gd name="connsiteY0" fmla="*/ 266700 h 468212"/>
              <a:gd name="connsiteX1" fmla="*/ 734538 w 784068"/>
              <a:gd name="connsiteY1" fmla="*/ 248602 h 468212"/>
              <a:gd name="connsiteX2" fmla="*/ 734538 w 784068"/>
              <a:gd name="connsiteY2" fmla="*/ 144780 h 468212"/>
              <a:gd name="connsiteX3" fmla="*/ 784068 w 784068"/>
              <a:gd name="connsiteY3" fmla="*/ 123825 h 468212"/>
              <a:gd name="connsiteX4" fmla="*/ 448788 w 784068"/>
              <a:gd name="connsiteY4" fmla="*/ 0 h 468212"/>
              <a:gd name="connsiteX5" fmla="*/ 41118 w 784068"/>
              <a:gd name="connsiteY5" fmla="*/ 142875 h 468212"/>
              <a:gd name="connsiteX6" fmla="*/ 1113 w 784068"/>
              <a:gd name="connsiteY6" fmla="*/ 257175 h 468212"/>
              <a:gd name="connsiteX7" fmla="*/ 11739 w 784068"/>
              <a:gd name="connsiteY7" fmla="*/ 330358 h 468212"/>
              <a:gd name="connsiteX8" fmla="*/ 320448 w 784068"/>
              <a:gd name="connsiteY8" fmla="*/ 468212 h 468212"/>
              <a:gd name="connsiteX9" fmla="*/ 784068 w 784068"/>
              <a:gd name="connsiteY9" fmla="*/ 266700 h 468212"/>
              <a:gd name="connsiteX10" fmla="*/ 52548 w 784068"/>
              <a:gd name="connsiteY10" fmla="*/ 209550 h 468212"/>
              <a:gd name="connsiteX11" fmla="*/ 317343 w 784068"/>
              <a:gd name="connsiteY11" fmla="*/ 313372 h 468212"/>
              <a:gd name="connsiteX12" fmla="*/ 697390 w 784068"/>
              <a:gd name="connsiteY12" fmla="*/ 160020 h 468212"/>
              <a:gd name="connsiteX13" fmla="*/ 697390 w 784068"/>
              <a:gd name="connsiteY13" fmla="*/ 241935 h 468212"/>
              <a:gd name="connsiteX14" fmla="*/ 317343 w 784068"/>
              <a:gd name="connsiteY14" fmla="*/ 400050 h 468212"/>
              <a:gd name="connsiteX15" fmla="*/ 52548 w 784068"/>
              <a:gd name="connsiteY15" fmla="*/ 295275 h 468212"/>
              <a:gd name="connsiteX16" fmla="*/ 52548 w 784068"/>
              <a:gd name="connsiteY16" fmla="*/ 209550 h 46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068" h="468212">
                <a:moveTo>
                  <a:pt x="784068" y="266700"/>
                </a:moveTo>
                <a:lnTo>
                  <a:pt x="734538" y="248602"/>
                </a:lnTo>
                <a:lnTo>
                  <a:pt x="734538" y="144780"/>
                </a:lnTo>
                <a:lnTo>
                  <a:pt x="784068" y="123825"/>
                </a:lnTo>
                <a:lnTo>
                  <a:pt x="448788" y="0"/>
                </a:lnTo>
                <a:lnTo>
                  <a:pt x="41118" y="142875"/>
                </a:lnTo>
                <a:cubicBezTo>
                  <a:pt x="2065" y="161925"/>
                  <a:pt x="6010" y="225928"/>
                  <a:pt x="1113" y="257175"/>
                </a:cubicBezTo>
                <a:cubicBezTo>
                  <a:pt x="-3784" y="288422"/>
                  <a:pt x="8882" y="317023"/>
                  <a:pt x="11739" y="330358"/>
                </a:cubicBezTo>
                <a:cubicBezTo>
                  <a:pt x="65355" y="368904"/>
                  <a:pt x="188130" y="417393"/>
                  <a:pt x="320448" y="468212"/>
                </a:cubicBezTo>
                <a:cubicBezTo>
                  <a:pt x="528329" y="384633"/>
                  <a:pt x="714727" y="301021"/>
                  <a:pt x="784068" y="266700"/>
                </a:cubicBezTo>
                <a:close/>
                <a:moveTo>
                  <a:pt x="52548" y="209550"/>
                </a:moveTo>
                <a:lnTo>
                  <a:pt x="317343" y="313372"/>
                </a:lnTo>
                <a:lnTo>
                  <a:pt x="697390" y="160020"/>
                </a:lnTo>
                <a:lnTo>
                  <a:pt x="697390" y="241935"/>
                </a:lnTo>
                <a:lnTo>
                  <a:pt x="317343" y="400050"/>
                </a:lnTo>
                <a:lnTo>
                  <a:pt x="52548" y="295275"/>
                </a:lnTo>
                <a:lnTo>
                  <a:pt x="52548" y="209550"/>
                </a:lnTo>
                <a:close/>
              </a:path>
            </a:pathLst>
          </a:custGeom>
          <a:solidFill>
            <a:srgbClr val="44546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PE" dirty="0"/>
          </a:p>
        </p:txBody>
      </p:sp>
      <p:sp>
        <p:nvSpPr>
          <p:cNvPr id="47" name="Gráfico 2" descr="Libros">
            <a:extLst>
              <a:ext uri="{FF2B5EF4-FFF2-40B4-BE49-F238E27FC236}">
                <a16:creationId xmlns:a16="http://schemas.microsoft.com/office/drawing/2014/main" id="{8C4A0F83-559D-41EE-9742-4F8DA5206204}"/>
              </a:ext>
            </a:extLst>
          </p:cNvPr>
          <p:cNvSpPr/>
          <p:nvPr/>
        </p:nvSpPr>
        <p:spPr>
          <a:xfrm>
            <a:off x="4534583" y="4818186"/>
            <a:ext cx="720000" cy="432000"/>
          </a:xfrm>
          <a:custGeom>
            <a:avLst/>
            <a:gdLst>
              <a:gd name="connsiteX0" fmla="*/ 818674 w 819150"/>
              <a:gd name="connsiteY0" fmla="*/ 273844 h 771525"/>
              <a:gd name="connsiteX1" fmla="*/ 769144 w 819150"/>
              <a:gd name="connsiteY1" fmla="*/ 255746 h 771525"/>
              <a:gd name="connsiteX2" fmla="*/ 769144 w 819150"/>
              <a:gd name="connsiteY2" fmla="*/ 151924 h 771525"/>
              <a:gd name="connsiteX3" fmla="*/ 818674 w 819150"/>
              <a:gd name="connsiteY3" fmla="*/ 130969 h 771525"/>
              <a:gd name="connsiteX4" fmla="*/ 483394 w 819150"/>
              <a:gd name="connsiteY4" fmla="*/ 7144 h 771525"/>
              <a:gd name="connsiteX5" fmla="*/ 75724 w 819150"/>
              <a:gd name="connsiteY5" fmla="*/ 150019 h 771525"/>
              <a:gd name="connsiteX6" fmla="*/ 35719 w 819150"/>
              <a:gd name="connsiteY6" fmla="*/ 264319 h 771525"/>
              <a:gd name="connsiteX7" fmla="*/ 40481 w 819150"/>
              <a:gd name="connsiteY7" fmla="*/ 306229 h 771525"/>
              <a:gd name="connsiteX8" fmla="*/ 7144 w 819150"/>
              <a:gd name="connsiteY8" fmla="*/ 416719 h 771525"/>
              <a:gd name="connsiteX9" fmla="*/ 35719 w 819150"/>
              <a:gd name="connsiteY9" fmla="*/ 499586 h 771525"/>
              <a:gd name="connsiteX10" fmla="*/ 33814 w 819150"/>
              <a:gd name="connsiteY10" fmla="*/ 559594 h 771525"/>
              <a:gd name="connsiteX11" fmla="*/ 83344 w 819150"/>
              <a:gd name="connsiteY11" fmla="*/ 654844 h 771525"/>
              <a:gd name="connsiteX12" fmla="*/ 348139 w 819150"/>
              <a:gd name="connsiteY12" fmla="*/ 764381 h 771525"/>
              <a:gd name="connsiteX13" fmla="*/ 816769 w 819150"/>
              <a:gd name="connsiteY13" fmla="*/ 570071 h 771525"/>
              <a:gd name="connsiteX14" fmla="*/ 767239 w 819150"/>
              <a:gd name="connsiteY14" fmla="*/ 551974 h 771525"/>
              <a:gd name="connsiteX15" fmla="*/ 767239 w 819150"/>
              <a:gd name="connsiteY15" fmla="*/ 447199 h 771525"/>
              <a:gd name="connsiteX16" fmla="*/ 816769 w 819150"/>
              <a:gd name="connsiteY16" fmla="*/ 426244 h 771525"/>
              <a:gd name="connsiteX17" fmla="*/ 740569 w 819150"/>
              <a:gd name="connsiteY17" fmla="*/ 397669 h 771525"/>
              <a:gd name="connsiteX18" fmla="*/ 740569 w 819150"/>
              <a:gd name="connsiteY18" fmla="*/ 306229 h 771525"/>
              <a:gd name="connsiteX19" fmla="*/ 818674 w 819150"/>
              <a:gd name="connsiteY19" fmla="*/ 273844 h 771525"/>
              <a:gd name="connsiteX20" fmla="*/ 87154 w 819150"/>
              <a:gd name="connsiteY20" fmla="*/ 216694 h 771525"/>
              <a:gd name="connsiteX21" fmla="*/ 351949 w 819150"/>
              <a:gd name="connsiteY21" fmla="*/ 320516 h 771525"/>
              <a:gd name="connsiteX22" fmla="*/ 731996 w 819150"/>
              <a:gd name="connsiteY22" fmla="*/ 167164 h 771525"/>
              <a:gd name="connsiteX23" fmla="*/ 731996 w 819150"/>
              <a:gd name="connsiteY23" fmla="*/ 249079 h 771525"/>
              <a:gd name="connsiteX24" fmla="*/ 351949 w 819150"/>
              <a:gd name="connsiteY24" fmla="*/ 407194 h 771525"/>
              <a:gd name="connsiteX25" fmla="*/ 87154 w 819150"/>
              <a:gd name="connsiteY25" fmla="*/ 302419 h 771525"/>
              <a:gd name="connsiteX26" fmla="*/ 87154 w 819150"/>
              <a:gd name="connsiteY26" fmla="*/ 216694 h 771525"/>
              <a:gd name="connsiteX27" fmla="*/ 730091 w 819150"/>
              <a:gd name="connsiteY27" fmla="*/ 545306 h 771525"/>
              <a:gd name="connsiteX28" fmla="*/ 350044 w 819150"/>
              <a:gd name="connsiteY28" fmla="*/ 702469 h 771525"/>
              <a:gd name="connsiteX29" fmla="*/ 84296 w 819150"/>
              <a:gd name="connsiteY29" fmla="*/ 597694 h 771525"/>
              <a:gd name="connsiteX30" fmla="*/ 84296 w 819150"/>
              <a:gd name="connsiteY30" fmla="*/ 523399 h 771525"/>
              <a:gd name="connsiteX31" fmla="*/ 321469 w 819150"/>
              <a:gd name="connsiteY31" fmla="*/ 620554 h 771525"/>
              <a:gd name="connsiteX32" fmla="*/ 731044 w 819150"/>
              <a:gd name="connsiteY32" fmla="*/ 458629 h 771525"/>
              <a:gd name="connsiteX33" fmla="*/ 730091 w 819150"/>
              <a:gd name="connsiteY33" fmla="*/ 545306 h 771525"/>
              <a:gd name="connsiteX34" fmla="*/ 703421 w 819150"/>
              <a:gd name="connsiteY34" fmla="*/ 402431 h 771525"/>
              <a:gd name="connsiteX35" fmla="*/ 323374 w 819150"/>
              <a:gd name="connsiteY35" fmla="*/ 559594 h 771525"/>
              <a:gd name="connsiteX36" fmla="*/ 58579 w 819150"/>
              <a:gd name="connsiteY36" fmla="*/ 454819 h 771525"/>
              <a:gd name="connsiteX37" fmla="*/ 58579 w 819150"/>
              <a:gd name="connsiteY37" fmla="*/ 369094 h 771525"/>
              <a:gd name="connsiteX38" fmla="*/ 330994 w 819150"/>
              <a:gd name="connsiteY38" fmla="*/ 477679 h 771525"/>
              <a:gd name="connsiteX39" fmla="*/ 704374 w 819150"/>
              <a:gd name="connsiteY39" fmla="*/ 321469 h 771525"/>
              <a:gd name="connsiteX40" fmla="*/ 704374 w 819150"/>
              <a:gd name="connsiteY40" fmla="*/ 402431 h 771525"/>
              <a:gd name="connsiteX0" fmla="*/ 811530 w 811530"/>
              <a:gd name="connsiteY0" fmla="*/ 266700 h 757237"/>
              <a:gd name="connsiteX1" fmla="*/ 762000 w 811530"/>
              <a:gd name="connsiteY1" fmla="*/ 248602 h 757237"/>
              <a:gd name="connsiteX2" fmla="*/ 762000 w 811530"/>
              <a:gd name="connsiteY2" fmla="*/ 144780 h 757237"/>
              <a:gd name="connsiteX3" fmla="*/ 811530 w 811530"/>
              <a:gd name="connsiteY3" fmla="*/ 123825 h 757237"/>
              <a:gd name="connsiteX4" fmla="*/ 476250 w 811530"/>
              <a:gd name="connsiteY4" fmla="*/ 0 h 757237"/>
              <a:gd name="connsiteX5" fmla="*/ 68580 w 811530"/>
              <a:gd name="connsiteY5" fmla="*/ 142875 h 757237"/>
              <a:gd name="connsiteX6" fmla="*/ 28575 w 811530"/>
              <a:gd name="connsiteY6" fmla="*/ 257175 h 757237"/>
              <a:gd name="connsiteX7" fmla="*/ 33337 w 811530"/>
              <a:gd name="connsiteY7" fmla="*/ 299085 h 757237"/>
              <a:gd name="connsiteX8" fmla="*/ 0 w 811530"/>
              <a:gd name="connsiteY8" fmla="*/ 409575 h 757237"/>
              <a:gd name="connsiteX9" fmla="*/ 28575 w 811530"/>
              <a:gd name="connsiteY9" fmla="*/ 492442 h 757237"/>
              <a:gd name="connsiteX10" fmla="*/ 26670 w 811530"/>
              <a:gd name="connsiteY10" fmla="*/ 552450 h 757237"/>
              <a:gd name="connsiteX11" fmla="*/ 76200 w 811530"/>
              <a:gd name="connsiteY11" fmla="*/ 647700 h 757237"/>
              <a:gd name="connsiteX12" fmla="*/ 340995 w 811530"/>
              <a:gd name="connsiteY12" fmla="*/ 757237 h 757237"/>
              <a:gd name="connsiteX13" fmla="*/ 809625 w 811530"/>
              <a:gd name="connsiteY13" fmla="*/ 562927 h 757237"/>
              <a:gd name="connsiteX14" fmla="*/ 760095 w 811530"/>
              <a:gd name="connsiteY14" fmla="*/ 544830 h 757237"/>
              <a:gd name="connsiteX15" fmla="*/ 760095 w 811530"/>
              <a:gd name="connsiteY15" fmla="*/ 440055 h 757237"/>
              <a:gd name="connsiteX16" fmla="*/ 809625 w 811530"/>
              <a:gd name="connsiteY16" fmla="*/ 419100 h 757237"/>
              <a:gd name="connsiteX17" fmla="*/ 733425 w 811530"/>
              <a:gd name="connsiteY17" fmla="*/ 390525 h 757237"/>
              <a:gd name="connsiteX18" fmla="*/ 733425 w 811530"/>
              <a:gd name="connsiteY18" fmla="*/ 299085 h 757237"/>
              <a:gd name="connsiteX19" fmla="*/ 811530 w 811530"/>
              <a:gd name="connsiteY19" fmla="*/ 266700 h 757237"/>
              <a:gd name="connsiteX20" fmla="*/ 80010 w 811530"/>
              <a:gd name="connsiteY20" fmla="*/ 209550 h 757237"/>
              <a:gd name="connsiteX21" fmla="*/ 344805 w 811530"/>
              <a:gd name="connsiteY21" fmla="*/ 313372 h 757237"/>
              <a:gd name="connsiteX22" fmla="*/ 724852 w 811530"/>
              <a:gd name="connsiteY22" fmla="*/ 160020 h 757237"/>
              <a:gd name="connsiteX23" fmla="*/ 724852 w 811530"/>
              <a:gd name="connsiteY23" fmla="*/ 241935 h 757237"/>
              <a:gd name="connsiteX24" fmla="*/ 344805 w 811530"/>
              <a:gd name="connsiteY24" fmla="*/ 400050 h 757237"/>
              <a:gd name="connsiteX25" fmla="*/ 80010 w 811530"/>
              <a:gd name="connsiteY25" fmla="*/ 295275 h 757237"/>
              <a:gd name="connsiteX26" fmla="*/ 80010 w 811530"/>
              <a:gd name="connsiteY26" fmla="*/ 209550 h 757237"/>
              <a:gd name="connsiteX27" fmla="*/ 722947 w 811530"/>
              <a:gd name="connsiteY27" fmla="*/ 538162 h 757237"/>
              <a:gd name="connsiteX28" fmla="*/ 77152 w 811530"/>
              <a:gd name="connsiteY28" fmla="*/ 590550 h 757237"/>
              <a:gd name="connsiteX29" fmla="*/ 77152 w 811530"/>
              <a:gd name="connsiteY29" fmla="*/ 516255 h 757237"/>
              <a:gd name="connsiteX30" fmla="*/ 314325 w 811530"/>
              <a:gd name="connsiteY30" fmla="*/ 613410 h 757237"/>
              <a:gd name="connsiteX31" fmla="*/ 723900 w 811530"/>
              <a:gd name="connsiteY31" fmla="*/ 451485 h 757237"/>
              <a:gd name="connsiteX32" fmla="*/ 722947 w 811530"/>
              <a:gd name="connsiteY32" fmla="*/ 538162 h 757237"/>
              <a:gd name="connsiteX33" fmla="*/ 696277 w 811530"/>
              <a:gd name="connsiteY33" fmla="*/ 395287 h 757237"/>
              <a:gd name="connsiteX34" fmla="*/ 316230 w 811530"/>
              <a:gd name="connsiteY34" fmla="*/ 552450 h 757237"/>
              <a:gd name="connsiteX35" fmla="*/ 51435 w 811530"/>
              <a:gd name="connsiteY35" fmla="*/ 447675 h 757237"/>
              <a:gd name="connsiteX36" fmla="*/ 51435 w 811530"/>
              <a:gd name="connsiteY36" fmla="*/ 361950 h 757237"/>
              <a:gd name="connsiteX37" fmla="*/ 323850 w 811530"/>
              <a:gd name="connsiteY37" fmla="*/ 470535 h 757237"/>
              <a:gd name="connsiteX38" fmla="*/ 697230 w 811530"/>
              <a:gd name="connsiteY38" fmla="*/ 314325 h 757237"/>
              <a:gd name="connsiteX39" fmla="*/ 697230 w 811530"/>
              <a:gd name="connsiteY39" fmla="*/ 395287 h 757237"/>
              <a:gd name="connsiteX40" fmla="*/ 696277 w 811530"/>
              <a:gd name="connsiteY40" fmla="*/ 395287 h 757237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60095 w 811530"/>
              <a:gd name="connsiteY13" fmla="*/ 544830 h 647700"/>
              <a:gd name="connsiteX14" fmla="*/ 760095 w 811530"/>
              <a:gd name="connsiteY14" fmla="*/ 440055 h 647700"/>
              <a:gd name="connsiteX15" fmla="*/ 809625 w 811530"/>
              <a:gd name="connsiteY15" fmla="*/ 419100 h 647700"/>
              <a:gd name="connsiteX16" fmla="*/ 733425 w 811530"/>
              <a:gd name="connsiteY16" fmla="*/ 390525 h 647700"/>
              <a:gd name="connsiteX17" fmla="*/ 733425 w 811530"/>
              <a:gd name="connsiteY17" fmla="*/ 299085 h 647700"/>
              <a:gd name="connsiteX18" fmla="*/ 811530 w 811530"/>
              <a:gd name="connsiteY18" fmla="*/ 266700 h 647700"/>
              <a:gd name="connsiteX19" fmla="*/ 80010 w 811530"/>
              <a:gd name="connsiteY19" fmla="*/ 209550 h 647700"/>
              <a:gd name="connsiteX20" fmla="*/ 344805 w 811530"/>
              <a:gd name="connsiteY20" fmla="*/ 313372 h 647700"/>
              <a:gd name="connsiteX21" fmla="*/ 724852 w 811530"/>
              <a:gd name="connsiteY21" fmla="*/ 160020 h 647700"/>
              <a:gd name="connsiteX22" fmla="*/ 724852 w 811530"/>
              <a:gd name="connsiteY22" fmla="*/ 241935 h 647700"/>
              <a:gd name="connsiteX23" fmla="*/ 344805 w 811530"/>
              <a:gd name="connsiteY23" fmla="*/ 400050 h 647700"/>
              <a:gd name="connsiteX24" fmla="*/ 80010 w 811530"/>
              <a:gd name="connsiteY24" fmla="*/ 295275 h 647700"/>
              <a:gd name="connsiteX25" fmla="*/ 80010 w 811530"/>
              <a:gd name="connsiteY25" fmla="*/ 209550 h 647700"/>
              <a:gd name="connsiteX26" fmla="*/ 722947 w 811530"/>
              <a:gd name="connsiteY26" fmla="*/ 538162 h 647700"/>
              <a:gd name="connsiteX27" fmla="*/ 77152 w 811530"/>
              <a:gd name="connsiteY27" fmla="*/ 590550 h 647700"/>
              <a:gd name="connsiteX28" fmla="*/ 77152 w 811530"/>
              <a:gd name="connsiteY28" fmla="*/ 516255 h 647700"/>
              <a:gd name="connsiteX29" fmla="*/ 314325 w 811530"/>
              <a:gd name="connsiteY29" fmla="*/ 613410 h 647700"/>
              <a:gd name="connsiteX30" fmla="*/ 723900 w 811530"/>
              <a:gd name="connsiteY30" fmla="*/ 451485 h 647700"/>
              <a:gd name="connsiteX31" fmla="*/ 722947 w 811530"/>
              <a:gd name="connsiteY31" fmla="*/ 538162 h 647700"/>
              <a:gd name="connsiteX32" fmla="*/ 696277 w 811530"/>
              <a:gd name="connsiteY32" fmla="*/ 395287 h 647700"/>
              <a:gd name="connsiteX33" fmla="*/ 316230 w 811530"/>
              <a:gd name="connsiteY33" fmla="*/ 552450 h 647700"/>
              <a:gd name="connsiteX34" fmla="*/ 51435 w 811530"/>
              <a:gd name="connsiteY34" fmla="*/ 447675 h 647700"/>
              <a:gd name="connsiteX35" fmla="*/ 51435 w 811530"/>
              <a:gd name="connsiteY35" fmla="*/ 361950 h 647700"/>
              <a:gd name="connsiteX36" fmla="*/ 323850 w 811530"/>
              <a:gd name="connsiteY36" fmla="*/ 470535 h 647700"/>
              <a:gd name="connsiteX37" fmla="*/ 697230 w 811530"/>
              <a:gd name="connsiteY37" fmla="*/ 314325 h 647700"/>
              <a:gd name="connsiteX38" fmla="*/ 697230 w 811530"/>
              <a:gd name="connsiteY38" fmla="*/ 395287 h 647700"/>
              <a:gd name="connsiteX39" fmla="*/ 696277 w 811530"/>
              <a:gd name="connsiteY39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60095 w 811530"/>
              <a:gd name="connsiteY13" fmla="*/ 544830 h 647700"/>
              <a:gd name="connsiteX14" fmla="*/ 760095 w 811530"/>
              <a:gd name="connsiteY14" fmla="*/ 440055 h 647700"/>
              <a:gd name="connsiteX15" fmla="*/ 809625 w 811530"/>
              <a:gd name="connsiteY15" fmla="*/ 419100 h 647700"/>
              <a:gd name="connsiteX16" fmla="*/ 733425 w 811530"/>
              <a:gd name="connsiteY16" fmla="*/ 390525 h 647700"/>
              <a:gd name="connsiteX17" fmla="*/ 733425 w 811530"/>
              <a:gd name="connsiteY17" fmla="*/ 299085 h 647700"/>
              <a:gd name="connsiteX18" fmla="*/ 811530 w 811530"/>
              <a:gd name="connsiteY18" fmla="*/ 266700 h 647700"/>
              <a:gd name="connsiteX19" fmla="*/ 80010 w 811530"/>
              <a:gd name="connsiteY19" fmla="*/ 209550 h 647700"/>
              <a:gd name="connsiteX20" fmla="*/ 344805 w 811530"/>
              <a:gd name="connsiteY20" fmla="*/ 313372 h 647700"/>
              <a:gd name="connsiteX21" fmla="*/ 724852 w 811530"/>
              <a:gd name="connsiteY21" fmla="*/ 160020 h 647700"/>
              <a:gd name="connsiteX22" fmla="*/ 724852 w 811530"/>
              <a:gd name="connsiteY22" fmla="*/ 241935 h 647700"/>
              <a:gd name="connsiteX23" fmla="*/ 344805 w 811530"/>
              <a:gd name="connsiteY23" fmla="*/ 400050 h 647700"/>
              <a:gd name="connsiteX24" fmla="*/ 80010 w 811530"/>
              <a:gd name="connsiteY24" fmla="*/ 295275 h 647700"/>
              <a:gd name="connsiteX25" fmla="*/ 80010 w 811530"/>
              <a:gd name="connsiteY25" fmla="*/ 209550 h 647700"/>
              <a:gd name="connsiteX26" fmla="*/ 723900 w 811530"/>
              <a:gd name="connsiteY26" fmla="*/ 451485 h 647700"/>
              <a:gd name="connsiteX27" fmla="*/ 77152 w 811530"/>
              <a:gd name="connsiteY27" fmla="*/ 590550 h 647700"/>
              <a:gd name="connsiteX28" fmla="*/ 77152 w 811530"/>
              <a:gd name="connsiteY28" fmla="*/ 516255 h 647700"/>
              <a:gd name="connsiteX29" fmla="*/ 314325 w 811530"/>
              <a:gd name="connsiteY29" fmla="*/ 613410 h 647700"/>
              <a:gd name="connsiteX30" fmla="*/ 723900 w 811530"/>
              <a:gd name="connsiteY30" fmla="*/ 451485 h 647700"/>
              <a:gd name="connsiteX31" fmla="*/ 696277 w 811530"/>
              <a:gd name="connsiteY31" fmla="*/ 395287 h 647700"/>
              <a:gd name="connsiteX32" fmla="*/ 316230 w 811530"/>
              <a:gd name="connsiteY32" fmla="*/ 552450 h 647700"/>
              <a:gd name="connsiteX33" fmla="*/ 51435 w 811530"/>
              <a:gd name="connsiteY33" fmla="*/ 447675 h 647700"/>
              <a:gd name="connsiteX34" fmla="*/ 51435 w 811530"/>
              <a:gd name="connsiteY34" fmla="*/ 361950 h 647700"/>
              <a:gd name="connsiteX35" fmla="*/ 323850 w 811530"/>
              <a:gd name="connsiteY35" fmla="*/ 470535 h 647700"/>
              <a:gd name="connsiteX36" fmla="*/ 697230 w 811530"/>
              <a:gd name="connsiteY36" fmla="*/ 314325 h 647700"/>
              <a:gd name="connsiteX37" fmla="*/ 697230 w 811530"/>
              <a:gd name="connsiteY37" fmla="*/ 395287 h 647700"/>
              <a:gd name="connsiteX38" fmla="*/ 696277 w 811530"/>
              <a:gd name="connsiteY38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60095 w 811530"/>
              <a:gd name="connsiteY13" fmla="*/ 440055 h 647700"/>
              <a:gd name="connsiteX14" fmla="*/ 809625 w 811530"/>
              <a:gd name="connsiteY14" fmla="*/ 419100 h 647700"/>
              <a:gd name="connsiteX15" fmla="*/ 733425 w 811530"/>
              <a:gd name="connsiteY15" fmla="*/ 390525 h 647700"/>
              <a:gd name="connsiteX16" fmla="*/ 733425 w 811530"/>
              <a:gd name="connsiteY16" fmla="*/ 299085 h 647700"/>
              <a:gd name="connsiteX17" fmla="*/ 811530 w 811530"/>
              <a:gd name="connsiteY17" fmla="*/ 266700 h 647700"/>
              <a:gd name="connsiteX18" fmla="*/ 80010 w 811530"/>
              <a:gd name="connsiteY18" fmla="*/ 209550 h 647700"/>
              <a:gd name="connsiteX19" fmla="*/ 344805 w 811530"/>
              <a:gd name="connsiteY19" fmla="*/ 313372 h 647700"/>
              <a:gd name="connsiteX20" fmla="*/ 724852 w 811530"/>
              <a:gd name="connsiteY20" fmla="*/ 160020 h 647700"/>
              <a:gd name="connsiteX21" fmla="*/ 724852 w 811530"/>
              <a:gd name="connsiteY21" fmla="*/ 241935 h 647700"/>
              <a:gd name="connsiteX22" fmla="*/ 344805 w 811530"/>
              <a:gd name="connsiteY22" fmla="*/ 400050 h 647700"/>
              <a:gd name="connsiteX23" fmla="*/ 80010 w 811530"/>
              <a:gd name="connsiteY23" fmla="*/ 295275 h 647700"/>
              <a:gd name="connsiteX24" fmla="*/ 80010 w 811530"/>
              <a:gd name="connsiteY24" fmla="*/ 209550 h 647700"/>
              <a:gd name="connsiteX25" fmla="*/ 723900 w 811530"/>
              <a:gd name="connsiteY25" fmla="*/ 451485 h 647700"/>
              <a:gd name="connsiteX26" fmla="*/ 77152 w 811530"/>
              <a:gd name="connsiteY26" fmla="*/ 590550 h 647700"/>
              <a:gd name="connsiteX27" fmla="*/ 77152 w 811530"/>
              <a:gd name="connsiteY27" fmla="*/ 516255 h 647700"/>
              <a:gd name="connsiteX28" fmla="*/ 314325 w 811530"/>
              <a:gd name="connsiteY28" fmla="*/ 613410 h 647700"/>
              <a:gd name="connsiteX29" fmla="*/ 723900 w 811530"/>
              <a:gd name="connsiteY29" fmla="*/ 451485 h 647700"/>
              <a:gd name="connsiteX30" fmla="*/ 696277 w 811530"/>
              <a:gd name="connsiteY30" fmla="*/ 395287 h 647700"/>
              <a:gd name="connsiteX31" fmla="*/ 316230 w 811530"/>
              <a:gd name="connsiteY31" fmla="*/ 552450 h 647700"/>
              <a:gd name="connsiteX32" fmla="*/ 51435 w 811530"/>
              <a:gd name="connsiteY32" fmla="*/ 447675 h 647700"/>
              <a:gd name="connsiteX33" fmla="*/ 51435 w 811530"/>
              <a:gd name="connsiteY33" fmla="*/ 361950 h 647700"/>
              <a:gd name="connsiteX34" fmla="*/ 323850 w 811530"/>
              <a:gd name="connsiteY34" fmla="*/ 470535 h 647700"/>
              <a:gd name="connsiteX35" fmla="*/ 697230 w 811530"/>
              <a:gd name="connsiteY35" fmla="*/ 314325 h 647700"/>
              <a:gd name="connsiteX36" fmla="*/ 697230 w 811530"/>
              <a:gd name="connsiteY36" fmla="*/ 395287 h 647700"/>
              <a:gd name="connsiteX37" fmla="*/ 696277 w 811530"/>
              <a:gd name="connsiteY37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809625 w 811530"/>
              <a:gd name="connsiteY13" fmla="*/ 419100 h 647700"/>
              <a:gd name="connsiteX14" fmla="*/ 733425 w 811530"/>
              <a:gd name="connsiteY14" fmla="*/ 390525 h 647700"/>
              <a:gd name="connsiteX15" fmla="*/ 733425 w 811530"/>
              <a:gd name="connsiteY15" fmla="*/ 299085 h 647700"/>
              <a:gd name="connsiteX16" fmla="*/ 811530 w 811530"/>
              <a:gd name="connsiteY16" fmla="*/ 266700 h 647700"/>
              <a:gd name="connsiteX17" fmla="*/ 80010 w 811530"/>
              <a:gd name="connsiteY17" fmla="*/ 209550 h 647700"/>
              <a:gd name="connsiteX18" fmla="*/ 344805 w 811530"/>
              <a:gd name="connsiteY18" fmla="*/ 313372 h 647700"/>
              <a:gd name="connsiteX19" fmla="*/ 724852 w 811530"/>
              <a:gd name="connsiteY19" fmla="*/ 160020 h 647700"/>
              <a:gd name="connsiteX20" fmla="*/ 724852 w 811530"/>
              <a:gd name="connsiteY20" fmla="*/ 241935 h 647700"/>
              <a:gd name="connsiteX21" fmla="*/ 344805 w 811530"/>
              <a:gd name="connsiteY21" fmla="*/ 400050 h 647700"/>
              <a:gd name="connsiteX22" fmla="*/ 80010 w 811530"/>
              <a:gd name="connsiteY22" fmla="*/ 295275 h 647700"/>
              <a:gd name="connsiteX23" fmla="*/ 80010 w 811530"/>
              <a:gd name="connsiteY23" fmla="*/ 209550 h 647700"/>
              <a:gd name="connsiteX24" fmla="*/ 723900 w 811530"/>
              <a:gd name="connsiteY24" fmla="*/ 451485 h 647700"/>
              <a:gd name="connsiteX25" fmla="*/ 77152 w 811530"/>
              <a:gd name="connsiteY25" fmla="*/ 590550 h 647700"/>
              <a:gd name="connsiteX26" fmla="*/ 77152 w 811530"/>
              <a:gd name="connsiteY26" fmla="*/ 516255 h 647700"/>
              <a:gd name="connsiteX27" fmla="*/ 314325 w 811530"/>
              <a:gd name="connsiteY27" fmla="*/ 613410 h 647700"/>
              <a:gd name="connsiteX28" fmla="*/ 723900 w 811530"/>
              <a:gd name="connsiteY28" fmla="*/ 451485 h 647700"/>
              <a:gd name="connsiteX29" fmla="*/ 696277 w 811530"/>
              <a:gd name="connsiteY29" fmla="*/ 395287 h 647700"/>
              <a:gd name="connsiteX30" fmla="*/ 316230 w 811530"/>
              <a:gd name="connsiteY30" fmla="*/ 552450 h 647700"/>
              <a:gd name="connsiteX31" fmla="*/ 51435 w 811530"/>
              <a:gd name="connsiteY31" fmla="*/ 447675 h 647700"/>
              <a:gd name="connsiteX32" fmla="*/ 51435 w 811530"/>
              <a:gd name="connsiteY32" fmla="*/ 361950 h 647700"/>
              <a:gd name="connsiteX33" fmla="*/ 323850 w 811530"/>
              <a:gd name="connsiteY33" fmla="*/ 470535 h 647700"/>
              <a:gd name="connsiteX34" fmla="*/ 697230 w 811530"/>
              <a:gd name="connsiteY34" fmla="*/ 314325 h 647700"/>
              <a:gd name="connsiteX35" fmla="*/ 697230 w 811530"/>
              <a:gd name="connsiteY35" fmla="*/ 395287 h 647700"/>
              <a:gd name="connsiteX36" fmla="*/ 696277 w 811530"/>
              <a:gd name="connsiteY36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809625 w 811530"/>
              <a:gd name="connsiteY13" fmla="*/ 419100 h 647700"/>
              <a:gd name="connsiteX14" fmla="*/ 733425 w 811530"/>
              <a:gd name="connsiteY14" fmla="*/ 390525 h 647700"/>
              <a:gd name="connsiteX15" fmla="*/ 733425 w 811530"/>
              <a:gd name="connsiteY15" fmla="*/ 299085 h 647700"/>
              <a:gd name="connsiteX16" fmla="*/ 811530 w 811530"/>
              <a:gd name="connsiteY16" fmla="*/ 266700 h 647700"/>
              <a:gd name="connsiteX17" fmla="*/ 80010 w 811530"/>
              <a:gd name="connsiteY17" fmla="*/ 209550 h 647700"/>
              <a:gd name="connsiteX18" fmla="*/ 344805 w 811530"/>
              <a:gd name="connsiteY18" fmla="*/ 313372 h 647700"/>
              <a:gd name="connsiteX19" fmla="*/ 724852 w 811530"/>
              <a:gd name="connsiteY19" fmla="*/ 160020 h 647700"/>
              <a:gd name="connsiteX20" fmla="*/ 724852 w 811530"/>
              <a:gd name="connsiteY20" fmla="*/ 241935 h 647700"/>
              <a:gd name="connsiteX21" fmla="*/ 344805 w 811530"/>
              <a:gd name="connsiteY21" fmla="*/ 400050 h 647700"/>
              <a:gd name="connsiteX22" fmla="*/ 80010 w 811530"/>
              <a:gd name="connsiteY22" fmla="*/ 295275 h 647700"/>
              <a:gd name="connsiteX23" fmla="*/ 80010 w 811530"/>
              <a:gd name="connsiteY23" fmla="*/ 209550 h 647700"/>
              <a:gd name="connsiteX24" fmla="*/ 314325 w 811530"/>
              <a:gd name="connsiteY24" fmla="*/ 613410 h 647700"/>
              <a:gd name="connsiteX25" fmla="*/ 77152 w 811530"/>
              <a:gd name="connsiteY25" fmla="*/ 590550 h 647700"/>
              <a:gd name="connsiteX26" fmla="*/ 77152 w 811530"/>
              <a:gd name="connsiteY26" fmla="*/ 516255 h 647700"/>
              <a:gd name="connsiteX27" fmla="*/ 314325 w 811530"/>
              <a:gd name="connsiteY27" fmla="*/ 613410 h 647700"/>
              <a:gd name="connsiteX28" fmla="*/ 696277 w 811530"/>
              <a:gd name="connsiteY28" fmla="*/ 395287 h 647700"/>
              <a:gd name="connsiteX29" fmla="*/ 316230 w 811530"/>
              <a:gd name="connsiteY29" fmla="*/ 552450 h 647700"/>
              <a:gd name="connsiteX30" fmla="*/ 51435 w 811530"/>
              <a:gd name="connsiteY30" fmla="*/ 447675 h 647700"/>
              <a:gd name="connsiteX31" fmla="*/ 51435 w 811530"/>
              <a:gd name="connsiteY31" fmla="*/ 361950 h 647700"/>
              <a:gd name="connsiteX32" fmla="*/ 323850 w 811530"/>
              <a:gd name="connsiteY32" fmla="*/ 470535 h 647700"/>
              <a:gd name="connsiteX33" fmla="*/ 697230 w 811530"/>
              <a:gd name="connsiteY33" fmla="*/ 314325 h 647700"/>
              <a:gd name="connsiteX34" fmla="*/ 697230 w 811530"/>
              <a:gd name="connsiteY34" fmla="*/ 395287 h 647700"/>
              <a:gd name="connsiteX35" fmla="*/ 696277 w 811530"/>
              <a:gd name="connsiteY35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390525 h 647700"/>
              <a:gd name="connsiteX14" fmla="*/ 733425 w 811530"/>
              <a:gd name="connsiteY14" fmla="*/ 299085 h 647700"/>
              <a:gd name="connsiteX15" fmla="*/ 811530 w 811530"/>
              <a:gd name="connsiteY15" fmla="*/ 266700 h 647700"/>
              <a:gd name="connsiteX16" fmla="*/ 80010 w 811530"/>
              <a:gd name="connsiteY16" fmla="*/ 209550 h 647700"/>
              <a:gd name="connsiteX17" fmla="*/ 344805 w 811530"/>
              <a:gd name="connsiteY17" fmla="*/ 313372 h 647700"/>
              <a:gd name="connsiteX18" fmla="*/ 724852 w 811530"/>
              <a:gd name="connsiteY18" fmla="*/ 160020 h 647700"/>
              <a:gd name="connsiteX19" fmla="*/ 724852 w 811530"/>
              <a:gd name="connsiteY19" fmla="*/ 241935 h 647700"/>
              <a:gd name="connsiteX20" fmla="*/ 344805 w 811530"/>
              <a:gd name="connsiteY20" fmla="*/ 400050 h 647700"/>
              <a:gd name="connsiteX21" fmla="*/ 80010 w 811530"/>
              <a:gd name="connsiteY21" fmla="*/ 295275 h 647700"/>
              <a:gd name="connsiteX22" fmla="*/ 80010 w 811530"/>
              <a:gd name="connsiteY22" fmla="*/ 209550 h 647700"/>
              <a:gd name="connsiteX23" fmla="*/ 314325 w 811530"/>
              <a:gd name="connsiteY23" fmla="*/ 613410 h 647700"/>
              <a:gd name="connsiteX24" fmla="*/ 77152 w 811530"/>
              <a:gd name="connsiteY24" fmla="*/ 590550 h 647700"/>
              <a:gd name="connsiteX25" fmla="*/ 77152 w 811530"/>
              <a:gd name="connsiteY25" fmla="*/ 516255 h 647700"/>
              <a:gd name="connsiteX26" fmla="*/ 314325 w 811530"/>
              <a:gd name="connsiteY26" fmla="*/ 613410 h 647700"/>
              <a:gd name="connsiteX27" fmla="*/ 696277 w 811530"/>
              <a:gd name="connsiteY27" fmla="*/ 395287 h 647700"/>
              <a:gd name="connsiteX28" fmla="*/ 316230 w 811530"/>
              <a:gd name="connsiteY28" fmla="*/ 552450 h 647700"/>
              <a:gd name="connsiteX29" fmla="*/ 51435 w 811530"/>
              <a:gd name="connsiteY29" fmla="*/ 447675 h 647700"/>
              <a:gd name="connsiteX30" fmla="*/ 51435 w 811530"/>
              <a:gd name="connsiteY30" fmla="*/ 361950 h 647700"/>
              <a:gd name="connsiteX31" fmla="*/ 323850 w 811530"/>
              <a:gd name="connsiteY31" fmla="*/ 470535 h 647700"/>
              <a:gd name="connsiteX32" fmla="*/ 697230 w 811530"/>
              <a:gd name="connsiteY32" fmla="*/ 314325 h 647700"/>
              <a:gd name="connsiteX33" fmla="*/ 697230 w 811530"/>
              <a:gd name="connsiteY33" fmla="*/ 395287 h 647700"/>
              <a:gd name="connsiteX34" fmla="*/ 696277 w 811530"/>
              <a:gd name="connsiteY34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314325 w 811530"/>
              <a:gd name="connsiteY22" fmla="*/ 613410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314325 w 811530"/>
              <a:gd name="connsiteY25" fmla="*/ 613410 h 647700"/>
              <a:gd name="connsiteX26" fmla="*/ 696277 w 811530"/>
              <a:gd name="connsiteY26" fmla="*/ 395287 h 647700"/>
              <a:gd name="connsiteX27" fmla="*/ 316230 w 811530"/>
              <a:gd name="connsiteY27" fmla="*/ 552450 h 647700"/>
              <a:gd name="connsiteX28" fmla="*/ 51435 w 811530"/>
              <a:gd name="connsiteY28" fmla="*/ 447675 h 647700"/>
              <a:gd name="connsiteX29" fmla="*/ 51435 w 811530"/>
              <a:gd name="connsiteY29" fmla="*/ 361950 h 647700"/>
              <a:gd name="connsiteX30" fmla="*/ 323850 w 811530"/>
              <a:gd name="connsiteY30" fmla="*/ 470535 h 647700"/>
              <a:gd name="connsiteX31" fmla="*/ 697230 w 811530"/>
              <a:gd name="connsiteY31" fmla="*/ 314325 h 647700"/>
              <a:gd name="connsiteX32" fmla="*/ 697230 w 811530"/>
              <a:gd name="connsiteY32" fmla="*/ 395287 h 647700"/>
              <a:gd name="connsiteX33" fmla="*/ 696277 w 811530"/>
              <a:gd name="connsiteY33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314325 w 811530"/>
              <a:gd name="connsiteY22" fmla="*/ 613410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314325 w 811530"/>
              <a:gd name="connsiteY25" fmla="*/ 613410 h 647700"/>
              <a:gd name="connsiteX26" fmla="*/ 697230 w 811530"/>
              <a:gd name="connsiteY26" fmla="*/ 395287 h 647700"/>
              <a:gd name="connsiteX27" fmla="*/ 316230 w 811530"/>
              <a:gd name="connsiteY27" fmla="*/ 552450 h 647700"/>
              <a:gd name="connsiteX28" fmla="*/ 51435 w 811530"/>
              <a:gd name="connsiteY28" fmla="*/ 447675 h 647700"/>
              <a:gd name="connsiteX29" fmla="*/ 51435 w 811530"/>
              <a:gd name="connsiteY29" fmla="*/ 361950 h 647700"/>
              <a:gd name="connsiteX30" fmla="*/ 323850 w 811530"/>
              <a:gd name="connsiteY30" fmla="*/ 470535 h 647700"/>
              <a:gd name="connsiteX31" fmla="*/ 697230 w 811530"/>
              <a:gd name="connsiteY31" fmla="*/ 314325 h 647700"/>
              <a:gd name="connsiteX32" fmla="*/ 697230 w 811530"/>
              <a:gd name="connsiteY32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314325 w 811530"/>
              <a:gd name="connsiteY22" fmla="*/ 613410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314325 w 811530"/>
              <a:gd name="connsiteY25" fmla="*/ 613410 h 647700"/>
              <a:gd name="connsiteX26" fmla="*/ 697230 w 811530"/>
              <a:gd name="connsiteY26" fmla="*/ 395287 h 647700"/>
              <a:gd name="connsiteX27" fmla="*/ 51435 w 811530"/>
              <a:gd name="connsiteY27" fmla="*/ 447675 h 647700"/>
              <a:gd name="connsiteX28" fmla="*/ 51435 w 811530"/>
              <a:gd name="connsiteY28" fmla="*/ 361950 h 647700"/>
              <a:gd name="connsiteX29" fmla="*/ 323850 w 811530"/>
              <a:gd name="connsiteY29" fmla="*/ 470535 h 647700"/>
              <a:gd name="connsiteX30" fmla="*/ 697230 w 811530"/>
              <a:gd name="connsiteY30" fmla="*/ 314325 h 647700"/>
              <a:gd name="connsiteX31" fmla="*/ 697230 w 811530"/>
              <a:gd name="connsiteY31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77152 w 811530"/>
              <a:gd name="connsiteY22" fmla="*/ 516255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697230 w 811530"/>
              <a:gd name="connsiteY25" fmla="*/ 395287 h 647700"/>
              <a:gd name="connsiteX26" fmla="*/ 51435 w 811530"/>
              <a:gd name="connsiteY26" fmla="*/ 447675 h 647700"/>
              <a:gd name="connsiteX27" fmla="*/ 51435 w 811530"/>
              <a:gd name="connsiteY27" fmla="*/ 361950 h 647700"/>
              <a:gd name="connsiteX28" fmla="*/ 323850 w 811530"/>
              <a:gd name="connsiteY28" fmla="*/ 470535 h 647700"/>
              <a:gd name="connsiteX29" fmla="*/ 697230 w 811530"/>
              <a:gd name="connsiteY29" fmla="*/ 314325 h 647700"/>
              <a:gd name="connsiteX30" fmla="*/ 697230 w 811530"/>
              <a:gd name="connsiteY30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77152 w 811530"/>
              <a:gd name="connsiteY22" fmla="*/ 516255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697230 w 811530"/>
              <a:gd name="connsiteY25" fmla="*/ 395287 h 647700"/>
              <a:gd name="connsiteX26" fmla="*/ 51435 w 811530"/>
              <a:gd name="connsiteY26" fmla="*/ 447675 h 647700"/>
              <a:gd name="connsiteX27" fmla="*/ 51435 w 811530"/>
              <a:gd name="connsiteY27" fmla="*/ 361950 h 647700"/>
              <a:gd name="connsiteX28" fmla="*/ 697230 w 811530"/>
              <a:gd name="connsiteY28" fmla="*/ 314325 h 647700"/>
              <a:gd name="connsiteX29" fmla="*/ 697230 w 811530"/>
              <a:gd name="connsiteY29" fmla="*/ 395287 h 647700"/>
              <a:gd name="connsiteX0" fmla="*/ 843283 w 843283"/>
              <a:gd name="connsiteY0" fmla="*/ 266700 h 590550"/>
              <a:gd name="connsiteX1" fmla="*/ 793753 w 843283"/>
              <a:gd name="connsiteY1" fmla="*/ 248602 h 590550"/>
              <a:gd name="connsiteX2" fmla="*/ 793753 w 843283"/>
              <a:gd name="connsiteY2" fmla="*/ 144780 h 590550"/>
              <a:gd name="connsiteX3" fmla="*/ 843283 w 843283"/>
              <a:gd name="connsiteY3" fmla="*/ 123825 h 590550"/>
              <a:gd name="connsiteX4" fmla="*/ 508003 w 843283"/>
              <a:gd name="connsiteY4" fmla="*/ 0 h 590550"/>
              <a:gd name="connsiteX5" fmla="*/ 100333 w 843283"/>
              <a:gd name="connsiteY5" fmla="*/ 142875 h 590550"/>
              <a:gd name="connsiteX6" fmla="*/ 60328 w 843283"/>
              <a:gd name="connsiteY6" fmla="*/ 257175 h 590550"/>
              <a:gd name="connsiteX7" fmla="*/ 65090 w 843283"/>
              <a:gd name="connsiteY7" fmla="*/ 299085 h 590550"/>
              <a:gd name="connsiteX8" fmla="*/ 31753 w 843283"/>
              <a:gd name="connsiteY8" fmla="*/ 409575 h 590550"/>
              <a:gd name="connsiteX9" fmla="*/ 60328 w 843283"/>
              <a:gd name="connsiteY9" fmla="*/ 492442 h 590550"/>
              <a:gd name="connsiteX10" fmla="*/ 58423 w 843283"/>
              <a:gd name="connsiteY10" fmla="*/ 552450 h 590550"/>
              <a:gd name="connsiteX11" fmla="*/ 841378 w 843283"/>
              <a:gd name="connsiteY11" fmla="*/ 562927 h 590550"/>
              <a:gd name="connsiteX12" fmla="*/ 765178 w 843283"/>
              <a:gd name="connsiteY12" fmla="*/ 299085 h 590550"/>
              <a:gd name="connsiteX13" fmla="*/ 843283 w 843283"/>
              <a:gd name="connsiteY13" fmla="*/ 266700 h 590550"/>
              <a:gd name="connsiteX14" fmla="*/ 111763 w 843283"/>
              <a:gd name="connsiteY14" fmla="*/ 209550 h 590550"/>
              <a:gd name="connsiteX15" fmla="*/ 376558 w 843283"/>
              <a:gd name="connsiteY15" fmla="*/ 313372 h 590550"/>
              <a:gd name="connsiteX16" fmla="*/ 756605 w 843283"/>
              <a:gd name="connsiteY16" fmla="*/ 160020 h 590550"/>
              <a:gd name="connsiteX17" fmla="*/ 756605 w 843283"/>
              <a:gd name="connsiteY17" fmla="*/ 241935 h 590550"/>
              <a:gd name="connsiteX18" fmla="*/ 376558 w 843283"/>
              <a:gd name="connsiteY18" fmla="*/ 400050 h 590550"/>
              <a:gd name="connsiteX19" fmla="*/ 111763 w 843283"/>
              <a:gd name="connsiteY19" fmla="*/ 295275 h 590550"/>
              <a:gd name="connsiteX20" fmla="*/ 111763 w 843283"/>
              <a:gd name="connsiteY20" fmla="*/ 209550 h 590550"/>
              <a:gd name="connsiteX21" fmla="*/ 108905 w 843283"/>
              <a:gd name="connsiteY21" fmla="*/ 516255 h 590550"/>
              <a:gd name="connsiteX22" fmla="*/ 108905 w 843283"/>
              <a:gd name="connsiteY22" fmla="*/ 590550 h 590550"/>
              <a:gd name="connsiteX23" fmla="*/ 108905 w 843283"/>
              <a:gd name="connsiteY23" fmla="*/ 516255 h 590550"/>
              <a:gd name="connsiteX24" fmla="*/ 728983 w 843283"/>
              <a:gd name="connsiteY24" fmla="*/ 395287 h 590550"/>
              <a:gd name="connsiteX25" fmla="*/ 83188 w 843283"/>
              <a:gd name="connsiteY25" fmla="*/ 447675 h 590550"/>
              <a:gd name="connsiteX26" fmla="*/ 83188 w 843283"/>
              <a:gd name="connsiteY26" fmla="*/ 361950 h 590550"/>
              <a:gd name="connsiteX27" fmla="*/ 728983 w 843283"/>
              <a:gd name="connsiteY27" fmla="*/ 314325 h 590550"/>
              <a:gd name="connsiteX28" fmla="*/ 728983 w 843283"/>
              <a:gd name="connsiteY28" fmla="*/ 395287 h 590550"/>
              <a:gd name="connsiteX0" fmla="*/ 811530 w 811530"/>
              <a:gd name="connsiteY0" fmla="*/ 266700 h 590550"/>
              <a:gd name="connsiteX1" fmla="*/ 762000 w 811530"/>
              <a:gd name="connsiteY1" fmla="*/ 248602 h 590550"/>
              <a:gd name="connsiteX2" fmla="*/ 762000 w 811530"/>
              <a:gd name="connsiteY2" fmla="*/ 144780 h 590550"/>
              <a:gd name="connsiteX3" fmla="*/ 811530 w 811530"/>
              <a:gd name="connsiteY3" fmla="*/ 123825 h 590550"/>
              <a:gd name="connsiteX4" fmla="*/ 476250 w 811530"/>
              <a:gd name="connsiteY4" fmla="*/ 0 h 590550"/>
              <a:gd name="connsiteX5" fmla="*/ 68580 w 811530"/>
              <a:gd name="connsiteY5" fmla="*/ 142875 h 590550"/>
              <a:gd name="connsiteX6" fmla="*/ 28575 w 811530"/>
              <a:gd name="connsiteY6" fmla="*/ 257175 h 590550"/>
              <a:gd name="connsiteX7" fmla="*/ 33337 w 811530"/>
              <a:gd name="connsiteY7" fmla="*/ 299085 h 590550"/>
              <a:gd name="connsiteX8" fmla="*/ 0 w 811530"/>
              <a:gd name="connsiteY8" fmla="*/ 409575 h 590550"/>
              <a:gd name="connsiteX9" fmla="*/ 28575 w 811530"/>
              <a:gd name="connsiteY9" fmla="*/ 492442 h 590550"/>
              <a:gd name="connsiteX10" fmla="*/ 809625 w 811530"/>
              <a:gd name="connsiteY10" fmla="*/ 562927 h 590550"/>
              <a:gd name="connsiteX11" fmla="*/ 733425 w 811530"/>
              <a:gd name="connsiteY11" fmla="*/ 299085 h 590550"/>
              <a:gd name="connsiteX12" fmla="*/ 811530 w 811530"/>
              <a:gd name="connsiteY12" fmla="*/ 266700 h 590550"/>
              <a:gd name="connsiteX13" fmla="*/ 80010 w 811530"/>
              <a:gd name="connsiteY13" fmla="*/ 209550 h 590550"/>
              <a:gd name="connsiteX14" fmla="*/ 344805 w 811530"/>
              <a:gd name="connsiteY14" fmla="*/ 313372 h 590550"/>
              <a:gd name="connsiteX15" fmla="*/ 724852 w 811530"/>
              <a:gd name="connsiteY15" fmla="*/ 160020 h 590550"/>
              <a:gd name="connsiteX16" fmla="*/ 724852 w 811530"/>
              <a:gd name="connsiteY16" fmla="*/ 241935 h 590550"/>
              <a:gd name="connsiteX17" fmla="*/ 344805 w 811530"/>
              <a:gd name="connsiteY17" fmla="*/ 400050 h 590550"/>
              <a:gd name="connsiteX18" fmla="*/ 80010 w 811530"/>
              <a:gd name="connsiteY18" fmla="*/ 295275 h 590550"/>
              <a:gd name="connsiteX19" fmla="*/ 80010 w 811530"/>
              <a:gd name="connsiteY19" fmla="*/ 209550 h 590550"/>
              <a:gd name="connsiteX20" fmla="*/ 77152 w 811530"/>
              <a:gd name="connsiteY20" fmla="*/ 516255 h 590550"/>
              <a:gd name="connsiteX21" fmla="*/ 77152 w 811530"/>
              <a:gd name="connsiteY21" fmla="*/ 590550 h 590550"/>
              <a:gd name="connsiteX22" fmla="*/ 77152 w 811530"/>
              <a:gd name="connsiteY22" fmla="*/ 516255 h 590550"/>
              <a:gd name="connsiteX23" fmla="*/ 697230 w 811530"/>
              <a:gd name="connsiteY23" fmla="*/ 395287 h 590550"/>
              <a:gd name="connsiteX24" fmla="*/ 51435 w 811530"/>
              <a:gd name="connsiteY24" fmla="*/ 447675 h 590550"/>
              <a:gd name="connsiteX25" fmla="*/ 51435 w 811530"/>
              <a:gd name="connsiteY25" fmla="*/ 361950 h 590550"/>
              <a:gd name="connsiteX26" fmla="*/ 697230 w 811530"/>
              <a:gd name="connsiteY26" fmla="*/ 314325 h 590550"/>
              <a:gd name="connsiteX27" fmla="*/ 697230 w 811530"/>
              <a:gd name="connsiteY27" fmla="*/ 395287 h 590550"/>
              <a:gd name="connsiteX0" fmla="*/ 811530 w 811530"/>
              <a:gd name="connsiteY0" fmla="*/ 266700 h 570670"/>
              <a:gd name="connsiteX1" fmla="*/ 762000 w 811530"/>
              <a:gd name="connsiteY1" fmla="*/ 248602 h 570670"/>
              <a:gd name="connsiteX2" fmla="*/ 762000 w 811530"/>
              <a:gd name="connsiteY2" fmla="*/ 144780 h 570670"/>
              <a:gd name="connsiteX3" fmla="*/ 811530 w 811530"/>
              <a:gd name="connsiteY3" fmla="*/ 123825 h 570670"/>
              <a:gd name="connsiteX4" fmla="*/ 476250 w 811530"/>
              <a:gd name="connsiteY4" fmla="*/ 0 h 570670"/>
              <a:gd name="connsiteX5" fmla="*/ 68580 w 811530"/>
              <a:gd name="connsiteY5" fmla="*/ 142875 h 570670"/>
              <a:gd name="connsiteX6" fmla="*/ 28575 w 811530"/>
              <a:gd name="connsiteY6" fmla="*/ 257175 h 570670"/>
              <a:gd name="connsiteX7" fmla="*/ 33337 w 811530"/>
              <a:gd name="connsiteY7" fmla="*/ 299085 h 570670"/>
              <a:gd name="connsiteX8" fmla="*/ 0 w 811530"/>
              <a:gd name="connsiteY8" fmla="*/ 409575 h 570670"/>
              <a:gd name="connsiteX9" fmla="*/ 28575 w 811530"/>
              <a:gd name="connsiteY9" fmla="*/ 492442 h 570670"/>
              <a:gd name="connsiteX10" fmla="*/ 809625 w 811530"/>
              <a:gd name="connsiteY10" fmla="*/ 562927 h 570670"/>
              <a:gd name="connsiteX11" fmla="*/ 733425 w 811530"/>
              <a:gd name="connsiteY11" fmla="*/ 299085 h 570670"/>
              <a:gd name="connsiteX12" fmla="*/ 811530 w 811530"/>
              <a:gd name="connsiteY12" fmla="*/ 266700 h 570670"/>
              <a:gd name="connsiteX13" fmla="*/ 80010 w 811530"/>
              <a:gd name="connsiteY13" fmla="*/ 209550 h 570670"/>
              <a:gd name="connsiteX14" fmla="*/ 344805 w 811530"/>
              <a:gd name="connsiteY14" fmla="*/ 313372 h 570670"/>
              <a:gd name="connsiteX15" fmla="*/ 724852 w 811530"/>
              <a:gd name="connsiteY15" fmla="*/ 160020 h 570670"/>
              <a:gd name="connsiteX16" fmla="*/ 724852 w 811530"/>
              <a:gd name="connsiteY16" fmla="*/ 241935 h 570670"/>
              <a:gd name="connsiteX17" fmla="*/ 344805 w 811530"/>
              <a:gd name="connsiteY17" fmla="*/ 400050 h 570670"/>
              <a:gd name="connsiteX18" fmla="*/ 80010 w 811530"/>
              <a:gd name="connsiteY18" fmla="*/ 295275 h 570670"/>
              <a:gd name="connsiteX19" fmla="*/ 80010 w 811530"/>
              <a:gd name="connsiteY19" fmla="*/ 209550 h 570670"/>
              <a:gd name="connsiteX20" fmla="*/ 697230 w 811530"/>
              <a:gd name="connsiteY20" fmla="*/ 395287 h 570670"/>
              <a:gd name="connsiteX21" fmla="*/ 51435 w 811530"/>
              <a:gd name="connsiteY21" fmla="*/ 447675 h 570670"/>
              <a:gd name="connsiteX22" fmla="*/ 51435 w 811530"/>
              <a:gd name="connsiteY22" fmla="*/ 361950 h 570670"/>
              <a:gd name="connsiteX23" fmla="*/ 697230 w 811530"/>
              <a:gd name="connsiteY23" fmla="*/ 314325 h 570670"/>
              <a:gd name="connsiteX24" fmla="*/ 697230 w 811530"/>
              <a:gd name="connsiteY24" fmla="*/ 395287 h 570670"/>
              <a:gd name="connsiteX0" fmla="*/ 867671 w 867671"/>
              <a:gd name="connsiteY0" fmla="*/ 266700 h 564728"/>
              <a:gd name="connsiteX1" fmla="*/ 818141 w 867671"/>
              <a:gd name="connsiteY1" fmla="*/ 248602 h 564728"/>
              <a:gd name="connsiteX2" fmla="*/ 818141 w 867671"/>
              <a:gd name="connsiteY2" fmla="*/ 144780 h 564728"/>
              <a:gd name="connsiteX3" fmla="*/ 867671 w 867671"/>
              <a:gd name="connsiteY3" fmla="*/ 123825 h 564728"/>
              <a:gd name="connsiteX4" fmla="*/ 532391 w 867671"/>
              <a:gd name="connsiteY4" fmla="*/ 0 h 564728"/>
              <a:gd name="connsiteX5" fmla="*/ 124721 w 867671"/>
              <a:gd name="connsiteY5" fmla="*/ 142875 h 564728"/>
              <a:gd name="connsiteX6" fmla="*/ 84716 w 867671"/>
              <a:gd name="connsiteY6" fmla="*/ 257175 h 564728"/>
              <a:gd name="connsiteX7" fmla="*/ 89478 w 867671"/>
              <a:gd name="connsiteY7" fmla="*/ 299085 h 564728"/>
              <a:gd name="connsiteX8" fmla="*/ 56141 w 867671"/>
              <a:gd name="connsiteY8" fmla="*/ 409575 h 564728"/>
              <a:gd name="connsiteX9" fmla="*/ 865766 w 867671"/>
              <a:gd name="connsiteY9" fmla="*/ 562927 h 564728"/>
              <a:gd name="connsiteX10" fmla="*/ 789566 w 867671"/>
              <a:gd name="connsiteY10" fmla="*/ 299085 h 564728"/>
              <a:gd name="connsiteX11" fmla="*/ 867671 w 867671"/>
              <a:gd name="connsiteY11" fmla="*/ 266700 h 564728"/>
              <a:gd name="connsiteX12" fmla="*/ 136151 w 867671"/>
              <a:gd name="connsiteY12" fmla="*/ 209550 h 564728"/>
              <a:gd name="connsiteX13" fmla="*/ 400946 w 867671"/>
              <a:gd name="connsiteY13" fmla="*/ 313372 h 564728"/>
              <a:gd name="connsiteX14" fmla="*/ 780993 w 867671"/>
              <a:gd name="connsiteY14" fmla="*/ 160020 h 564728"/>
              <a:gd name="connsiteX15" fmla="*/ 780993 w 867671"/>
              <a:gd name="connsiteY15" fmla="*/ 241935 h 564728"/>
              <a:gd name="connsiteX16" fmla="*/ 400946 w 867671"/>
              <a:gd name="connsiteY16" fmla="*/ 400050 h 564728"/>
              <a:gd name="connsiteX17" fmla="*/ 136151 w 867671"/>
              <a:gd name="connsiteY17" fmla="*/ 295275 h 564728"/>
              <a:gd name="connsiteX18" fmla="*/ 136151 w 867671"/>
              <a:gd name="connsiteY18" fmla="*/ 209550 h 564728"/>
              <a:gd name="connsiteX19" fmla="*/ 753371 w 867671"/>
              <a:gd name="connsiteY19" fmla="*/ 395287 h 564728"/>
              <a:gd name="connsiteX20" fmla="*/ 107576 w 867671"/>
              <a:gd name="connsiteY20" fmla="*/ 447675 h 564728"/>
              <a:gd name="connsiteX21" fmla="*/ 107576 w 867671"/>
              <a:gd name="connsiteY21" fmla="*/ 361950 h 564728"/>
              <a:gd name="connsiteX22" fmla="*/ 753371 w 867671"/>
              <a:gd name="connsiteY22" fmla="*/ 314325 h 564728"/>
              <a:gd name="connsiteX23" fmla="*/ 753371 w 867671"/>
              <a:gd name="connsiteY23" fmla="*/ 395287 h 564728"/>
              <a:gd name="connsiteX0" fmla="*/ 862036 w 862036"/>
              <a:gd name="connsiteY0" fmla="*/ 266700 h 447675"/>
              <a:gd name="connsiteX1" fmla="*/ 812506 w 862036"/>
              <a:gd name="connsiteY1" fmla="*/ 248602 h 447675"/>
              <a:gd name="connsiteX2" fmla="*/ 812506 w 862036"/>
              <a:gd name="connsiteY2" fmla="*/ 144780 h 447675"/>
              <a:gd name="connsiteX3" fmla="*/ 862036 w 862036"/>
              <a:gd name="connsiteY3" fmla="*/ 123825 h 447675"/>
              <a:gd name="connsiteX4" fmla="*/ 526756 w 862036"/>
              <a:gd name="connsiteY4" fmla="*/ 0 h 447675"/>
              <a:gd name="connsiteX5" fmla="*/ 119086 w 862036"/>
              <a:gd name="connsiteY5" fmla="*/ 142875 h 447675"/>
              <a:gd name="connsiteX6" fmla="*/ 79081 w 862036"/>
              <a:gd name="connsiteY6" fmla="*/ 257175 h 447675"/>
              <a:gd name="connsiteX7" fmla="*/ 83843 w 862036"/>
              <a:gd name="connsiteY7" fmla="*/ 299085 h 447675"/>
              <a:gd name="connsiteX8" fmla="*/ 50506 w 862036"/>
              <a:gd name="connsiteY8" fmla="*/ 409575 h 447675"/>
              <a:gd name="connsiteX9" fmla="*/ 783931 w 862036"/>
              <a:gd name="connsiteY9" fmla="*/ 299085 h 447675"/>
              <a:gd name="connsiteX10" fmla="*/ 862036 w 862036"/>
              <a:gd name="connsiteY10" fmla="*/ 266700 h 447675"/>
              <a:gd name="connsiteX11" fmla="*/ 130516 w 862036"/>
              <a:gd name="connsiteY11" fmla="*/ 209550 h 447675"/>
              <a:gd name="connsiteX12" fmla="*/ 395311 w 862036"/>
              <a:gd name="connsiteY12" fmla="*/ 313372 h 447675"/>
              <a:gd name="connsiteX13" fmla="*/ 775358 w 862036"/>
              <a:gd name="connsiteY13" fmla="*/ 160020 h 447675"/>
              <a:gd name="connsiteX14" fmla="*/ 775358 w 862036"/>
              <a:gd name="connsiteY14" fmla="*/ 241935 h 447675"/>
              <a:gd name="connsiteX15" fmla="*/ 395311 w 862036"/>
              <a:gd name="connsiteY15" fmla="*/ 400050 h 447675"/>
              <a:gd name="connsiteX16" fmla="*/ 130516 w 862036"/>
              <a:gd name="connsiteY16" fmla="*/ 295275 h 447675"/>
              <a:gd name="connsiteX17" fmla="*/ 130516 w 862036"/>
              <a:gd name="connsiteY17" fmla="*/ 209550 h 447675"/>
              <a:gd name="connsiteX18" fmla="*/ 747736 w 862036"/>
              <a:gd name="connsiteY18" fmla="*/ 395287 h 447675"/>
              <a:gd name="connsiteX19" fmla="*/ 101941 w 862036"/>
              <a:gd name="connsiteY19" fmla="*/ 447675 h 447675"/>
              <a:gd name="connsiteX20" fmla="*/ 101941 w 862036"/>
              <a:gd name="connsiteY20" fmla="*/ 361950 h 447675"/>
              <a:gd name="connsiteX21" fmla="*/ 747736 w 862036"/>
              <a:gd name="connsiteY21" fmla="*/ 314325 h 447675"/>
              <a:gd name="connsiteX22" fmla="*/ 747736 w 862036"/>
              <a:gd name="connsiteY22" fmla="*/ 395287 h 447675"/>
              <a:gd name="connsiteX0" fmla="*/ 862036 w 862036"/>
              <a:gd name="connsiteY0" fmla="*/ 266700 h 447675"/>
              <a:gd name="connsiteX1" fmla="*/ 812506 w 862036"/>
              <a:gd name="connsiteY1" fmla="*/ 248602 h 447675"/>
              <a:gd name="connsiteX2" fmla="*/ 812506 w 862036"/>
              <a:gd name="connsiteY2" fmla="*/ 144780 h 447675"/>
              <a:gd name="connsiteX3" fmla="*/ 862036 w 862036"/>
              <a:gd name="connsiteY3" fmla="*/ 123825 h 447675"/>
              <a:gd name="connsiteX4" fmla="*/ 526756 w 862036"/>
              <a:gd name="connsiteY4" fmla="*/ 0 h 447675"/>
              <a:gd name="connsiteX5" fmla="*/ 119086 w 862036"/>
              <a:gd name="connsiteY5" fmla="*/ 142875 h 447675"/>
              <a:gd name="connsiteX6" fmla="*/ 79081 w 862036"/>
              <a:gd name="connsiteY6" fmla="*/ 257175 h 447675"/>
              <a:gd name="connsiteX7" fmla="*/ 83843 w 862036"/>
              <a:gd name="connsiteY7" fmla="*/ 299085 h 447675"/>
              <a:gd name="connsiteX8" fmla="*/ 50506 w 862036"/>
              <a:gd name="connsiteY8" fmla="*/ 409575 h 447675"/>
              <a:gd name="connsiteX9" fmla="*/ 783931 w 862036"/>
              <a:gd name="connsiteY9" fmla="*/ 299085 h 447675"/>
              <a:gd name="connsiteX10" fmla="*/ 862036 w 862036"/>
              <a:gd name="connsiteY10" fmla="*/ 266700 h 447675"/>
              <a:gd name="connsiteX11" fmla="*/ 130516 w 862036"/>
              <a:gd name="connsiteY11" fmla="*/ 209550 h 447675"/>
              <a:gd name="connsiteX12" fmla="*/ 395311 w 862036"/>
              <a:gd name="connsiteY12" fmla="*/ 313372 h 447675"/>
              <a:gd name="connsiteX13" fmla="*/ 775358 w 862036"/>
              <a:gd name="connsiteY13" fmla="*/ 160020 h 447675"/>
              <a:gd name="connsiteX14" fmla="*/ 775358 w 862036"/>
              <a:gd name="connsiteY14" fmla="*/ 241935 h 447675"/>
              <a:gd name="connsiteX15" fmla="*/ 395311 w 862036"/>
              <a:gd name="connsiteY15" fmla="*/ 400050 h 447675"/>
              <a:gd name="connsiteX16" fmla="*/ 130516 w 862036"/>
              <a:gd name="connsiteY16" fmla="*/ 295275 h 447675"/>
              <a:gd name="connsiteX17" fmla="*/ 130516 w 862036"/>
              <a:gd name="connsiteY17" fmla="*/ 209550 h 447675"/>
              <a:gd name="connsiteX18" fmla="*/ 747736 w 862036"/>
              <a:gd name="connsiteY18" fmla="*/ 314325 h 447675"/>
              <a:gd name="connsiteX19" fmla="*/ 101941 w 862036"/>
              <a:gd name="connsiteY19" fmla="*/ 447675 h 447675"/>
              <a:gd name="connsiteX20" fmla="*/ 101941 w 862036"/>
              <a:gd name="connsiteY20" fmla="*/ 361950 h 447675"/>
              <a:gd name="connsiteX21" fmla="*/ 747736 w 862036"/>
              <a:gd name="connsiteY21" fmla="*/ 314325 h 447675"/>
              <a:gd name="connsiteX0" fmla="*/ 862036 w 862036"/>
              <a:gd name="connsiteY0" fmla="*/ 266700 h 409575"/>
              <a:gd name="connsiteX1" fmla="*/ 812506 w 862036"/>
              <a:gd name="connsiteY1" fmla="*/ 248602 h 409575"/>
              <a:gd name="connsiteX2" fmla="*/ 812506 w 862036"/>
              <a:gd name="connsiteY2" fmla="*/ 144780 h 409575"/>
              <a:gd name="connsiteX3" fmla="*/ 862036 w 862036"/>
              <a:gd name="connsiteY3" fmla="*/ 123825 h 409575"/>
              <a:gd name="connsiteX4" fmla="*/ 526756 w 862036"/>
              <a:gd name="connsiteY4" fmla="*/ 0 h 409575"/>
              <a:gd name="connsiteX5" fmla="*/ 119086 w 862036"/>
              <a:gd name="connsiteY5" fmla="*/ 142875 h 409575"/>
              <a:gd name="connsiteX6" fmla="*/ 79081 w 862036"/>
              <a:gd name="connsiteY6" fmla="*/ 257175 h 409575"/>
              <a:gd name="connsiteX7" fmla="*/ 83843 w 862036"/>
              <a:gd name="connsiteY7" fmla="*/ 299085 h 409575"/>
              <a:gd name="connsiteX8" fmla="*/ 50506 w 862036"/>
              <a:gd name="connsiteY8" fmla="*/ 409575 h 409575"/>
              <a:gd name="connsiteX9" fmla="*/ 783931 w 862036"/>
              <a:gd name="connsiteY9" fmla="*/ 299085 h 409575"/>
              <a:gd name="connsiteX10" fmla="*/ 862036 w 862036"/>
              <a:gd name="connsiteY10" fmla="*/ 266700 h 409575"/>
              <a:gd name="connsiteX11" fmla="*/ 130516 w 862036"/>
              <a:gd name="connsiteY11" fmla="*/ 209550 h 409575"/>
              <a:gd name="connsiteX12" fmla="*/ 395311 w 862036"/>
              <a:gd name="connsiteY12" fmla="*/ 313372 h 409575"/>
              <a:gd name="connsiteX13" fmla="*/ 775358 w 862036"/>
              <a:gd name="connsiteY13" fmla="*/ 160020 h 409575"/>
              <a:gd name="connsiteX14" fmla="*/ 775358 w 862036"/>
              <a:gd name="connsiteY14" fmla="*/ 241935 h 409575"/>
              <a:gd name="connsiteX15" fmla="*/ 395311 w 862036"/>
              <a:gd name="connsiteY15" fmla="*/ 400050 h 409575"/>
              <a:gd name="connsiteX16" fmla="*/ 130516 w 862036"/>
              <a:gd name="connsiteY16" fmla="*/ 295275 h 409575"/>
              <a:gd name="connsiteX17" fmla="*/ 130516 w 862036"/>
              <a:gd name="connsiteY17" fmla="*/ 209550 h 409575"/>
              <a:gd name="connsiteX18" fmla="*/ 747736 w 862036"/>
              <a:gd name="connsiteY18" fmla="*/ 314325 h 409575"/>
              <a:gd name="connsiteX19" fmla="*/ 101941 w 862036"/>
              <a:gd name="connsiteY19" fmla="*/ 361950 h 409575"/>
              <a:gd name="connsiteX20" fmla="*/ 747736 w 862036"/>
              <a:gd name="connsiteY20" fmla="*/ 314325 h 409575"/>
              <a:gd name="connsiteX0" fmla="*/ 862036 w 862036"/>
              <a:gd name="connsiteY0" fmla="*/ 266700 h 409575"/>
              <a:gd name="connsiteX1" fmla="*/ 812506 w 862036"/>
              <a:gd name="connsiteY1" fmla="*/ 248602 h 409575"/>
              <a:gd name="connsiteX2" fmla="*/ 812506 w 862036"/>
              <a:gd name="connsiteY2" fmla="*/ 144780 h 409575"/>
              <a:gd name="connsiteX3" fmla="*/ 862036 w 862036"/>
              <a:gd name="connsiteY3" fmla="*/ 123825 h 409575"/>
              <a:gd name="connsiteX4" fmla="*/ 526756 w 862036"/>
              <a:gd name="connsiteY4" fmla="*/ 0 h 409575"/>
              <a:gd name="connsiteX5" fmla="*/ 119086 w 862036"/>
              <a:gd name="connsiteY5" fmla="*/ 142875 h 409575"/>
              <a:gd name="connsiteX6" fmla="*/ 79081 w 862036"/>
              <a:gd name="connsiteY6" fmla="*/ 257175 h 409575"/>
              <a:gd name="connsiteX7" fmla="*/ 83843 w 862036"/>
              <a:gd name="connsiteY7" fmla="*/ 299085 h 409575"/>
              <a:gd name="connsiteX8" fmla="*/ 50506 w 862036"/>
              <a:gd name="connsiteY8" fmla="*/ 409575 h 409575"/>
              <a:gd name="connsiteX9" fmla="*/ 783931 w 862036"/>
              <a:gd name="connsiteY9" fmla="*/ 299085 h 409575"/>
              <a:gd name="connsiteX10" fmla="*/ 862036 w 862036"/>
              <a:gd name="connsiteY10" fmla="*/ 266700 h 409575"/>
              <a:gd name="connsiteX11" fmla="*/ 130516 w 862036"/>
              <a:gd name="connsiteY11" fmla="*/ 209550 h 409575"/>
              <a:gd name="connsiteX12" fmla="*/ 395311 w 862036"/>
              <a:gd name="connsiteY12" fmla="*/ 313372 h 409575"/>
              <a:gd name="connsiteX13" fmla="*/ 775358 w 862036"/>
              <a:gd name="connsiteY13" fmla="*/ 160020 h 409575"/>
              <a:gd name="connsiteX14" fmla="*/ 775358 w 862036"/>
              <a:gd name="connsiteY14" fmla="*/ 241935 h 409575"/>
              <a:gd name="connsiteX15" fmla="*/ 395311 w 862036"/>
              <a:gd name="connsiteY15" fmla="*/ 400050 h 409575"/>
              <a:gd name="connsiteX16" fmla="*/ 130516 w 862036"/>
              <a:gd name="connsiteY16" fmla="*/ 295275 h 409575"/>
              <a:gd name="connsiteX17" fmla="*/ 130516 w 862036"/>
              <a:gd name="connsiteY17" fmla="*/ 209550 h 409575"/>
              <a:gd name="connsiteX0" fmla="*/ 782955 w 782955"/>
              <a:gd name="connsiteY0" fmla="*/ 266700 h 427166"/>
              <a:gd name="connsiteX1" fmla="*/ 733425 w 782955"/>
              <a:gd name="connsiteY1" fmla="*/ 248602 h 427166"/>
              <a:gd name="connsiteX2" fmla="*/ 733425 w 782955"/>
              <a:gd name="connsiteY2" fmla="*/ 144780 h 427166"/>
              <a:gd name="connsiteX3" fmla="*/ 782955 w 782955"/>
              <a:gd name="connsiteY3" fmla="*/ 123825 h 427166"/>
              <a:gd name="connsiteX4" fmla="*/ 447675 w 782955"/>
              <a:gd name="connsiteY4" fmla="*/ 0 h 427166"/>
              <a:gd name="connsiteX5" fmla="*/ 40005 w 782955"/>
              <a:gd name="connsiteY5" fmla="*/ 142875 h 427166"/>
              <a:gd name="connsiteX6" fmla="*/ 0 w 782955"/>
              <a:gd name="connsiteY6" fmla="*/ 257175 h 427166"/>
              <a:gd name="connsiteX7" fmla="*/ 4762 w 782955"/>
              <a:gd name="connsiteY7" fmla="*/ 299085 h 427166"/>
              <a:gd name="connsiteX8" fmla="*/ 278289 w 782955"/>
              <a:gd name="connsiteY8" fmla="*/ 427166 h 427166"/>
              <a:gd name="connsiteX9" fmla="*/ 704850 w 782955"/>
              <a:gd name="connsiteY9" fmla="*/ 299085 h 427166"/>
              <a:gd name="connsiteX10" fmla="*/ 782955 w 782955"/>
              <a:gd name="connsiteY10" fmla="*/ 266700 h 427166"/>
              <a:gd name="connsiteX11" fmla="*/ 51435 w 782955"/>
              <a:gd name="connsiteY11" fmla="*/ 209550 h 427166"/>
              <a:gd name="connsiteX12" fmla="*/ 316230 w 782955"/>
              <a:gd name="connsiteY12" fmla="*/ 313372 h 427166"/>
              <a:gd name="connsiteX13" fmla="*/ 696277 w 782955"/>
              <a:gd name="connsiteY13" fmla="*/ 160020 h 427166"/>
              <a:gd name="connsiteX14" fmla="*/ 696277 w 782955"/>
              <a:gd name="connsiteY14" fmla="*/ 241935 h 427166"/>
              <a:gd name="connsiteX15" fmla="*/ 316230 w 782955"/>
              <a:gd name="connsiteY15" fmla="*/ 400050 h 427166"/>
              <a:gd name="connsiteX16" fmla="*/ 51435 w 782955"/>
              <a:gd name="connsiteY16" fmla="*/ 295275 h 427166"/>
              <a:gd name="connsiteX17" fmla="*/ 51435 w 782955"/>
              <a:gd name="connsiteY17" fmla="*/ 209550 h 427166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82955 w 782955"/>
              <a:gd name="connsiteY9" fmla="*/ 266700 h 454530"/>
              <a:gd name="connsiteX10" fmla="*/ 51435 w 782955"/>
              <a:gd name="connsiteY10" fmla="*/ 209550 h 454530"/>
              <a:gd name="connsiteX11" fmla="*/ 316230 w 782955"/>
              <a:gd name="connsiteY11" fmla="*/ 313372 h 454530"/>
              <a:gd name="connsiteX12" fmla="*/ 696277 w 782955"/>
              <a:gd name="connsiteY12" fmla="*/ 160020 h 454530"/>
              <a:gd name="connsiteX13" fmla="*/ 696277 w 782955"/>
              <a:gd name="connsiteY13" fmla="*/ 241935 h 454530"/>
              <a:gd name="connsiteX14" fmla="*/ 316230 w 782955"/>
              <a:gd name="connsiteY14" fmla="*/ 400050 h 454530"/>
              <a:gd name="connsiteX15" fmla="*/ 51435 w 782955"/>
              <a:gd name="connsiteY15" fmla="*/ 295275 h 454530"/>
              <a:gd name="connsiteX16" fmla="*/ 51435 w 782955"/>
              <a:gd name="connsiteY16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82955 w 782955"/>
              <a:gd name="connsiteY9" fmla="*/ 266700 h 454530"/>
              <a:gd name="connsiteX10" fmla="*/ 51435 w 782955"/>
              <a:gd name="connsiteY10" fmla="*/ 209550 h 454530"/>
              <a:gd name="connsiteX11" fmla="*/ 316230 w 782955"/>
              <a:gd name="connsiteY11" fmla="*/ 313372 h 454530"/>
              <a:gd name="connsiteX12" fmla="*/ 696277 w 782955"/>
              <a:gd name="connsiteY12" fmla="*/ 160020 h 454530"/>
              <a:gd name="connsiteX13" fmla="*/ 696277 w 782955"/>
              <a:gd name="connsiteY13" fmla="*/ 241935 h 454530"/>
              <a:gd name="connsiteX14" fmla="*/ 316230 w 782955"/>
              <a:gd name="connsiteY14" fmla="*/ 400050 h 454530"/>
              <a:gd name="connsiteX15" fmla="*/ 51435 w 782955"/>
              <a:gd name="connsiteY15" fmla="*/ 295275 h 454530"/>
              <a:gd name="connsiteX16" fmla="*/ 51435 w 782955"/>
              <a:gd name="connsiteY16" fmla="*/ 209550 h 454530"/>
              <a:gd name="connsiteX0" fmla="*/ 782955 w 782955"/>
              <a:gd name="connsiteY0" fmla="*/ 266700 h 464303"/>
              <a:gd name="connsiteX1" fmla="*/ 733425 w 782955"/>
              <a:gd name="connsiteY1" fmla="*/ 248602 h 464303"/>
              <a:gd name="connsiteX2" fmla="*/ 733425 w 782955"/>
              <a:gd name="connsiteY2" fmla="*/ 144780 h 464303"/>
              <a:gd name="connsiteX3" fmla="*/ 782955 w 782955"/>
              <a:gd name="connsiteY3" fmla="*/ 123825 h 464303"/>
              <a:gd name="connsiteX4" fmla="*/ 447675 w 782955"/>
              <a:gd name="connsiteY4" fmla="*/ 0 h 464303"/>
              <a:gd name="connsiteX5" fmla="*/ 40005 w 782955"/>
              <a:gd name="connsiteY5" fmla="*/ 142875 h 464303"/>
              <a:gd name="connsiteX6" fmla="*/ 0 w 782955"/>
              <a:gd name="connsiteY6" fmla="*/ 257175 h 464303"/>
              <a:gd name="connsiteX7" fmla="*/ 4762 w 782955"/>
              <a:gd name="connsiteY7" fmla="*/ 299085 h 464303"/>
              <a:gd name="connsiteX8" fmla="*/ 319335 w 782955"/>
              <a:gd name="connsiteY8" fmla="*/ 464303 h 464303"/>
              <a:gd name="connsiteX9" fmla="*/ 782955 w 782955"/>
              <a:gd name="connsiteY9" fmla="*/ 266700 h 464303"/>
              <a:gd name="connsiteX10" fmla="*/ 51435 w 782955"/>
              <a:gd name="connsiteY10" fmla="*/ 209550 h 464303"/>
              <a:gd name="connsiteX11" fmla="*/ 316230 w 782955"/>
              <a:gd name="connsiteY11" fmla="*/ 313372 h 464303"/>
              <a:gd name="connsiteX12" fmla="*/ 696277 w 782955"/>
              <a:gd name="connsiteY12" fmla="*/ 160020 h 464303"/>
              <a:gd name="connsiteX13" fmla="*/ 696277 w 782955"/>
              <a:gd name="connsiteY13" fmla="*/ 241935 h 464303"/>
              <a:gd name="connsiteX14" fmla="*/ 316230 w 782955"/>
              <a:gd name="connsiteY14" fmla="*/ 400050 h 464303"/>
              <a:gd name="connsiteX15" fmla="*/ 51435 w 782955"/>
              <a:gd name="connsiteY15" fmla="*/ 295275 h 464303"/>
              <a:gd name="connsiteX16" fmla="*/ 51435 w 782955"/>
              <a:gd name="connsiteY16" fmla="*/ 209550 h 464303"/>
              <a:gd name="connsiteX0" fmla="*/ 782955 w 782955"/>
              <a:gd name="connsiteY0" fmla="*/ 266700 h 464303"/>
              <a:gd name="connsiteX1" fmla="*/ 733425 w 782955"/>
              <a:gd name="connsiteY1" fmla="*/ 248602 h 464303"/>
              <a:gd name="connsiteX2" fmla="*/ 733425 w 782955"/>
              <a:gd name="connsiteY2" fmla="*/ 144780 h 464303"/>
              <a:gd name="connsiteX3" fmla="*/ 782955 w 782955"/>
              <a:gd name="connsiteY3" fmla="*/ 123825 h 464303"/>
              <a:gd name="connsiteX4" fmla="*/ 447675 w 782955"/>
              <a:gd name="connsiteY4" fmla="*/ 0 h 464303"/>
              <a:gd name="connsiteX5" fmla="*/ 40005 w 782955"/>
              <a:gd name="connsiteY5" fmla="*/ 142875 h 464303"/>
              <a:gd name="connsiteX6" fmla="*/ 0 w 782955"/>
              <a:gd name="connsiteY6" fmla="*/ 257175 h 464303"/>
              <a:gd name="connsiteX7" fmla="*/ 4762 w 782955"/>
              <a:gd name="connsiteY7" fmla="*/ 299085 h 464303"/>
              <a:gd name="connsiteX8" fmla="*/ 319335 w 782955"/>
              <a:gd name="connsiteY8" fmla="*/ 464303 h 464303"/>
              <a:gd name="connsiteX9" fmla="*/ 782955 w 782955"/>
              <a:gd name="connsiteY9" fmla="*/ 266700 h 464303"/>
              <a:gd name="connsiteX10" fmla="*/ 51435 w 782955"/>
              <a:gd name="connsiteY10" fmla="*/ 209550 h 464303"/>
              <a:gd name="connsiteX11" fmla="*/ 316230 w 782955"/>
              <a:gd name="connsiteY11" fmla="*/ 313372 h 464303"/>
              <a:gd name="connsiteX12" fmla="*/ 696277 w 782955"/>
              <a:gd name="connsiteY12" fmla="*/ 160020 h 464303"/>
              <a:gd name="connsiteX13" fmla="*/ 696277 w 782955"/>
              <a:gd name="connsiteY13" fmla="*/ 241935 h 464303"/>
              <a:gd name="connsiteX14" fmla="*/ 316230 w 782955"/>
              <a:gd name="connsiteY14" fmla="*/ 400050 h 464303"/>
              <a:gd name="connsiteX15" fmla="*/ 51435 w 782955"/>
              <a:gd name="connsiteY15" fmla="*/ 295275 h 464303"/>
              <a:gd name="connsiteX16" fmla="*/ 51435 w 782955"/>
              <a:gd name="connsiteY16" fmla="*/ 209550 h 464303"/>
              <a:gd name="connsiteX0" fmla="*/ 783670 w 783670"/>
              <a:gd name="connsiteY0" fmla="*/ 266700 h 464303"/>
              <a:gd name="connsiteX1" fmla="*/ 734140 w 783670"/>
              <a:gd name="connsiteY1" fmla="*/ 248602 h 464303"/>
              <a:gd name="connsiteX2" fmla="*/ 734140 w 783670"/>
              <a:gd name="connsiteY2" fmla="*/ 144780 h 464303"/>
              <a:gd name="connsiteX3" fmla="*/ 783670 w 783670"/>
              <a:gd name="connsiteY3" fmla="*/ 123825 h 464303"/>
              <a:gd name="connsiteX4" fmla="*/ 448390 w 783670"/>
              <a:gd name="connsiteY4" fmla="*/ 0 h 464303"/>
              <a:gd name="connsiteX5" fmla="*/ 40720 w 783670"/>
              <a:gd name="connsiteY5" fmla="*/ 142875 h 464303"/>
              <a:gd name="connsiteX6" fmla="*/ 715 w 783670"/>
              <a:gd name="connsiteY6" fmla="*/ 257175 h 464303"/>
              <a:gd name="connsiteX7" fmla="*/ 15250 w 783670"/>
              <a:gd name="connsiteY7" fmla="*/ 320585 h 464303"/>
              <a:gd name="connsiteX8" fmla="*/ 320050 w 783670"/>
              <a:gd name="connsiteY8" fmla="*/ 464303 h 464303"/>
              <a:gd name="connsiteX9" fmla="*/ 783670 w 783670"/>
              <a:gd name="connsiteY9" fmla="*/ 266700 h 464303"/>
              <a:gd name="connsiteX10" fmla="*/ 52150 w 783670"/>
              <a:gd name="connsiteY10" fmla="*/ 209550 h 464303"/>
              <a:gd name="connsiteX11" fmla="*/ 316945 w 783670"/>
              <a:gd name="connsiteY11" fmla="*/ 313372 h 464303"/>
              <a:gd name="connsiteX12" fmla="*/ 696992 w 783670"/>
              <a:gd name="connsiteY12" fmla="*/ 160020 h 464303"/>
              <a:gd name="connsiteX13" fmla="*/ 696992 w 783670"/>
              <a:gd name="connsiteY13" fmla="*/ 241935 h 464303"/>
              <a:gd name="connsiteX14" fmla="*/ 316945 w 783670"/>
              <a:gd name="connsiteY14" fmla="*/ 400050 h 464303"/>
              <a:gd name="connsiteX15" fmla="*/ 52150 w 783670"/>
              <a:gd name="connsiteY15" fmla="*/ 295275 h 464303"/>
              <a:gd name="connsiteX16" fmla="*/ 52150 w 783670"/>
              <a:gd name="connsiteY16" fmla="*/ 209550 h 464303"/>
              <a:gd name="connsiteX0" fmla="*/ 783670 w 783670"/>
              <a:gd name="connsiteY0" fmla="*/ 266700 h 464303"/>
              <a:gd name="connsiteX1" fmla="*/ 734140 w 783670"/>
              <a:gd name="connsiteY1" fmla="*/ 248602 h 464303"/>
              <a:gd name="connsiteX2" fmla="*/ 734140 w 783670"/>
              <a:gd name="connsiteY2" fmla="*/ 144780 h 464303"/>
              <a:gd name="connsiteX3" fmla="*/ 783670 w 783670"/>
              <a:gd name="connsiteY3" fmla="*/ 123825 h 464303"/>
              <a:gd name="connsiteX4" fmla="*/ 448390 w 783670"/>
              <a:gd name="connsiteY4" fmla="*/ 0 h 464303"/>
              <a:gd name="connsiteX5" fmla="*/ 40720 w 783670"/>
              <a:gd name="connsiteY5" fmla="*/ 142875 h 464303"/>
              <a:gd name="connsiteX6" fmla="*/ 715 w 783670"/>
              <a:gd name="connsiteY6" fmla="*/ 257175 h 464303"/>
              <a:gd name="connsiteX7" fmla="*/ 15250 w 783670"/>
              <a:gd name="connsiteY7" fmla="*/ 320585 h 464303"/>
              <a:gd name="connsiteX8" fmla="*/ 320050 w 783670"/>
              <a:gd name="connsiteY8" fmla="*/ 464303 h 464303"/>
              <a:gd name="connsiteX9" fmla="*/ 783670 w 783670"/>
              <a:gd name="connsiteY9" fmla="*/ 266700 h 464303"/>
              <a:gd name="connsiteX10" fmla="*/ 52150 w 783670"/>
              <a:gd name="connsiteY10" fmla="*/ 209550 h 464303"/>
              <a:gd name="connsiteX11" fmla="*/ 316945 w 783670"/>
              <a:gd name="connsiteY11" fmla="*/ 313372 h 464303"/>
              <a:gd name="connsiteX12" fmla="*/ 696992 w 783670"/>
              <a:gd name="connsiteY12" fmla="*/ 160020 h 464303"/>
              <a:gd name="connsiteX13" fmla="*/ 696992 w 783670"/>
              <a:gd name="connsiteY13" fmla="*/ 241935 h 464303"/>
              <a:gd name="connsiteX14" fmla="*/ 316945 w 783670"/>
              <a:gd name="connsiteY14" fmla="*/ 400050 h 464303"/>
              <a:gd name="connsiteX15" fmla="*/ 52150 w 783670"/>
              <a:gd name="connsiteY15" fmla="*/ 295275 h 464303"/>
              <a:gd name="connsiteX16" fmla="*/ 52150 w 783670"/>
              <a:gd name="connsiteY16" fmla="*/ 209550 h 464303"/>
              <a:gd name="connsiteX0" fmla="*/ 784068 w 784068"/>
              <a:gd name="connsiteY0" fmla="*/ 266700 h 464303"/>
              <a:gd name="connsiteX1" fmla="*/ 734538 w 784068"/>
              <a:gd name="connsiteY1" fmla="*/ 248602 h 464303"/>
              <a:gd name="connsiteX2" fmla="*/ 734538 w 784068"/>
              <a:gd name="connsiteY2" fmla="*/ 144780 h 464303"/>
              <a:gd name="connsiteX3" fmla="*/ 784068 w 784068"/>
              <a:gd name="connsiteY3" fmla="*/ 123825 h 464303"/>
              <a:gd name="connsiteX4" fmla="*/ 448788 w 784068"/>
              <a:gd name="connsiteY4" fmla="*/ 0 h 464303"/>
              <a:gd name="connsiteX5" fmla="*/ 41118 w 784068"/>
              <a:gd name="connsiteY5" fmla="*/ 142875 h 464303"/>
              <a:gd name="connsiteX6" fmla="*/ 1113 w 784068"/>
              <a:gd name="connsiteY6" fmla="*/ 257175 h 464303"/>
              <a:gd name="connsiteX7" fmla="*/ 11739 w 784068"/>
              <a:gd name="connsiteY7" fmla="*/ 330358 h 464303"/>
              <a:gd name="connsiteX8" fmla="*/ 320448 w 784068"/>
              <a:gd name="connsiteY8" fmla="*/ 464303 h 464303"/>
              <a:gd name="connsiteX9" fmla="*/ 784068 w 784068"/>
              <a:gd name="connsiteY9" fmla="*/ 266700 h 464303"/>
              <a:gd name="connsiteX10" fmla="*/ 52548 w 784068"/>
              <a:gd name="connsiteY10" fmla="*/ 209550 h 464303"/>
              <a:gd name="connsiteX11" fmla="*/ 317343 w 784068"/>
              <a:gd name="connsiteY11" fmla="*/ 313372 h 464303"/>
              <a:gd name="connsiteX12" fmla="*/ 697390 w 784068"/>
              <a:gd name="connsiteY12" fmla="*/ 160020 h 464303"/>
              <a:gd name="connsiteX13" fmla="*/ 697390 w 784068"/>
              <a:gd name="connsiteY13" fmla="*/ 241935 h 464303"/>
              <a:gd name="connsiteX14" fmla="*/ 317343 w 784068"/>
              <a:gd name="connsiteY14" fmla="*/ 400050 h 464303"/>
              <a:gd name="connsiteX15" fmla="*/ 52548 w 784068"/>
              <a:gd name="connsiteY15" fmla="*/ 295275 h 464303"/>
              <a:gd name="connsiteX16" fmla="*/ 52548 w 784068"/>
              <a:gd name="connsiteY16" fmla="*/ 209550 h 464303"/>
              <a:gd name="connsiteX0" fmla="*/ 784068 w 784068"/>
              <a:gd name="connsiteY0" fmla="*/ 266700 h 464303"/>
              <a:gd name="connsiteX1" fmla="*/ 734538 w 784068"/>
              <a:gd name="connsiteY1" fmla="*/ 248602 h 464303"/>
              <a:gd name="connsiteX2" fmla="*/ 734538 w 784068"/>
              <a:gd name="connsiteY2" fmla="*/ 144780 h 464303"/>
              <a:gd name="connsiteX3" fmla="*/ 784068 w 784068"/>
              <a:gd name="connsiteY3" fmla="*/ 123825 h 464303"/>
              <a:gd name="connsiteX4" fmla="*/ 448788 w 784068"/>
              <a:gd name="connsiteY4" fmla="*/ 0 h 464303"/>
              <a:gd name="connsiteX5" fmla="*/ 41118 w 784068"/>
              <a:gd name="connsiteY5" fmla="*/ 142875 h 464303"/>
              <a:gd name="connsiteX6" fmla="*/ 1113 w 784068"/>
              <a:gd name="connsiteY6" fmla="*/ 257175 h 464303"/>
              <a:gd name="connsiteX7" fmla="*/ 11739 w 784068"/>
              <a:gd name="connsiteY7" fmla="*/ 330358 h 464303"/>
              <a:gd name="connsiteX8" fmla="*/ 320448 w 784068"/>
              <a:gd name="connsiteY8" fmla="*/ 464303 h 464303"/>
              <a:gd name="connsiteX9" fmla="*/ 784068 w 784068"/>
              <a:gd name="connsiteY9" fmla="*/ 266700 h 464303"/>
              <a:gd name="connsiteX10" fmla="*/ 52548 w 784068"/>
              <a:gd name="connsiteY10" fmla="*/ 209550 h 464303"/>
              <a:gd name="connsiteX11" fmla="*/ 317343 w 784068"/>
              <a:gd name="connsiteY11" fmla="*/ 313372 h 464303"/>
              <a:gd name="connsiteX12" fmla="*/ 697390 w 784068"/>
              <a:gd name="connsiteY12" fmla="*/ 160020 h 464303"/>
              <a:gd name="connsiteX13" fmla="*/ 697390 w 784068"/>
              <a:gd name="connsiteY13" fmla="*/ 241935 h 464303"/>
              <a:gd name="connsiteX14" fmla="*/ 317343 w 784068"/>
              <a:gd name="connsiteY14" fmla="*/ 400050 h 464303"/>
              <a:gd name="connsiteX15" fmla="*/ 52548 w 784068"/>
              <a:gd name="connsiteY15" fmla="*/ 295275 h 464303"/>
              <a:gd name="connsiteX16" fmla="*/ 52548 w 784068"/>
              <a:gd name="connsiteY16" fmla="*/ 209550 h 464303"/>
              <a:gd name="connsiteX0" fmla="*/ 784068 w 784068"/>
              <a:gd name="connsiteY0" fmla="*/ 266700 h 464303"/>
              <a:gd name="connsiteX1" fmla="*/ 734538 w 784068"/>
              <a:gd name="connsiteY1" fmla="*/ 248602 h 464303"/>
              <a:gd name="connsiteX2" fmla="*/ 734538 w 784068"/>
              <a:gd name="connsiteY2" fmla="*/ 144780 h 464303"/>
              <a:gd name="connsiteX3" fmla="*/ 784068 w 784068"/>
              <a:gd name="connsiteY3" fmla="*/ 123825 h 464303"/>
              <a:gd name="connsiteX4" fmla="*/ 448788 w 784068"/>
              <a:gd name="connsiteY4" fmla="*/ 0 h 464303"/>
              <a:gd name="connsiteX5" fmla="*/ 41118 w 784068"/>
              <a:gd name="connsiteY5" fmla="*/ 142875 h 464303"/>
              <a:gd name="connsiteX6" fmla="*/ 1113 w 784068"/>
              <a:gd name="connsiteY6" fmla="*/ 257175 h 464303"/>
              <a:gd name="connsiteX7" fmla="*/ 11739 w 784068"/>
              <a:gd name="connsiteY7" fmla="*/ 330358 h 464303"/>
              <a:gd name="connsiteX8" fmla="*/ 320448 w 784068"/>
              <a:gd name="connsiteY8" fmla="*/ 464303 h 464303"/>
              <a:gd name="connsiteX9" fmla="*/ 784068 w 784068"/>
              <a:gd name="connsiteY9" fmla="*/ 266700 h 464303"/>
              <a:gd name="connsiteX10" fmla="*/ 52548 w 784068"/>
              <a:gd name="connsiteY10" fmla="*/ 209550 h 464303"/>
              <a:gd name="connsiteX11" fmla="*/ 317343 w 784068"/>
              <a:gd name="connsiteY11" fmla="*/ 313372 h 464303"/>
              <a:gd name="connsiteX12" fmla="*/ 697390 w 784068"/>
              <a:gd name="connsiteY12" fmla="*/ 160020 h 464303"/>
              <a:gd name="connsiteX13" fmla="*/ 697390 w 784068"/>
              <a:gd name="connsiteY13" fmla="*/ 241935 h 464303"/>
              <a:gd name="connsiteX14" fmla="*/ 317343 w 784068"/>
              <a:gd name="connsiteY14" fmla="*/ 400050 h 464303"/>
              <a:gd name="connsiteX15" fmla="*/ 52548 w 784068"/>
              <a:gd name="connsiteY15" fmla="*/ 295275 h 464303"/>
              <a:gd name="connsiteX16" fmla="*/ 52548 w 784068"/>
              <a:gd name="connsiteY16" fmla="*/ 209550 h 464303"/>
              <a:gd name="connsiteX0" fmla="*/ 784068 w 784068"/>
              <a:gd name="connsiteY0" fmla="*/ 266700 h 468212"/>
              <a:gd name="connsiteX1" fmla="*/ 734538 w 784068"/>
              <a:gd name="connsiteY1" fmla="*/ 248602 h 468212"/>
              <a:gd name="connsiteX2" fmla="*/ 734538 w 784068"/>
              <a:gd name="connsiteY2" fmla="*/ 144780 h 468212"/>
              <a:gd name="connsiteX3" fmla="*/ 784068 w 784068"/>
              <a:gd name="connsiteY3" fmla="*/ 123825 h 468212"/>
              <a:gd name="connsiteX4" fmla="*/ 448788 w 784068"/>
              <a:gd name="connsiteY4" fmla="*/ 0 h 468212"/>
              <a:gd name="connsiteX5" fmla="*/ 41118 w 784068"/>
              <a:gd name="connsiteY5" fmla="*/ 142875 h 468212"/>
              <a:gd name="connsiteX6" fmla="*/ 1113 w 784068"/>
              <a:gd name="connsiteY6" fmla="*/ 257175 h 468212"/>
              <a:gd name="connsiteX7" fmla="*/ 11739 w 784068"/>
              <a:gd name="connsiteY7" fmla="*/ 330358 h 468212"/>
              <a:gd name="connsiteX8" fmla="*/ 320448 w 784068"/>
              <a:gd name="connsiteY8" fmla="*/ 468212 h 468212"/>
              <a:gd name="connsiteX9" fmla="*/ 784068 w 784068"/>
              <a:gd name="connsiteY9" fmla="*/ 266700 h 468212"/>
              <a:gd name="connsiteX10" fmla="*/ 52548 w 784068"/>
              <a:gd name="connsiteY10" fmla="*/ 209550 h 468212"/>
              <a:gd name="connsiteX11" fmla="*/ 317343 w 784068"/>
              <a:gd name="connsiteY11" fmla="*/ 313372 h 468212"/>
              <a:gd name="connsiteX12" fmla="*/ 697390 w 784068"/>
              <a:gd name="connsiteY12" fmla="*/ 160020 h 468212"/>
              <a:gd name="connsiteX13" fmla="*/ 697390 w 784068"/>
              <a:gd name="connsiteY13" fmla="*/ 241935 h 468212"/>
              <a:gd name="connsiteX14" fmla="*/ 317343 w 784068"/>
              <a:gd name="connsiteY14" fmla="*/ 400050 h 468212"/>
              <a:gd name="connsiteX15" fmla="*/ 52548 w 784068"/>
              <a:gd name="connsiteY15" fmla="*/ 295275 h 468212"/>
              <a:gd name="connsiteX16" fmla="*/ 52548 w 784068"/>
              <a:gd name="connsiteY16" fmla="*/ 209550 h 46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068" h="468212">
                <a:moveTo>
                  <a:pt x="784068" y="266700"/>
                </a:moveTo>
                <a:lnTo>
                  <a:pt x="734538" y="248602"/>
                </a:lnTo>
                <a:lnTo>
                  <a:pt x="734538" y="144780"/>
                </a:lnTo>
                <a:lnTo>
                  <a:pt x="784068" y="123825"/>
                </a:lnTo>
                <a:lnTo>
                  <a:pt x="448788" y="0"/>
                </a:lnTo>
                <a:lnTo>
                  <a:pt x="41118" y="142875"/>
                </a:lnTo>
                <a:cubicBezTo>
                  <a:pt x="2065" y="161925"/>
                  <a:pt x="6010" y="225928"/>
                  <a:pt x="1113" y="257175"/>
                </a:cubicBezTo>
                <a:cubicBezTo>
                  <a:pt x="-3784" y="288422"/>
                  <a:pt x="8882" y="317023"/>
                  <a:pt x="11739" y="330358"/>
                </a:cubicBezTo>
                <a:cubicBezTo>
                  <a:pt x="65355" y="368904"/>
                  <a:pt x="188130" y="417393"/>
                  <a:pt x="320448" y="468212"/>
                </a:cubicBezTo>
                <a:cubicBezTo>
                  <a:pt x="528329" y="384633"/>
                  <a:pt x="714727" y="301021"/>
                  <a:pt x="784068" y="266700"/>
                </a:cubicBezTo>
                <a:close/>
                <a:moveTo>
                  <a:pt x="52548" y="209550"/>
                </a:moveTo>
                <a:lnTo>
                  <a:pt x="317343" y="313372"/>
                </a:lnTo>
                <a:lnTo>
                  <a:pt x="697390" y="160020"/>
                </a:lnTo>
                <a:lnTo>
                  <a:pt x="697390" y="241935"/>
                </a:lnTo>
                <a:lnTo>
                  <a:pt x="317343" y="400050"/>
                </a:lnTo>
                <a:lnTo>
                  <a:pt x="52548" y="295275"/>
                </a:lnTo>
                <a:lnTo>
                  <a:pt x="52548" y="209550"/>
                </a:lnTo>
                <a:close/>
              </a:path>
            </a:pathLst>
          </a:custGeom>
          <a:solidFill>
            <a:srgbClr val="44546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PE" dirty="0"/>
          </a:p>
        </p:txBody>
      </p:sp>
      <p:sp>
        <p:nvSpPr>
          <p:cNvPr id="48" name="Gráfico 2" descr="Libros">
            <a:extLst>
              <a:ext uri="{FF2B5EF4-FFF2-40B4-BE49-F238E27FC236}">
                <a16:creationId xmlns:a16="http://schemas.microsoft.com/office/drawing/2014/main" id="{1A520816-865B-4F3F-B415-BC714B39A80B}"/>
              </a:ext>
            </a:extLst>
          </p:cNvPr>
          <p:cNvSpPr/>
          <p:nvPr/>
        </p:nvSpPr>
        <p:spPr>
          <a:xfrm>
            <a:off x="5930743" y="4878263"/>
            <a:ext cx="720000" cy="432000"/>
          </a:xfrm>
          <a:custGeom>
            <a:avLst/>
            <a:gdLst>
              <a:gd name="connsiteX0" fmla="*/ 818674 w 819150"/>
              <a:gd name="connsiteY0" fmla="*/ 273844 h 771525"/>
              <a:gd name="connsiteX1" fmla="*/ 769144 w 819150"/>
              <a:gd name="connsiteY1" fmla="*/ 255746 h 771525"/>
              <a:gd name="connsiteX2" fmla="*/ 769144 w 819150"/>
              <a:gd name="connsiteY2" fmla="*/ 151924 h 771525"/>
              <a:gd name="connsiteX3" fmla="*/ 818674 w 819150"/>
              <a:gd name="connsiteY3" fmla="*/ 130969 h 771525"/>
              <a:gd name="connsiteX4" fmla="*/ 483394 w 819150"/>
              <a:gd name="connsiteY4" fmla="*/ 7144 h 771525"/>
              <a:gd name="connsiteX5" fmla="*/ 75724 w 819150"/>
              <a:gd name="connsiteY5" fmla="*/ 150019 h 771525"/>
              <a:gd name="connsiteX6" fmla="*/ 35719 w 819150"/>
              <a:gd name="connsiteY6" fmla="*/ 264319 h 771525"/>
              <a:gd name="connsiteX7" fmla="*/ 40481 w 819150"/>
              <a:gd name="connsiteY7" fmla="*/ 306229 h 771525"/>
              <a:gd name="connsiteX8" fmla="*/ 7144 w 819150"/>
              <a:gd name="connsiteY8" fmla="*/ 416719 h 771525"/>
              <a:gd name="connsiteX9" fmla="*/ 35719 w 819150"/>
              <a:gd name="connsiteY9" fmla="*/ 499586 h 771525"/>
              <a:gd name="connsiteX10" fmla="*/ 33814 w 819150"/>
              <a:gd name="connsiteY10" fmla="*/ 559594 h 771525"/>
              <a:gd name="connsiteX11" fmla="*/ 83344 w 819150"/>
              <a:gd name="connsiteY11" fmla="*/ 654844 h 771525"/>
              <a:gd name="connsiteX12" fmla="*/ 348139 w 819150"/>
              <a:gd name="connsiteY12" fmla="*/ 764381 h 771525"/>
              <a:gd name="connsiteX13" fmla="*/ 816769 w 819150"/>
              <a:gd name="connsiteY13" fmla="*/ 570071 h 771525"/>
              <a:gd name="connsiteX14" fmla="*/ 767239 w 819150"/>
              <a:gd name="connsiteY14" fmla="*/ 551974 h 771525"/>
              <a:gd name="connsiteX15" fmla="*/ 767239 w 819150"/>
              <a:gd name="connsiteY15" fmla="*/ 447199 h 771525"/>
              <a:gd name="connsiteX16" fmla="*/ 816769 w 819150"/>
              <a:gd name="connsiteY16" fmla="*/ 426244 h 771525"/>
              <a:gd name="connsiteX17" fmla="*/ 740569 w 819150"/>
              <a:gd name="connsiteY17" fmla="*/ 397669 h 771525"/>
              <a:gd name="connsiteX18" fmla="*/ 740569 w 819150"/>
              <a:gd name="connsiteY18" fmla="*/ 306229 h 771525"/>
              <a:gd name="connsiteX19" fmla="*/ 818674 w 819150"/>
              <a:gd name="connsiteY19" fmla="*/ 273844 h 771525"/>
              <a:gd name="connsiteX20" fmla="*/ 87154 w 819150"/>
              <a:gd name="connsiteY20" fmla="*/ 216694 h 771525"/>
              <a:gd name="connsiteX21" fmla="*/ 351949 w 819150"/>
              <a:gd name="connsiteY21" fmla="*/ 320516 h 771525"/>
              <a:gd name="connsiteX22" fmla="*/ 731996 w 819150"/>
              <a:gd name="connsiteY22" fmla="*/ 167164 h 771525"/>
              <a:gd name="connsiteX23" fmla="*/ 731996 w 819150"/>
              <a:gd name="connsiteY23" fmla="*/ 249079 h 771525"/>
              <a:gd name="connsiteX24" fmla="*/ 351949 w 819150"/>
              <a:gd name="connsiteY24" fmla="*/ 407194 h 771525"/>
              <a:gd name="connsiteX25" fmla="*/ 87154 w 819150"/>
              <a:gd name="connsiteY25" fmla="*/ 302419 h 771525"/>
              <a:gd name="connsiteX26" fmla="*/ 87154 w 819150"/>
              <a:gd name="connsiteY26" fmla="*/ 216694 h 771525"/>
              <a:gd name="connsiteX27" fmla="*/ 730091 w 819150"/>
              <a:gd name="connsiteY27" fmla="*/ 545306 h 771525"/>
              <a:gd name="connsiteX28" fmla="*/ 350044 w 819150"/>
              <a:gd name="connsiteY28" fmla="*/ 702469 h 771525"/>
              <a:gd name="connsiteX29" fmla="*/ 84296 w 819150"/>
              <a:gd name="connsiteY29" fmla="*/ 597694 h 771525"/>
              <a:gd name="connsiteX30" fmla="*/ 84296 w 819150"/>
              <a:gd name="connsiteY30" fmla="*/ 523399 h 771525"/>
              <a:gd name="connsiteX31" fmla="*/ 321469 w 819150"/>
              <a:gd name="connsiteY31" fmla="*/ 620554 h 771525"/>
              <a:gd name="connsiteX32" fmla="*/ 731044 w 819150"/>
              <a:gd name="connsiteY32" fmla="*/ 458629 h 771525"/>
              <a:gd name="connsiteX33" fmla="*/ 730091 w 819150"/>
              <a:gd name="connsiteY33" fmla="*/ 545306 h 771525"/>
              <a:gd name="connsiteX34" fmla="*/ 703421 w 819150"/>
              <a:gd name="connsiteY34" fmla="*/ 402431 h 771525"/>
              <a:gd name="connsiteX35" fmla="*/ 323374 w 819150"/>
              <a:gd name="connsiteY35" fmla="*/ 559594 h 771525"/>
              <a:gd name="connsiteX36" fmla="*/ 58579 w 819150"/>
              <a:gd name="connsiteY36" fmla="*/ 454819 h 771525"/>
              <a:gd name="connsiteX37" fmla="*/ 58579 w 819150"/>
              <a:gd name="connsiteY37" fmla="*/ 369094 h 771525"/>
              <a:gd name="connsiteX38" fmla="*/ 330994 w 819150"/>
              <a:gd name="connsiteY38" fmla="*/ 477679 h 771525"/>
              <a:gd name="connsiteX39" fmla="*/ 704374 w 819150"/>
              <a:gd name="connsiteY39" fmla="*/ 321469 h 771525"/>
              <a:gd name="connsiteX40" fmla="*/ 704374 w 819150"/>
              <a:gd name="connsiteY40" fmla="*/ 402431 h 771525"/>
              <a:gd name="connsiteX0" fmla="*/ 811530 w 811530"/>
              <a:gd name="connsiteY0" fmla="*/ 266700 h 757237"/>
              <a:gd name="connsiteX1" fmla="*/ 762000 w 811530"/>
              <a:gd name="connsiteY1" fmla="*/ 248602 h 757237"/>
              <a:gd name="connsiteX2" fmla="*/ 762000 w 811530"/>
              <a:gd name="connsiteY2" fmla="*/ 144780 h 757237"/>
              <a:gd name="connsiteX3" fmla="*/ 811530 w 811530"/>
              <a:gd name="connsiteY3" fmla="*/ 123825 h 757237"/>
              <a:gd name="connsiteX4" fmla="*/ 476250 w 811530"/>
              <a:gd name="connsiteY4" fmla="*/ 0 h 757237"/>
              <a:gd name="connsiteX5" fmla="*/ 68580 w 811530"/>
              <a:gd name="connsiteY5" fmla="*/ 142875 h 757237"/>
              <a:gd name="connsiteX6" fmla="*/ 28575 w 811530"/>
              <a:gd name="connsiteY6" fmla="*/ 257175 h 757237"/>
              <a:gd name="connsiteX7" fmla="*/ 33337 w 811530"/>
              <a:gd name="connsiteY7" fmla="*/ 299085 h 757237"/>
              <a:gd name="connsiteX8" fmla="*/ 0 w 811530"/>
              <a:gd name="connsiteY8" fmla="*/ 409575 h 757237"/>
              <a:gd name="connsiteX9" fmla="*/ 28575 w 811530"/>
              <a:gd name="connsiteY9" fmla="*/ 492442 h 757237"/>
              <a:gd name="connsiteX10" fmla="*/ 26670 w 811530"/>
              <a:gd name="connsiteY10" fmla="*/ 552450 h 757237"/>
              <a:gd name="connsiteX11" fmla="*/ 76200 w 811530"/>
              <a:gd name="connsiteY11" fmla="*/ 647700 h 757237"/>
              <a:gd name="connsiteX12" fmla="*/ 340995 w 811530"/>
              <a:gd name="connsiteY12" fmla="*/ 757237 h 757237"/>
              <a:gd name="connsiteX13" fmla="*/ 809625 w 811530"/>
              <a:gd name="connsiteY13" fmla="*/ 562927 h 757237"/>
              <a:gd name="connsiteX14" fmla="*/ 760095 w 811530"/>
              <a:gd name="connsiteY14" fmla="*/ 544830 h 757237"/>
              <a:gd name="connsiteX15" fmla="*/ 760095 w 811530"/>
              <a:gd name="connsiteY15" fmla="*/ 440055 h 757237"/>
              <a:gd name="connsiteX16" fmla="*/ 809625 w 811530"/>
              <a:gd name="connsiteY16" fmla="*/ 419100 h 757237"/>
              <a:gd name="connsiteX17" fmla="*/ 733425 w 811530"/>
              <a:gd name="connsiteY17" fmla="*/ 390525 h 757237"/>
              <a:gd name="connsiteX18" fmla="*/ 733425 w 811530"/>
              <a:gd name="connsiteY18" fmla="*/ 299085 h 757237"/>
              <a:gd name="connsiteX19" fmla="*/ 811530 w 811530"/>
              <a:gd name="connsiteY19" fmla="*/ 266700 h 757237"/>
              <a:gd name="connsiteX20" fmla="*/ 80010 w 811530"/>
              <a:gd name="connsiteY20" fmla="*/ 209550 h 757237"/>
              <a:gd name="connsiteX21" fmla="*/ 344805 w 811530"/>
              <a:gd name="connsiteY21" fmla="*/ 313372 h 757237"/>
              <a:gd name="connsiteX22" fmla="*/ 724852 w 811530"/>
              <a:gd name="connsiteY22" fmla="*/ 160020 h 757237"/>
              <a:gd name="connsiteX23" fmla="*/ 724852 w 811530"/>
              <a:gd name="connsiteY23" fmla="*/ 241935 h 757237"/>
              <a:gd name="connsiteX24" fmla="*/ 344805 w 811530"/>
              <a:gd name="connsiteY24" fmla="*/ 400050 h 757237"/>
              <a:gd name="connsiteX25" fmla="*/ 80010 w 811530"/>
              <a:gd name="connsiteY25" fmla="*/ 295275 h 757237"/>
              <a:gd name="connsiteX26" fmla="*/ 80010 w 811530"/>
              <a:gd name="connsiteY26" fmla="*/ 209550 h 757237"/>
              <a:gd name="connsiteX27" fmla="*/ 722947 w 811530"/>
              <a:gd name="connsiteY27" fmla="*/ 538162 h 757237"/>
              <a:gd name="connsiteX28" fmla="*/ 77152 w 811530"/>
              <a:gd name="connsiteY28" fmla="*/ 590550 h 757237"/>
              <a:gd name="connsiteX29" fmla="*/ 77152 w 811530"/>
              <a:gd name="connsiteY29" fmla="*/ 516255 h 757237"/>
              <a:gd name="connsiteX30" fmla="*/ 314325 w 811530"/>
              <a:gd name="connsiteY30" fmla="*/ 613410 h 757237"/>
              <a:gd name="connsiteX31" fmla="*/ 723900 w 811530"/>
              <a:gd name="connsiteY31" fmla="*/ 451485 h 757237"/>
              <a:gd name="connsiteX32" fmla="*/ 722947 w 811530"/>
              <a:gd name="connsiteY32" fmla="*/ 538162 h 757237"/>
              <a:gd name="connsiteX33" fmla="*/ 696277 w 811530"/>
              <a:gd name="connsiteY33" fmla="*/ 395287 h 757237"/>
              <a:gd name="connsiteX34" fmla="*/ 316230 w 811530"/>
              <a:gd name="connsiteY34" fmla="*/ 552450 h 757237"/>
              <a:gd name="connsiteX35" fmla="*/ 51435 w 811530"/>
              <a:gd name="connsiteY35" fmla="*/ 447675 h 757237"/>
              <a:gd name="connsiteX36" fmla="*/ 51435 w 811530"/>
              <a:gd name="connsiteY36" fmla="*/ 361950 h 757237"/>
              <a:gd name="connsiteX37" fmla="*/ 323850 w 811530"/>
              <a:gd name="connsiteY37" fmla="*/ 470535 h 757237"/>
              <a:gd name="connsiteX38" fmla="*/ 697230 w 811530"/>
              <a:gd name="connsiteY38" fmla="*/ 314325 h 757237"/>
              <a:gd name="connsiteX39" fmla="*/ 697230 w 811530"/>
              <a:gd name="connsiteY39" fmla="*/ 395287 h 757237"/>
              <a:gd name="connsiteX40" fmla="*/ 696277 w 811530"/>
              <a:gd name="connsiteY40" fmla="*/ 395287 h 757237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60095 w 811530"/>
              <a:gd name="connsiteY13" fmla="*/ 544830 h 647700"/>
              <a:gd name="connsiteX14" fmla="*/ 760095 w 811530"/>
              <a:gd name="connsiteY14" fmla="*/ 440055 h 647700"/>
              <a:gd name="connsiteX15" fmla="*/ 809625 w 811530"/>
              <a:gd name="connsiteY15" fmla="*/ 419100 h 647700"/>
              <a:gd name="connsiteX16" fmla="*/ 733425 w 811530"/>
              <a:gd name="connsiteY16" fmla="*/ 390525 h 647700"/>
              <a:gd name="connsiteX17" fmla="*/ 733425 w 811530"/>
              <a:gd name="connsiteY17" fmla="*/ 299085 h 647700"/>
              <a:gd name="connsiteX18" fmla="*/ 811530 w 811530"/>
              <a:gd name="connsiteY18" fmla="*/ 266700 h 647700"/>
              <a:gd name="connsiteX19" fmla="*/ 80010 w 811530"/>
              <a:gd name="connsiteY19" fmla="*/ 209550 h 647700"/>
              <a:gd name="connsiteX20" fmla="*/ 344805 w 811530"/>
              <a:gd name="connsiteY20" fmla="*/ 313372 h 647700"/>
              <a:gd name="connsiteX21" fmla="*/ 724852 w 811530"/>
              <a:gd name="connsiteY21" fmla="*/ 160020 h 647700"/>
              <a:gd name="connsiteX22" fmla="*/ 724852 w 811530"/>
              <a:gd name="connsiteY22" fmla="*/ 241935 h 647700"/>
              <a:gd name="connsiteX23" fmla="*/ 344805 w 811530"/>
              <a:gd name="connsiteY23" fmla="*/ 400050 h 647700"/>
              <a:gd name="connsiteX24" fmla="*/ 80010 w 811530"/>
              <a:gd name="connsiteY24" fmla="*/ 295275 h 647700"/>
              <a:gd name="connsiteX25" fmla="*/ 80010 w 811530"/>
              <a:gd name="connsiteY25" fmla="*/ 209550 h 647700"/>
              <a:gd name="connsiteX26" fmla="*/ 722947 w 811530"/>
              <a:gd name="connsiteY26" fmla="*/ 538162 h 647700"/>
              <a:gd name="connsiteX27" fmla="*/ 77152 w 811530"/>
              <a:gd name="connsiteY27" fmla="*/ 590550 h 647700"/>
              <a:gd name="connsiteX28" fmla="*/ 77152 w 811530"/>
              <a:gd name="connsiteY28" fmla="*/ 516255 h 647700"/>
              <a:gd name="connsiteX29" fmla="*/ 314325 w 811530"/>
              <a:gd name="connsiteY29" fmla="*/ 613410 h 647700"/>
              <a:gd name="connsiteX30" fmla="*/ 723900 w 811530"/>
              <a:gd name="connsiteY30" fmla="*/ 451485 h 647700"/>
              <a:gd name="connsiteX31" fmla="*/ 722947 w 811530"/>
              <a:gd name="connsiteY31" fmla="*/ 538162 h 647700"/>
              <a:gd name="connsiteX32" fmla="*/ 696277 w 811530"/>
              <a:gd name="connsiteY32" fmla="*/ 395287 h 647700"/>
              <a:gd name="connsiteX33" fmla="*/ 316230 w 811530"/>
              <a:gd name="connsiteY33" fmla="*/ 552450 h 647700"/>
              <a:gd name="connsiteX34" fmla="*/ 51435 w 811530"/>
              <a:gd name="connsiteY34" fmla="*/ 447675 h 647700"/>
              <a:gd name="connsiteX35" fmla="*/ 51435 w 811530"/>
              <a:gd name="connsiteY35" fmla="*/ 361950 h 647700"/>
              <a:gd name="connsiteX36" fmla="*/ 323850 w 811530"/>
              <a:gd name="connsiteY36" fmla="*/ 470535 h 647700"/>
              <a:gd name="connsiteX37" fmla="*/ 697230 w 811530"/>
              <a:gd name="connsiteY37" fmla="*/ 314325 h 647700"/>
              <a:gd name="connsiteX38" fmla="*/ 697230 w 811530"/>
              <a:gd name="connsiteY38" fmla="*/ 395287 h 647700"/>
              <a:gd name="connsiteX39" fmla="*/ 696277 w 811530"/>
              <a:gd name="connsiteY39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60095 w 811530"/>
              <a:gd name="connsiteY13" fmla="*/ 544830 h 647700"/>
              <a:gd name="connsiteX14" fmla="*/ 760095 w 811530"/>
              <a:gd name="connsiteY14" fmla="*/ 440055 h 647700"/>
              <a:gd name="connsiteX15" fmla="*/ 809625 w 811530"/>
              <a:gd name="connsiteY15" fmla="*/ 419100 h 647700"/>
              <a:gd name="connsiteX16" fmla="*/ 733425 w 811530"/>
              <a:gd name="connsiteY16" fmla="*/ 390525 h 647700"/>
              <a:gd name="connsiteX17" fmla="*/ 733425 w 811530"/>
              <a:gd name="connsiteY17" fmla="*/ 299085 h 647700"/>
              <a:gd name="connsiteX18" fmla="*/ 811530 w 811530"/>
              <a:gd name="connsiteY18" fmla="*/ 266700 h 647700"/>
              <a:gd name="connsiteX19" fmla="*/ 80010 w 811530"/>
              <a:gd name="connsiteY19" fmla="*/ 209550 h 647700"/>
              <a:gd name="connsiteX20" fmla="*/ 344805 w 811530"/>
              <a:gd name="connsiteY20" fmla="*/ 313372 h 647700"/>
              <a:gd name="connsiteX21" fmla="*/ 724852 w 811530"/>
              <a:gd name="connsiteY21" fmla="*/ 160020 h 647700"/>
              <a:gd name="connsiteX22" fmla="*/ 724852 w 811530"/>
              <a:gd name="connsiteY22" fmla="*/ 241935 h 647700"/>
              <a:gd name="connsiteX23" fmla="*/ 344805 w 811530"/>
              <a:gd name="connsiteY23" fmla="*/ 400050 h 647700"/>
              <a:gd name="connsiteX24" fmla="*/ 80010 w 811530"/>
              <a:gd name="connsiteY24" fmla="*/ 295275 h 647700"/>
              <a:gd name="connsiteX25" fmla="*/ 80010 w 811530"/>
              <a:gd name="connsiteY25" fmla="*/ 209550 h 647700"/>
              <a:gd name="connsiteX26" fmla="*/ 723900 w 811530"/>
              <a:gd name="connsiteY26" fmla="*/ 451485 h 647700"/>
              <a:gd name="connsiteX27" fmla="*/ 77152 w 811530"/>
              <a:gd name="connsiteY27" fmla="*/ 590550 h 647700"/>
              <a:gd name="connsiteX28" fmla="*/ 77152 w 811530"/>
              <a:gd name="connsiteY28" fmla="*/ 516255 h 647700"/>
              <a:gd name="connsiteX29" fmla="*/ 314325 w 811530"/>
              <a:gd name="connsiteY29" fmla="*/ 613410 h 647700"/>
              <a:gd name="connsiteX30" fmla="*/ 723900 w 811530"/>
              <a:gd name="connsiteY30" fmla="*/ 451485 h 647700"/>
              <a:gd name="connsiteX31" fmla="*/ 696277 w 811530"/>
              <a:gd name="connsiteY31" fmla="*/ 395287 h 647700"/>
              <a:gd name="connsiteX32" fmla="*/ 316230 w 811530"/>
              <a:gd name="connsiteY32" fmla="*/ 552450 h 647700"/>
              <a:gd name="connsiteX33" fmla="*/ 51435 w 811530"/>
              <a:gd name="connsiteY33" fmla="*/ 447675 h 647700"/>
              <a:gd name="connsiteX34" fmla="*/ 51435 w 811530"/>
              <a:gd name="connsiteY34" fmla="*/ 361950 h 647700"/>
              <a:gd name="connsiteX35" fmla="*/ 323850 w 811530"/>
              <a:gd name="connsiteY35" fmla="*/ 470535 h 647700"/>
              <a:gd name="connsiteX36" fmla="*/ 697230 w 811530"/>
              <a:gd name="connsiteY36" fmla="*/ 314325 h 647700"/>
              <a:gd name="connsiteX37" fmla="*/ 697230 w 811530"/>
              <a:gd name="connsiteY37" fmla="*/ 395287 h 647700"/>
              <a:gd name="connsiteX38" fmla="*/ 696277 w 811530"/>
              <a:gd name="connsiteY38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60095 w 811530"/>
              <a:gd name="connsiteY13" fmla="*/ 440055 h 647700"/>
              <a:gd name="connsiteX14" fmla="*/ 809625 w 811530"/>
              <a:gd name="connsiteY14" fmla="*/ 419100 h 647700"/>
              <a:gd name="connsiteX15" fmla="*/ 733425 w 811530"/>
              <a:gd name="connsiteY15" fmla="*/ 390525 h 647700"/>
              <a:gd name="connsiteX16" fmla="*/ 733425 w 811530"/>
              <a:gd name="connsiteY16" fmla="*/ 299085 h 647700"/>
              <a:gd name="connsiteX17" fmla="*/ 811530 w 811530"/>
              <a:gd name="connsiteY17" fmla="*/ 266700 h 647700"/>
              <a:gd name="connsiteX18" fmla="*/ 80010 w 811530"/>
              <a:gd name="connsiteY18" fmla="*/ 209550 h 647700"/>
              <a:gd name="connsiteX19" fmla="*/ 344805 w 811530"/>
              <a:gd name="connsiteY19" fmla="*/ 313372 h 647700"/>
              <a:gd name="connsiteX20" fmla="*/ 724852 w 811530"/>
              <a:gd name="connsiteY20" fmla="*/ 160020 h 647700"/>
              <a:gd name="connsiteX21" fmla="*/ 724852 w 811530"/>
              <a:gd name="connsiteY21" fmla="*/ 241935 h 647700"/>
              <a:gd name="connsiteX22" fmla="*/ 344805 w 811530"/>
              <a:gd name="connsiteY22" fmla="*/ 400050 h 647700"/>
              <a:gd name="connsiteX23" fmla="*/ 80010 w 811530"/>
              <a:gd name="connsiteY23" fmla="*/ 295275 h 647700"/>
              <a:gd name="connsiteX24" fmla="*/ 80010 w 811530"/>
              <a:gd name="connsiteY24" fmla="*/ 209550 h 647700"/>
              <a:gd name="connsiteX25" fmla="*/ 723900 w 811530"/>
              <a:gd name="connsiteY25" fmla="*/ 451485 h 647700"/>
              <a:gd name="connsiteX26" fmla="*/ 77152 w 811530"/>
              <a:gd name="connsiteY26" fmla="*/ 590550 h 647700"/>
              <a:gd name="connsiteX27" fmla="*/ 77152 w 811530"/>
              <a:gd name="connsiteY27" fmla="*/ 516255 h 647700"/>
              <a:gd name="connsiteX28" fmla="*/ 314325 w 811530"/>
              <a:gd name="connsiteY28" fmla="*/ 613410 h 647700"/>
              <a:gd name="connsiteX29" fmla="*/ 723900 w 811530"/>
              <a:gd name="connsiteY29" fmla="*/ 451485 h 647700"/>
              <a:gd name="connsiteX30" fmla="*/ 696277 w 811530"/>
              <a:gd name="connsiteY30" fmla="*/ 395287 h 647700"/>
              <a:gd name="connsiteX31" fmla="*/ 316230 w 811530"/>
              <a:gd name="connsiteY31" fmla="*/ 552450 h 647700"/>
              <a:gd name="connsiteX32" fmla="*/ 51435 w 811530"/>
              <a:gd name="connsiteY32" fmla="*/ 447675 h 647700"/>
              <a:gd name="connsiteX33" fmla="*/ 51435 w 811530"/>
              <a:gd name="connsiteY33" fmla="*/ 361950 h 647700"/>
              <a:gd name="connsiteX34" fmla="*/ 323850 w 811530"/>
              <a:gd name="connsiteY34" fmla="*/ 470535 h 647700"/>
              <a:gd name="connsiteX35" fmla="*/ 697230 w 811530"/>
              <a:gd name="connsiteY35" fmla="*/ 314325 h 647700"/>
              <a:gd name="connsiteX36" fmla="*/ 697230 w 811530"/>
              <a:gd name="connsiteY36" fmla="*/ 395287 h 647700"/>
              <a:gd name="connsiteX37" fmla="*/ 696277 w 811530"/>
              <a:gd name="connsiteY37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809625 w 811530"/>
              <a:gd name="connsiteY13" fmla="*/ 419100 h 647700"/>
              <a:gd name="connsiteX14" fmla="*/ 733425 w 811530"/>
              <a:gd name="connsiteY14" fmla="*/ 390525 h 647700"/>
              <a:gd name="connsiteX15" fmla="*/ 733425 w 811530"/>
              <a:gd name="connsiteY15" fmla="*/ 299085 h 647700"/>
              <a:gd name="connsiteX16" fmla="*/ 811530 w 811530"/>
              <a:gd name="connsiteY16" fmla="*/ 266700 h 647700"/>
              <a:gd name="connsiteX17" fmla="*/ 80010 w 811530"/>
              <a:gd name="connsiteY17" fmla="*/ 209550 h 647700"/>
              <a:gd name="connsiteX18" fmla="*/ 344805 w 811530"/>
              <a:gd name="connsiteY18" fmla="*/ 313372 h 647700"/>
              <a:gd name="connsiteX19" fmla="*/ 724852 w 811530"/>
              <a:gd name="connsiteY19" fmla="*/ 160020 h 647700"/>
              <a:gd name="connsiteX20" fmla="*/ 724852 w 811530"/>
              <a:gd name="connsiteY20" fmla="*/ 241935 h 647700"/>
              <a:gd name="connsiteX21" fmla="*/ 344805 w 811530"/>
              <a:gd name="connsiteY21" fmla="*/ 400050 h 647700"/>
              <a:gd name="connsiteX22" fmla="*/ 80010 w 811530"/>
              <a:gd name="connsiteY22" fmla="*/ 295275 h 647700"/>
              <a:gd name="connsiteX23" fmla="*/ 80010 w 811530"/>
              <a:gd name="connsiteY23" fmla="*/ 209550 h 647700"/>
              <a:gd name="connsiteX24" fmla="*/ 723900 w 811530"/>
              <a:gd name="connsiteY24" fmla="*/ 451485 h 647700"/>
              <a:gd name="connsiteX25" fmla="*/ 77152 w 811530"/>
              <a:gd name="connsiteY25" fmla="*/ 590550 h 647700"/>
              <a:gd name="connsiteX26" fmla="*/ 77152 w 811530"/>
              <a:gd name="connsiteY26" fmla="*/ 516255 h 647700"/>
              <a:gd name="connsiteX27" fmla="*/ 314325 w 811530"/>
              <a:gd name="connsiteY27" fmla="*/ 613410 h 647700"/>
              <a:gd name="connsiteX28" fmla="*/ 723900 w 811530"/>
              <a:gd name="connsiteY28" fmla="*/ 451485 h 647700"/>
              <a:gd name="connsiteX29" fmla="*/ 696277 w 811530"/>
              <a:gd name="connsiteY29" fmla="*/ 395287 h 647700"/>
              <a:gd name="connsiteX30" fmla="*/ 316230 w 811530"/>
              <a:gd name="connsiteY30" fmla="*/ 552450 h 647700"/>
              <a:gd name="connsiteX31" fmla="*/ 51435 w 811530"/>
              <a:gd name="connsiteY31" fmla="*/ 447675 h 647700"/>
              <a:gd name="connsiteX32" fmla="*/ 51435 w 811530"/>
              <a:gd name="connsiteY32" fmla="*/ 361950 h 647700"/>
              <a:gd name="connsiteX33" fmla="*/ 323850 w 811530"/>
              <a:gd name="connsiteY33" fmla="*/ 470535 h 647700"/>
              <a:gd name="connsiteX34" fmla="*/ 697230 w 811530"/>
              <a:gd name="connsiteY34" fmla="*/ 314325 h 647700"/>
              <a:gd name="connsiteX35" fmla="*/ 697230 w 811530"/>
              <a:gd name="connsiteY35" fmla="*/ 395287 h 647700"/>
              <a:gd name="connsiteX36" fmla="*/ 696277 w 811530"/>
              <a:gd name="connsiteY36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809625 w 811530"/>
              <a:gd name="connsiteY13" fmla="*/ 419100 h 647700"/>
              <a:gd name="connsiteX14" fmla="*/ 733425 w 811530"/>
              <a:gd name="connsiteY14" fmla="*/ 390525 h 647700"/>
              <a:gd name="connsiteX15" fmla="*/ 733425 w 811530"/>
              <a:gd name="connsiteY15" fmla="*/ 299085 h 647700"/>
              <a:gd name="connsiteX16" fmla="*/ 811530 w 811530"/>
              <a:gd name="connsiteY16" fmla="*/ 266700 h 647700"/>
              <a:gd name="connsiteX17" fmla="*/ 80010 w 811530"/>
              <a:gd name="connsiteY17" fmla="*/ 209550 h 647700"/>
              <a:gd name="connsiteX18" fmla="*/ 344805 w 811530"/>
              <a:gd name="connsiteY18" fmla="*/ 313372 h 647700"/>
              <a:gd name="connsiteX19" fmla="*/ 724852 w 811530"/>
              <a:gd name="connsiteY19" fmla="*/ 160020 h 647700"/>
              <a:gd name="connsiteX20" fmla="*/ 724852 w 811530"/>
              <a:gd name="connsiteY20" fmla="*/ 241935 h 647700"/>
              <a:gd name="connsiteX21" fmla="*/ 344805 w 811530"/>
              <a:gd name="connsiteY21" fmla="*/ 400050 h 647700"/>
              <a:gd name="connsiteX22" fmla="*/ 80010 w 811530"/>
              <a:gd name="connsiteY22" fmla="*/ 295275 h 647700"/>
              <a:gd name="connsiteX23" fmla="*/ 80010 w 811530"/>
              <a:gd name="connsiteY23" fmla="*/ 209550 h 647700"/>
              <a:gd name="connsiteX24" fmla="*/ 314325 w 811530"/>
              <a:gd name="connsiteY24" fmla="*/ 613410 h 647700"/>
              <a:gd name="connsiteX25" fmla="*/ 77152 w 811530"/>
              <a:gd name="connsiteY25" fmla="*/ 590550 h 647700"/>
              <a:gd name="connsiteX26" fmla="*/ 77152 w 811530"/>
              <a:gd name="connsiteY26" fmla="*/ 516255 h 647700"/>
              <a:gd name="connsiteX27" fmla="*/ 314325 w 811530"/>
              <a:gd name="connsiteY27" fmla="*/ 613410 h 647700"/>
              <a:gd name="connsiteX28" fmla="*/ 696277 w 811530"/>
              <a:gd name="connsiteY28" fmla="*/ 395287 h 647700"/>
              <a:gd name="connsiteX29" fmla="*/ 316230 w 811530"/>
              <a:gd name="connsiteY29" fmla="*/ 552450 h 647700"/>
              <a:gd name="connsiteX30" fmla="*/ 51435 w 811530"/>
              <a:gd name="connsiteY30" fmla="*/ 447675 h 647700"/>
              <a:gd name="connsiteX31" fmla="*/ 51435 w 811530"/>
              <a:gd name="connsiteY31" fmla="*/ 361950 h 647700"/>
              <a:gd name="connsiteX32" fmla="*/ 323850 w 811530"/>
              <a:gd name="connsiteY32" fmla="*/ 470535 h 647700"/>
              <a:gd name="connsiteX33" fmla="*/ 697230 w 811530"/>
              <a:gd name="connsiteY33" fmla="*/ 314325 h 647700"/>
              <a:gd name="connsiteX34" fmla="*/ 697230 w 811530"/>
              <a:gd name="connsiteY34" fmla="*/ 395287 h 647700"/>
              <a:gd name="connsiteX35" fmla="*/ 696277 w 811530"/>
              <a:gd name="connsiteY35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390525 h 647700"/>
              <a:gd name="connsiteX14" fmla="*/ 733425 w 811530"/>
              <a:gd name="connsiteY14" fmla="*/ 299085 h 647700"/>
              <a:gd name="connsiteX15" fmla="*/ 811530 w 811530"/>
              <a:gd name="connsiteY15" fmla="*/ 266700 h 647700"/>
              <a:gd name="connsiteX16" fmla="*/ 80010 w 811530"/>
              <a:gd name="connsiteY16" fmla="*/ 209550 h 647700"/>
              <a:gd name="connsiteX17" fmla="*/ 344805 w 811530"/>
              <a:gd name="connsiteY17" fmla="*/ 313372 h 647700"/>
              <a:gd name="connsiteX18" fmla="*/ 724852 w 811530"/>
              <a:gd name="connsiteY18" fmla="*/ 160020 h 647700"/>
              <a:gd name="connsiteX19" fmla="*/ 724852 w 811530"/>
              <a:gd name="connsiteY19" fmla="*/ 241935 h 647700"/>
              <a:gd name="connsiteX20" fmla="*/ 344805 w 811530"/>
              <a:gd name="connsiteY20" fmla="*/ 400050 h 647700"/>
              <a:gd name="connsiteX21" fmla="*/ 80010 w 811530"/>
              <a:gd name="connsiteY21" fmla="*/ 295275 h 647700"/>
              <a:gd name="connsiteX22" fmla="*/ 80010 w 811530"/>
              <a:gd name="connsiteY22" fmla="*/ 209550 h 647700"/>
              <a:gd name="connsiteX23" fmla="*/ 314325 w 811530"/>
              <a:gd name="connsiteY23" fmla="*/ 613410 h 647700"/>
              <a:gd name="connsiteX24" fmla="*/ 77152 w 811530"/>
              <a:gd name="connsiteY24" fmla="*/ 590550 h 647700"/>
              <a:gd name="connsiteX25" fmla="*/ 77152 w 811530"/>
              <a:gd name="connsiteY25" fmla="*/ 516255 h 647700"/>
              <a:gd name="connsiteX26" fmla="*/ 314325 w 811530"/>
              <a:gd name="connsiteY26" fmla="*/ 613410 h 647700"/>
              <a:gd name="connsiteX27" fmla="*/ 696277 w 811530"/>
              <a:gd name="connsiteY27" fmla="*/ 395287 h 647700"/>
              <a:gd name="connsiteX28" fmla="*/ 316230 w 811530"/>
              <a:gd name="connsiteY28" fmla="*/ 552450 h 647700"/>
              <a:gd name="connsiteX29" fmla="*/ 51435 w 811530"/>
              <a:gd name="connsiteY29" fmla="*/ 447675 h 647700"/>
              <a:gd name="connsiteX30" fmla="*/ 51435 w 811530"/>
              <a:gd name="connsiteY30" fmla="*/ 361950 h 647700"/>
              <a:gd name="connsiteX31" fmla="*/ 323850 w 811530"/>
              <a:gd name="connsiteY31" fmla="*/ 470535 h 647700"/>
              <a:gd name="connsiteX32" fmla="*/ 697230 w 811530"/>
              <a:gd name="connsiteY32" fmla="*/ 314325 h 647700"/>
              <a:gd name="connsiteX33" fmla="*/ 697230 w 811530"/>
              <a:gd name="connsiteY33" fmla="*/ 395287 h 647700"/>
              <a:gd name="connsiteX34" fmla="*/ 696277 w 811530"/>
              <a:gd name="connsiteY34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314325 w 811530"/>
              <a:gd name="connsiteY22" fmla="*/ 613410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314325 w 811530"/>
              <a:gd name="connsiteY25" fmla="*/ 613410 h 647700"/>
              <a:gd name="connsiteX26" fmla="*/ 696277 w 811530"/>
              <a:gd name="connsiteY26" fmla="*/ 395287 h 647700"/>
              <a:gd name="connsiteX27" fmla="*/ 316230 w 811530"/>
              <a:gd name="connsiteY27" fmla="*/ 552450 h 647700"/>
              <a:gd name="connsiteX28" fmla="*/ 51435 w 811530"/>
              <a:gd name="connsiteY28" fmla="*/ 447675 h 647700"/>
              <a:gd name="connsiteX29" fmla="*/ 51435 w 811530"/>
              <a:gd name="connsiteY29" fmla="*/ 361950 h 647700"/>
              <a:gd name="connsiteX30" fmla="*/ 323850 w 811530"/>
              <a:gd name="connsiteY30" fmla="*/ 470535 h 647700"/>
              <a:gd name="connsiteX31" fmla="*/ 697230 w 811530"/>
              <a:gd name="connsiteY31" fmla="*/ 314325 h 647700"/>
              <a:gd name="connsiteX32" fmla="*/ 697230 w 811530"/>
              <a:gd name="connsiteY32" fmla="*/ 395287 h 647700"/>
              <a:gd name="connsiteX33" fmla="*/ 696277 w 811530"/>
              <a:gd name="connsiteY33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314325 w 811530"/>
              <a:gd name="connsiteY22" fmla="*/ 613410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314325 w 811530"/>
              <a:gd name="connsiteY25" fmla="*/ 613410 h 647700"/>
              <a:gd name="connsiteX26" fmla="*/ 697230 w 811530"/>
              <a:gd name="connsiteY26" fmla="*/ 395287 h 647700"/>
              <a:gd name="connsiteX27" fmla="*/ 316230 w 811530"/>
              <a:gd name="connsiteY27" fmla="*/ 552450 h 647700"/>
              <a:gd name="connsiteX28" fmla="*/ 51435 w 811530"/>
              <a:gd name="connsiteY28" fmla="*/ 447675 h 647700"/>
              <a:gd name="connsiteX29" fmla="*/ 51435 w 811530"/>
              <a:gd name="connsiteY29" fmla="*/ 361950 h 647700"/>
              <a:gd name="connsiteX30" fmla="*/ 323850 w 811530"/>
              <a:gd name="connsiteY30" fmla="*/ 470535 h 647700"/>
              <a:gd name="connsiteX31" fmla="*/ 697230 w 811530"/>
              <a:gd name="connsiteY31" fmla="*/ 314325 h 647700"/>
              <a:gd name="connsiteX32" fmla="*/ 697230 w 811530"/>
              <a:gd name="connsiteY32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314325 w 811530"/>
              <a:gd name="connsiteY22" fmla="*/ 613410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314325 w 811530"/>
              <a:gd name="connsiteY25" fmla="*/ 613410 h 647700"/>
              <a:gd name="connsiteX26" fmla="*/ 697230 w 811530"/>
              <a:gd name="connsiteY26" fmla="*/ 395287 h 647700"/>
              <a:gd name="connsiteX27" fmla="*/ 51435 w 811530"/>
              <a:gd name="connsiteY27" fmla="*/ 447675 h 647700"/>
              <a:gd name="connsiteX28" fmla="*/ 51435 w 811530"/>
              <a:gd name="connsiteY28" fmla="*/ 361950 h 647700"/>
              <a:gd name="connsiteX29" fmla="*/ 323850 w 811530"/>
              <a:gd name="connsiteY29" fmla="*/ 470535 h 647700"/>
              <a:gd name="connsiteX30" fmla="*/ 697230 w 811530"/>
              <a:gd name="connsiteY30" fmla="*/ 314325 h 647700"/>
              <a:gd name="connsiteX31" fmla="*/ 697230 w 811530"/>
              <a:gd name="connsiteY31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77152 w 811530"/>
              <a:gd name="connsiteY22" fmla="*/ 516255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697230 w 811530"/>
              <a:gd name="connsiteY25" fmla="*/ 395287 h 647700"/>
              <a:gd name="connsiteX26" fmla="*/ 51435 w 811530"/>
              <a:gd name="connsiteY26" fmla="*/ 447675 h 647700"/>
              <a:gd name="connsiteX27" fmla="*/ 51435 w 811530"/>
              <a:gd name="connsiteY27" fmla="*/ 361950 h 647700"/>
              <a:gd name="connsiteX28" fmla="*/ 323850 w 811530"/>
              <a:gd name="connsiteY28" fmla="*/ 470535 h 647700"/>
              <a:gd name="connsiteX29" fmla="*/ 697230 w 811530"/>
              <a:gd name="connsiteY29" fmla="*/ 314325 h 647700"/>
              <a:gd name="connsiteX30" fmla="*/ 697230 w 811530"/>
              <a:gd name="connsiteY30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77152 w 811530"/>
              <a:gd name="connsiteY22" fmla="*/ 516255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697230 w 811530"/>
              <a:gd name="connsiteY25" fmla="*/ 395287 h 647700"/>
              <a:gd name="connsiteX26" fmla="*/ 51435 w 811530"/>
              <a:gd name="connsiteY26" fmla="*/ 447675 h 647700"/>
              <a:gd name="connsiteX27" fmla="*/ 51435 w 811530"/>
              <a:gd name="connsiteY27" fmla="*/ 361950 h 647700"/>
              <a:gd name="connsiteX28" fmla="*/ 697230 w 811530"/>
              <a:gd name="connsiteY28" fmla="*/ 314325 h 647700"/>
              <a:gd name="connsiteX29" fmla="*/ 697230 w 811530"/>
              <a:gd name="connsiteY29" fmla="*/ 395287 h 647700"/>
              <a:gd name="connsiteX0" fmla="*/ 843283 w 843283"/>
              <a:gd name="connsiteY0" fmla="*/ 266700 h 590550"/>
              <a:gd name="connsiteX1" fmla="*/ 793753 w 843283"/>
              <a:gd name="connsiteY1" fmla="*/ 248602 h 590550"/>
              <a:gd name="connsiteX2" fmla="*/ 793753 w 843283"/>
              <a:gd name="connsiteY2" fmla="*/ 144780 h 590550"/>
              <a:gd name="connsiteX3" fmla="*/ 843283 w 843283"/>
              <a:gd name="connsiteY3" fmla="*/ 123825 h 590550"/>
              <a:gd name="connsiteX4" fmla="*/ 508003 w 843283"/>
              <a:gd name="connsiteY4" fmla="*/ 0 h 590550"/>
              <a:gd name="connsiteX5" fmla="*/ 100333 w 843283"/>
              <a:gd name="connsiteY5" fmla="*/ 142875 h 590550"/>
              <a:gd name="connsiteX6" fmla="*/ 60328 w 843283"/>
              <a:gd name="connsiteY6" fmla="*/ 257175 h 590550"/>
              <a:gd name="connsiteX7" fmla="*/ 65090 w 843283"/>
              <a:gd name="connsiteY7" fmla="*/ 299085 h 590550"/>
              <a:gd name="connsiteX8" fmla="*/ 31753 w 843283"/>
              <a:gd name="connsiteY8" fmla="*/ 409575 h 590550"/>
              <a:gd name="connsiteX9" fmla="*/ 60328 w 843283"/>
              <a:gd name="connsiteY9" fmla="*/ 492442 h 590550"/>
              <a:gd name="connsiteX10" fmla="*/ 58423 w 843283"/>
              <a:gd name="connsiteY10" fmla="*/ 552450 h 590550"/>
              <a:gd name="connsiteX11" fmla="*/ 841378 w 843283"/>
              <a:gd name="connsiteY11" fmla="*/ 562927 h 590550"/>
              <a:gd name="connsiteX12" fmla="*/ 765178 w 843283"/>
              <a:gd name="connsiteY12" fmla="*/ 299085 h 590550"/>
              <a:gd name="connsiteX13" fmla="*/ 843283 w 843283"/>
              <a:gd name="connsiteY13" fmla="*/ 266700 h 590550"/>
              <a:gd name="connsiteX14" fmla="*/ 111763 w 843283"/>
              <a:gd name="connsiteY14" fmla="*/ 209550 h 590550"/>
              <a:gd name="connsiteX15" fmla="*/ 376558 w 843283"/>
              <a:gd name="connsiteY15" fmla="*/ 313372 h 590550"/>
              <a:gd name="connsiteX16" fmla="*/ 756605 w 843283"/>
              <a:gd name="connsiteY16" fmla="*/ 160020 h 590550"/>
              <a:gd name="connsiteX17" fmla="*/ 756605 w 843283"/>
              <a:gd name="connsiteY17" fmla="*/ 241935 h 590550"/>
              <a:gd name="connsiteX18" fmla="*/ 376558 w 843283"/>
              <a:gd name="connsiteY18" fmla="*/ 400050 h 590550"/>
              <a:gd name="connsiteX19" fmla="*/ 111763 w 843283"/>
              <a:gd name="connsiteY19" fmla="*/ 295275 h 590550"/>
              <a:gd name="connsiteX20" fmla="*/ 111763 w 843283"/>
              <a:gd name="connsiteY20" fmla="*/ 209550 h 590550"/>
              <a:gd name="connsiteX21" fmla="*/ 108905 w 843283"/>
              <a:gd name="connsiteY21" fmla="*/ 516255 h 590550"/>
              <a:gd name="connsiteX22" fmla="*/ 108905 w 843283"/>
              <a:gd name="connsiteY22" fmla="*/ 590550 h 590550"/>
              <a:gd name="connsiteX23" fmla="*/ 108905 w 843283"/>
              <a:gd name="connsiteY23" fmla="*/ 516255 h 590550"/>
              <a:gd name="connsiteX24" fmla="*/ 728983 w 843283"/>
              <a:gd name="connsiteY24" fmla="*/ 395287 h 590550"/>
              <a:gd name="connsiteX25" fmla="*/ 83188 w 843283"/>
              <a:gd name="connsiteY25" fmla="*/ 447675 h 590550"/>
              <a:gd name="connsiteX26" fmla="*/ 83188 w 843283"/>
              <a:gd name="connsiteY26" fmla="*/ 361950 h 590550"/>
              <a:gd name="connsiteX27" fmla="*/ 728983 w 843283"/>
              <a:gd name="connsiteY27" fmla="*/ 314325 h 590550"/>
              <a:gd name="connsiteX28" fmla="*/ 728983 w 843283"/>
              <a:gd name="connsiteY28" fmla="*/ 395287 h 590550"/>
              <a:gd name="connsiteX0" fmla="*/ 811530 w 811530"/>
              <a:gd name="connsiteY0" fmla="*/ 266700 h 590550"/>
              <a:gd name="connsiteX1" fmla="*/ 762000 w 811530"/>
              <a:gd name="connsiteY1" fmla="*/ 248602 h 590550"/>
              <a:gd name="connsiteX2" fmla="*/ 762000 w 811530"/>
              <a:gd name="connsiteY2" fmla="*/ 144780 h 590550"/>
              <a:gd name="connsiteX3" fmla="*/ 811530 w 811530"/>
              <a:gd name="connsiteY3" fmla="*/ 123825 h 590550"/>
              <a:gd name="connsiteX4" fmla="*/ 476250 w 811530"/>
              <a:gd name="connsiteY4" fmla="*/ 0 h 590550"/>
              <a:gd name="connsiteX5" fmla="*/ 68580 w 811530"/>
              <a:gd name="connsiteY5" fmla="*/ 142875 h 590550"/>
              <a:gd name="connsiteX6" fmla="*/ 28575 w 811530"/>
              <a:gd name="connsiteY6" fmla="*/ 257175 h 590550"/>
              <a:gd name="connsiteX7" fmla="*/ 33337 w 811530"/>
              <a:gd name="connsiteY7" fmla="*/ 299085 h 590550"/>
              <a:gd name="connsiteX8" fmla="*/ 0 w 811530"/>
              <a:gd name="connsiteY8" fmla="*/ 409575 h 590550"/>
              <a:gd name="connsiteX9" fmla="*/ 28575 w 811530"/>
              <a:gd name="connsiteY9" fmla="*/ 492442 h 590550"/>
              <a:gd name="connsiteX10" fmla="*/ 809625 w 811530"/>
              <a:gd name="connsiteY10" fmla="*/ 562927 h 590550"/>
              <a:gd name="connsiteX11" fmla="*/ 733425 w 811530"/>
              <a:gd name="connsiteY11" fmla="*/ 299085 h 590550"/>
              <a:gd name="connsiteX12" fmla="*/ 811530 w 811530"/>
              <a:gd name="connsiteY12" fmla="*/ 266700 h 590550"/>
              <a:gd name="connsiteX13" fmla="*/ 80010 w 811530"/>
              <a:gd name="connsiteY13" fmla="*/ 209550 h 590550"/>
              <a:gd name="connsiteX14" fmla="*/ 344805 w 811530"/>
              <a:gd name="connsiteY14" fmla="*/ 313372 h 590550"/>
              <a:gd name="connsiteX15" fmla="*/ 724852 w 811530"/>
              <a:gd name="connsiteY15" fmla="*/ 160020 h 590550"/>
              <a:gd name="connsiteX16" fmla="*/ 724852 w 811530"/>
              <a:gd name="connsiteY16" fmla="*/ 241935 h 590550"/>
              <a:gd name="connsiteX17" fmla="*/ 344805 w 811530"/>
              <a:gd name="connsiteY17" fmla="*/ 400050 h 590550"/>
              <a:gd name="connsiteX18" fmla="*/ 80010 w 811530"/>
              <a:gd name="connsiteY18" fmla="*/ 295275 h 590550"/>
              <a:gd name="connsiteX19" fmla="*/ 80010 w 811530"/>
              <a:gd name="connsiteY19" fmla="*/ 209550 h 590550"/>
              <a:gd name="connsiteX20" fmla="*/ 77152 w 811530"/>
              <a:gd name="connsiteY20" fmla="*/ 516255 h 590550"/>
              <a:gd name="connsiteX21" fmla="*/ 77152 w 811530"/>
              <a:gd name="connsiteY21" fmla="*/ 590550 h 590550"/>
              <a:gd name="connsiteX22" fmla="*/ 77152 w 811530"/>
              <a:gd name="connsiteY22" fmla="*/ 516255 h 590550"/>
              <a:gd name="connsiteX23" fmla="*/ 697230 w 811530"/>
              <a:gd name="connsiteY23" fmla="*/ 395287 h 590550"/>
              <a:gd name="connsiteX24" fmla="*/ 51435 w 811530"/>
              <a:gd name="connsiteY24" fmla="*/ 447675 h 590550"/>
              <a:gd name="connsiteX25" fmla="*/ 51435 w 811530"/>
              <a:gd name="connsiteY25" fmla="*/ 361950 h 590550"/>
              <a:gd name="connsiteX26" fmla="*/ 697230 w 811530"/>
              <a:gd name="connsiteY26" fmla="*/ 314325 h 590550"/>
              <a:gd name="connsiteX27" fmla="*/ 697230 w 811530"/>
              <a:gd name="connsiteY27" fmla="*/ 395287 h 590550"/>
              <a:gd name="connsiteX0" fmla="*/ 811530 w 811530"/>
              <a:gd name="connsiteY0" fmla="*/ 266700 h 570670"/>
              <a:gd name="connsiteX1" fmla="*/ 762000 w 811530"/>
              <a:gd name="connsiteY1" fmla="*/ 248602 h 570670"/>
              <a:gd name="connsiteX2" fmla="*/ 762000 w 811530"/>
              <a:gd name="connsiteY2" fmla="*/ 144780 h 570670"/>
              <a:gd name="connsiteX3" fmla="*/ 811530 w 811530"/>
              <a:gd name="connsiteY3" fmla="*/ 123825 h 570670"/>
              <a:gd name="connsiteX4" fmla="*/ 476250 w 811530"/>
              <a:gd name="connsiteY4" fmla="*/ 0 h 570670"/>
              <a:gd name="connsiteX5" fmla="*/ 68580 w 811530"/>
              <a:gd name="connsiteY5" fmla="*/ 142875 h 570670"/>
              <a:gd name="connsiteX6" fmla="*/ 28575 w 811530"/>
              <a:gd name="connsiteY6" fmla="*/ 257175 h 570670"/>
              <a:gd name="connsiteX7" fmla="*/ 33337 w 811530"/>
              <a:gd name="connsiteY7" fmla="*/ 299085 h 570670"/>
              <a:gd name="connsiteX8" fmla="*/ 0 w 811530"/>
              <a:gd name="connsiteY8" fmla="*/ 409575 h 570670"/>
              <a:gd name="connsiteX9" fmla="*/ 28575 w 811530"/>
              <a:gd name="connsiteY9" fmla="*/ 492442 h 570670"/>
              <a:gd name="connsiteX10" fmla="*/ 809625 w 811530"/>
              <a:gd name="connsiteY10" fmla="*/ 562927 h 570670"/>
              <a:gd name="connsiteX11" fmla="*/ 733425 w 811530"/>
              <a:gd name="connsiteY11" fmla="*/ 299085 h 570670"/>
              <a:gd name="connsiteX12" fmla="*/ 811530 w 811530"/>
              <a:gd name="connsiteY12" fmla="*/ 266700 h 570670"/>
              <a:gd name="connsiteX13" fmla="*/ 80010 w 811530"/>
              <a:gd name="connsiteY13" fmla="*/ 209550 h 570670"/>
              <a:gd name="connsiteX14" fmla="*/ 344805 w 811530"/>
              <a:gd name="connsiteY14" fmla="*/ 313372 h 570670"/>
              <a:gd name="connsiteX15" fmla="*/ 724852 w 811530"/>
              <a:gd name="connsiteY15" fmla="*/ 160020 h 570670"/>
              <a:gd name="connsiteX16" fmla="*/ 724852 w 811530"/>
              <a:gd name="connsiteY16" fmla="*/ 241935 h 570670"/>
              <a:gd name="connsiteX17" fmla="*/ 344805 w 811530"/>
              <a:gd name="connsiteY17" fmla="*/ 400050 h 570670"/>
              <a:gd name="connsiteX18" fmla="*/ 80010 w 811530"/>
              <a:gd name="connsiteY18" fmla="*/ 295275 h 570670"/>
              <a:gd name="connsiteX19" fmla="*/ 80010 w 811530"/>
              <a:gd name="connsiteY19" fmla="*/ 209550 h 570670"/>
              <a:gd name="connsiteX20" fmla="*/ 697230 w 811530"/>
              <a:gd name="connsiteY20" fmla="*/ 395287 h 570670"/>
              <a:gd name="connsiteX21" fmla="*/ 51435 w 811530"/>
              <a:gd name="connsiteY21" fmla="*/ 447675 h 570670"/>
              <a:gd name="connsiteX22" fmla="*/ 51435 w 811530"/>
              <a:gd name="connsiteY22" fmla="*/ 361950 h 570670"/>
              <a:gd name="connsiteX23" fmla="*/ 697230 w 811530"/>
              <a:gd name="connsiteY23" fmla="*/ 314325 h 570670"/>
              <a:gd name="connsiteX24" fmla="*/ 697230 w 811530"/>
              <a:gd name="connsiteY24" fmla="*/ 395287 h 570670"/>
              <a:gd name="connsiteX0" fmla="*/ 867671 w 867671"/>
              <a:gd name="connsiteY0" fmla="*/ 266700 h 564728"/>
              <a:gd name="connsiteX1" fmla="*/ 818141 w 867671"/>
              <a:gd name="connsiteY1" fmla="*/ 248602 h 564728"/>
              <a:gd name="connsiteX2" fmla="*/ 818141 w 867671"/>
              <a:gd name="connsiteY2" fmla="*/ 144780 h 564728"/>
              <a:gd name="connsiteX3" fmla="*/ 867671 w 867671"/>
              <a:gd name="connsiteY3" fmla="*/ 123825 h 564728"/>
              <a:gd name="connsiteX4" fmla="*/ 532391 w 867671"/>
              <a:gd name="connsiteY4" fmla="*/ 0 h 564728"/>
              <a:gd name="connsiteX5" fmla="*/ 124721 w 867671"/>
              <a:gd name="connsiteY5" fmla="*/ 142875 h 564728"/>
              <a:gd name="connsiteX6" fmla="*/ 84716 w 867671"/>
              <a:gd name="connsiteY6" fmla="*/ 257175 h 564728"/>
              <a:gd name="connsiteX7" fmla="*/ 89478 w 867671"/>
              <a:gd name="connsiteY7" fmla="*/ 299085 h 564728"/>
              <a:gd name="connsiteX8" fmla="*/ 56141 w 867671"/>
              <a:gd name="connsiteY8" fmla="*/ 409575 h 564728"/>
              <a:gd name="connsiteX9" fmla="*/ 865766 w 867671"/>
              <a:gd name="connsiteY9" fmla="*/ 562927 h 564728"/>
              <a:gd name="connsiteX10" fmla="*/ 789566 w 867671"/>
              <a:gd name="connsiteY10" fmla="*/ 299085 h 564728"/>
              <a:gd name="connsiteX11" fmla="*/ 867671 w 867671"/>
              <a:gd name="connsiteY11" fmla="*/ 266700 h 564728"/>
              <a:gd name="connsiteX12" fmla="*/ 136151 w 867671"/>
              <a:gd name="connsiteY12" fmla="*/ 209550 h 564728"/>
              <a:gd name="connsiteX13" fmla="*/ 400946 w 867671"/>
              <a:gd name="connsiteY13" fmla="*/ 313372 h 564728"/>
              <a:gd name="connsiteX14" fmla="*/ 780993 w 867671"/>
              <a:gd name="connsiteY14" fmla="*/ 160020 h 564728"/>
              <a:gd name="connsiteX15" fmla="*/ 780993 w 867671"/>
              <a:gd name="connsiteY15" fmla="*/ 241935 h 564728"/>
              <a:gd name="connsiteX16" fmla="*/ 400946 w 867671"/>
              <a:gd name="connsiteY16" fmla="*/ 400050 h 564728"/>
              <a:gd name="connsiteX17" fmla="*/ 136151 w 867671"/>
              <a:gd name="connsiteY17" fmla="*/ 295275 h 564728"/>
              <a:gd name="connsiteX18" fmla="*/ 136151 w 867671"/>
              <a:gd name="connsiteY18" fmla="*/ 209550 h 564728"/>
              <a:gd name="connsiteX19" fmla="*/ 753371 w 867671"/>
              <a:gd name="connsiteY19" fmla="*/ 395287 h 564728"/>
              <a:gd name="connsiteX20" fmla="*/ 107576 w 867671"/>
              <a:gd name="connsiteY20" fmla="*/ 447675 h 564728"/>
              <a:gd name="connsiteX21" fmla="*/ 107576 w 867671"/>
              <a:gd name="connsiteY21" fmla="*/ 361950 h 564728"/>
              <a:gd name="connsiteX22" fmla="*/ 753371 w 867671"/>
              <a:gd name="connsiteY22" fmla="*/ 314325 h 564728"/>
              <a:gd name="connsiteX23" fmla="*/ 753371 w 867671"/>
              <a:gd name="connsiteY23" fmla="*/ 395287 h 564728"/>
              <a:gd name="connsiteX0" fmla="*/ 862036 w 862036"/>
              <a:gd name="connsiteY0" fmla="*/ 266700 h 447675"/>
              <a:gd name="connsiteX1" fmla="*/ 812506 w 862036"/>
              <a:gd name="connsiteY1" fmla="*/ 248602 h 447675"/>
              <a:gd name="connsiteX2" fmla="*/ 812506 w 862036"/>
              <a:gd name="connsiteY2" fmla="*/ 144780 h 447675"/>
              <a:gd name="connsiteX3" fmla="*/ 862036 w 862036"/>
              <a:gd name="connsiteY3" fmla="*/ 123825 h 447675"/>
              <a:gd name="connsiteX4" fmla="*/ 526756 w 862036"/>
              <a:gd name="connsiteY4" fmla="*/ 0 h 447675"/>
              <a:gd name="connsiteX5" fmla="*/ 119086 w 862036"/>
              <a:gd name="connsiteY5" fmla="*/ 142875 h 447675"/>
              <a:gd name="connsiteX6" fmla="*/ 79081 w 862036"/>
              <a:gd name="connsiteY6" fmla="*/ 257175 h 447675"/>
              <a:gd name="connsiteX7" fmla="*/ 83843 w 862036"/>
              <a:gd name="connsiteY7" fmla="*/ 299085 h 447675"/>
              <a:gd name="connsiteX8" fmla="*/ 50506 w 862036"/>
              <a:gd name="connsiteY8" fmla="*/ 409575 h 447675"/>
              <a:gd name="connsiteX9" fmla="*/ 783931 w 862036"/>
              <a:gd name="connsiteY9" fmla="*/ 299085 h 447675"/>
              <a:gd name="connsiteX10" fmla="*/ 862036 w 862036"/>
              <a:gd name="connsiteY10" fmla="*/ 266700 h 447675"/>
              <a:gd name="connsiteX11" fmla="*/ 130516 w 862036"/>
              <a:gd name="connsiteY11" fmla="*/ 209550 h 447675"/>
              <a:gd name="connsiteX12" fmla="*/ 395311 w 862036"/>
              <a:gd name="connsiteY12" fmla="*/ 313372 h 447675"/>
              <a:gd name="connsiteX13" fmla="*/ 775358 w 862036"/>
              <a:gd name="connsiteY13" fmla="*/ 160020 h 447675"/>
              <a:gd name="connsiteX14" fmla="*/ 775358 w 862036"/>
              <a:gd name="connsiteY14" fmla="*/ 241935 h 447675"/>
              <a:gd name="connsiteX15" fmla="*/ 395311 w 862036"/>
              <a:gd name="connsiteY15" fmla="*/ 400050 h 447675"/>
              <a:gd name="connsiteX16" fmla="*/ 130516 w 862036"/>
              <a:gd name="connsiteY16" fmla="*/ 295275 h 447675"/>
              <a:gd name="connsiteX17" fmla="*/ 130516 w 862036"/>
              <a:gd name="connsiteY17" fmla="*/ 209550 h 447675"/>
              <a:gd name="connsiteX18" fmla="*/ 747736 w 862036"/>
              <a:gd name="connsiteY18" fmla="*/ 395287 h 447675"/>
              <a:gd name="connsiteX19" fmla="*/ 101941 w 862036"/>
              <a:gd name="connsiteY19" fmla="*/ 447675 h 447675"/>
              <a:gd name="connsiteX20" fmla="*/ 101941 w 862036"/>
              <a:gd name="connsiteY20" fmla="*/ 361950 h 447675"/>
              <a:gd name="connsiteX21" fmla="*/ 747736 w 862036"/>
              <a:gd name="connsiteY21" fmla="*/ 314325 h 447675"/>
              <a:gd name="connsiteX22" fmla="*/ 747736 w 862036"/>
              <a:gd name="connsiteY22" fmla="*/ 395287 h 447675"/>
              <a:gd name="connsiteX0" fmla="*/ 862036 w 862036"/>
              <a:gd name="connsiteY0" fmla="*/ 266700 h 447675"/>
              <a:gd name="connsiteX1" fmla="*/ 812506 w 862036"/>
              <a:gd name="connsiteY1" fmla="*/ 248602 h 447675"/>
              <a:gd name="connsiteX2" fmla="*/ 812506 w 862036"/>
              <a:gd name="connsiteY2" fmla="*/ 144780 h 447675"/>
              <a:gd name="connsiteX3" fmla="*/ 862036 w 862036"/>
              <a:gd name="connsiteY3" fmla="*/ 123825 h 447675"/>
              <a:gd name="connsiteX4" fmla="*/ 526756 w 862036"/>
              <a:gd name="connsiteY4" fmla="*/ 0 h 447675"/>
              <a:gd name="connsiteX5" fmla="*/ 119086 w 862036"/>
              <a:gd name="connsiteY5" fmla="*/ 142875 h 447675"/>
              <a:gd name="connsiteX6" fmla="*/ 79081 w 862036"/>
              <a:gd name="connsiteY6" fmla="*/ 257175 h 447675"/>
              <a:gd name="connsiteX7" fmla="*/ 83843 w 862036"/>
              <a:gd name="connsiteY7" fmla="*/ 299085 h 447675"/>
              <a:gd name="connsiteX8" fmla="*/ 50506 w 862036"/>
              <a:gd name="connsiteY8" fmla="*/ 409575 h 447675"/>
              <a:gd name="connsiteX9" fmla="*/ 783931 w 862036"/>
              <a:gd name="connsiteY9" fmla="*/ 299085 h 447675"/>
              <a:gd name="connsiteX10" fmla="*/ 862036 w 862036"/>
              <a:gd name="connsiteY10" fmla="*/ 266700 h 447675"/>
              <a:gd name="connsiteX11" fmla="*/ 130516 w 862036"/>
              <a:gd name="connsiteY11" fmla="*/ 209550 h 447675"/>
              <a:gd name="connsiteX12" fmla="*/ 395311 w 862036"/>
              <a:gd name="connsiteY12" fmla="*/ 313372 h 447675"/>
              <a:gd name="connsiteX13" fmla="*/ 775358 w 862036"/>
              <a:gd name="connsiteY13" fmla="*/ 160020 h 447675"/>
              <a:gd name="connsiteX14" fmla="*/ 775358 w 862036"/>
              <a:gd name="connsiteY14" fmla="*/ 241935 h 447675"/>
              <a:gd name="connsiteX15" fmla="*/ 395311 w 862036"/>
              <a:gd name="connsiteY15" fmla="*/ 400050 h 447675"/>
              <a:gd name="connsiteX16" fmla="*/ 130516 w 862036"/>
              <a:gd name="connsiteY16" fmla="*/ 295275 h 447675"/>
              <a:gd name="connsiteX17" fmla="*/ 130516 w 862036"/>
              <a:gd name="connsiteY17" fmla="*/ 209550 h 447675"/>
              <a:gd name="connsiteX18" fmla="*/ 747736 w 862036"/>
              <a:gd name="connsiteY18" fmla="*/ 314325 h 447675"/>
              <a:gd name="connsiteX19" fmla="*/ 101941 w 862036"/>
              <a:gd name="connsiteY19" fmla="*/ 447675 h 447675"/>
              <a:gd name="connsiteX20" fmla="*/ 101941 w 862036"/>
              <a:gd name="connsiteY20" fmla="*/ 361950 h 447675"/>
              <a:gd name="connsiteX21" fmla="*/ 747736 w 862036"/>
              <a:gd name="connsiteY21" fmla="*/ 314325 h 447675"/>
              <a:gd name="connsiteX0" fmla="*/ 862036 w 862036"/>
              <a:gd name="connsiteY0" fmla="*/ 266700 h 409575"/>
              <a:gd name="connsiteX1" fmla="*/ 812506 w 862036"/>
              <a:gd name="connsiteY1" fmla="*/ 248602 h 409575"/>
              <a:gd name="connsiteX2" fmla="*/ 812506 w 862036"/>
              <a:gd name="connsiteY2" fmla="*/ 144780 h 409575"/>
              <a:gd name="connsiteX3" fmla="*/ 862036 w 862036"/>
              <a:gd name="connsiteY3" fmla="*/ 123825 h 409575"/>
              <a:gd name="connsiteX4" fmla="*/ 526756 w 862036"/>
              <a:gd name="connsiteY4" fmla="*/ 0 h 409575"/>
              <a:gd name="connsiteX5" fmla="*/ 119086 w 862036"/>
              <a:gd name="connsiteY5" fmla="*/ 142875 h 409575"/>
              <a:gd name="connsiteX6" fmla="*/ 79081 w 862036"/>
              <a:gd name="connsiteY6" fmla="*/ 257175 h 409575"/>
              <a:gd name="connsiteX7" fmla="*/ 83843 w 862036"/>
              <a:gd name="connsiteY7" fmla="*/ 299085 h 409575"/>
              <a:gd name="connsiteX8" fmla="*/ 50506 w 862036"/>
              <a:gd name="connsiteY8" fmla="*/ 409575 h 409575"/>
              <a:gd name="connsiteX9" fmla="*/ 783931 w 862036"/>
              <a:gd name="connsiteY9" fmla="*/ 299085 h 409575"/>
              <a:gd name="connsiteX10" fmla="*/ 862036 w 862036"/>
              <a:gd name="connsiteY10" fmla="*/ 266700 h 409575"/>
              <a:gd name="connsiteX11" fmla="*/ 130516 w 862036"/>
              <a:gd name="connsiteY11" fmla="*/ 209550 h 409575"/>
              <a:gd name="connsiteX12" fmla="*/ 395311 w 862036"/>
              <a:gd name="connsiteY12" fmla="*/ 313372 h 409575"/>
              <a:gd name="connsiteX13" fmla="*/ 775358 w 862036"/>
              <a:gd name="connsiteY13" fmla="*/ 160020 h 409575"/>
              <a:gd name="connsiteX14" fmla="*/ 775358 w 862036"/>
              <a:gd name="connsiteY14" fmla="*/ 241935 h 409575"/>
              <a:gd name="connsiteX15" fmla="*/ 395311 w 862036"/>
              <a:gd name="connsiteY15" fmla="*/ 400050 h 409575"/>
              <a:gd name="connsiteX16" fmla="*/ 130516 w 862036"/>
              <a:gd name="connsiteY16" fmla="*/ 295275 h 409575"/>
              <a:gd name="connsiteX17" fmla="*/ 130516 w 862036"/>
              <a:gd name="connsiteY17" fmla="*/ 209550 h 409575"/>
              <a:gd name="connsiteX18" fmla="*/ 747736 w 862036"/>
              <a:gd name="connsiteY18" fmla="*/ 314325 h 409575"/>
              <a:gd name="connsiteX19" fmla="*/ 101941 w 862036"/>
              <a:gd name="connsiteY19" fmla="*/ 361950 h 409575"/>
              <a:gd name="connsiteX20" fmla="*/ 747736 w 862036"/>
              <a:gd name="connsiteY20" fmla="*/ 314325 h 409575"/>
              <a:gd name="connsiteX0" fmla="*/ 862036 w 862036"/>
              <a:gd name="connsiteY0" fmla="*/ 266700 h 409575"/>
              <a:gd name="connsiteX1" fmla="*/ 812506 w 862036"/>
              <a:gd name="connsiteY1" fmla="*/ 248602 h 409575"/>
              <a:gd name="connsiteX2" fmla="*/ 812506 w 862036"/>
              <a:gd name="connsiteY2" fmla="*/ 144780 h 409575"/>
              <a:gd name="connsiteX3" fmla="*/ 862036 w 862036"/>
              <a:gd name="connsiteY3" fmla="*/ 123825 h 409575"/>
              <a:gd name="connsiteX4" fmla="*/ 526756 w 862036"/>
              <a:gd name="connsiteY4" fmla="*/ 0 h 409575"/>
              <a:gd name="connsiteX5" fmla="*/ 119086 w 862036"/>
              <a:gd name="connsiteY5" fmla="*/ 142875 h 409575"/>
              <a:gd name="connsiteX6" fmla="*/ 79081 w 862036"/>
              <a:gd name="connsiteY6" fmla="*/ 257175 h 409575"/>
              <a:gd name="connsiteX7" fmla="*/ 83843 w 862036"/>
              <a:gd name="connsiteY7" fmla="*/ 299085 h 409575"/>
              <a:gd name="connsiteX8" fmla="*/ 50506 w 862036"/>
              <a:gd name="connsiteY8" fmla="*/ 409575 h 409575"/>
              <a:gd name="connsiteX9" fmla="*/ 783931 w 862036"/>
              <a:gd name="connsiteY9" fmla="*/ 299085 h 409575"/>
              <a:gd name="connsiteX10" fmla="*/ 862036 w 862036"/>
              <a:gd name="connsiteY10" fmla="*/ 266700 h 409575"/>
              <a:gd name="connsiteX11" fmla="*/ 130516 w 862036"/>
              <a:gd name="connsiteY11" fmla="*/ 209550 h 409575"/>
              <a:gd name="connsiteX12" fmla="*/ 395311 w 862036"/>
              <a:gd name="connsiteY12" fmla="*/ 313372 h 409575"/>
              <a:gd name="connsiteX13" fmla="*/ 775358 w 862036"/>
              <a:gd name="connsiteY13" fmla="*/ 160020 h 409575"/>
              <a:gd name="connsiteX14" fmla="*/ 775358 w 862036"/>
              <a:gd name="connsiteY14" fmla="*/ 241935 h 409575"/>
              <a:gd name="connsiteX15" fmla="*/ 395311 w 862036"/>
              <a:gd name="connsiteY15" fmla="*/ 400050 h 409575"/>
              <a:gd name="connsiteX16" fmla="*/ 130516 w 862036"/>
              <a:gd name="connsiteY16" fmla="*/ 295275 h 409575"/>
              <a:gd name="connsiteX17" fmla="*/ 130516 w 862036"/>
              <a:gd name="connsiteY17" fmla="*/ 209550 h 409575"/>
              <a:gd name="connsiteX0" fmla="*/ 782955 w 782955"/>
              <a:gd name="connsiteY0" fmla="*/ 266700 h 427166"/>
              <a:gd name="connsiteX1" fmla="*/ 733425 w 782955"/>
              <a:gd name="connsiteY1" fmla="*/ 248602 h 427166"/>
              <a:gd name="connsiteX2" fmla="*/ 733425 w 782955"/>
              <a:gd name="connsiteY2" fmla="*/ 144780 h 427166"/>
              <a:gd name="connsiteX3" fmla="*/ 782955 w 782955"/>
              <a:gd name="connsiteY3" fmla="*/ 123825 h 427166"/>
              <a:gd name="connsiteX4" fmla="*/ 447675 w 782955"/>
              <a:gd name="connsiteY4" fmla="*/ 0 h 427166"/>
              <a:gd name="connsiteX5" fmla="*/ 40005 w 782955"/>
              <a:gd name="connsiteY5" fmla="*/ 142875 h 427166"/>
              <a:gd name="connsiteX6" fmla="*/ 0 w 782955"/>
              <a:gd name="connsiteY6" fmla="*/ 257175 h 427166"/>
              <a:gd name="connsiteX7" fmla="*/ 4762 w 782955"/>
              <a:gd name="connsiteY7" fmla="*/ 299085 h 427166"/>
              <a:gd name="connsiteX8" fmla="*/ 278289 w 782955"/>
              <a:gd name="connsiteY8" fmla="*/ 427166 h 427166"/>
              <a:gd name="connsiteX9" fmla="*/ 704850 w 782955"/>
              <a:gd name="connsiteY9" fmla="*/ 299085 h 427166"/>
              <a:gd name="connsiteX10" fmla="*/ 782955 w 782955"/>
              <a:gd name="connsiteY10" fmla="*/ 266700 h 427166"/>
              <a:gd name="connsiteX11" fmla="*/ 51435 w 782955"/>
              <a:gd name="connsiteY11" fmla="*/ 209550 h 427166"/>
              <a:gd name="connsiteX12" fmla="*/ 316230 w 782955"/>
              <a:gd name="connsiteY12" fmla="*/ 313372 h 427166"/>
              <a:gd name="connsiteX13" fmla="*/ 696277 w 782955"/>
              <a:gd name="connsiteY13" fmla="*/ 160020 h 427166"/>
              <a:gd name="connsiteX14" fmla="*/ 696277 w 782955"/>
              <a:gd name="connsiteY14" fmla="*/ 241935 h 427166"/>
              <a:gd name="connsiteX15" fmla="*/ 316230 w 782955"/>
              <a:gd name="connsiteY15" fmla="*/ 400050 h 427166"/>
              <a:gd name="connsiteX16" fmla="*/ 51435 w 782955"/>
              <a:gd name="connsiteY16" fmla="*/ 295275 h 427166"/>
              <a:gd name="connsiteX17" fmla="*/ 51435 w 782955"/>
              <a:gd name="connsiteY17" fmla="*/ 209550 h 427166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82955 w 782955"/>
              <a:gd name="connsiteY9" fmla="*/ 266700 h 454530"/>
              <a:gd name="connsiteX10" fmla="*/ 51435 w 782955"/>
              <a:gd name="connsiteY10" fmla="*/ 209550 h 454530"/>
              <a:gd name="connsiteX11" fmla="*/ 316230 w 782955"/>
              <a:gd name="connsiteY11" fmla="*/ 313372 h 454530"/>
              <a:gd name="connsiteX12" fmla="*/ 696277 w 782955"/>
              <a:gd name="connsiteY12" fmla="*/ 160020 h 454530"/>
              <a:gd name="connsiteX13" fmla="*/ 696277 w 782955"/>
              <a:gd name="connsiteY13" fmla="*/ 241935 h 454530"/>
              <a:gd name="connsiteX14" fmla="*/ 316230 w 782955"/>
              <a:gd name="connsiteY14" fmla="*/ 400050 h 454530"/>
              <a:gd name="connsiteX15" fmla="*/ 51435 w 782955"/>
              <a:gd name="connsiteY15" fmla="*/ 295275 h 454530"/>
              <a:gd name="connsiteX16" fmla="*/ 51435 w 782955"/>
              <a:gd name="connsiteY16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82955 w 782955"/>
              <a:gd name="connsiteY9" fmla="*/ 266700 h 454530"/>
              <a:gd name="connsiteX10" fmla="*/ 51435 w 782955"/>
              <a:gd name="connsiteY10" fmla="*/ 209550 h 454530"/>
              <a:gd name="connsiteX11" fmla="*/ 316230 w 782955"/>
              <a:gd name="connsiteY11" fmla="*/ 313372 h 454530"/>
              <a:gd name="connsiteX12" fmla="*/ 696277 w 782955"/>
              <a:gd name="connsiteY12" fmla="*/ 160020 h 454530"/>
              <a:gd name="connsiteX13" fmla="*/ 696277 w 782955"/>
              <a:gd name="connsiteY13" fmla="*/ 241935 h 454530"/>
              <a:gd name="connsiteX14" fmla="*/ 316230 w 782955"/>
              <a:gd name="connsiteY14" fmla="*/ 400050 h 454530"/>
              <a:gd name="connsiteX15" fmla="*/ 51435 w 782955"/>
              <a:gd name="connsiteY15" fmla="*/ 295275 h 454530"/>
              <a:gd name="connsiteX16" fmla="*/ 51435 w 782955"/>
              <a:gd name="connsiteY16" fmla="*/ 209550 h 454530"/>
              <a:gd name="connsiteX0" fmla="*/ 782955 w 782955"/>
              <a:gd name="connsiteY0" fmla="*/ 266700 h 464303"/>
              <a:gd name="connsiteX1" fmla="*/ 733425 w 782955"/>
              <a:gd name="connsiteY1" fmla="*/ 248602 h 464303"/>
              <a:gd name="connsiteX2" fmla="*/ 733425 w 782955"/>
              <a:gd name="connsiteY2" fmla="*/ 144780 h 464303"/>
              <a:gd name="connsiteX3" fmla="*/ 782955 w 782955"/>
              <a:gd name="connsiteY3" fmla="*/ 123825 h 464303"/>
              <a:gd name="connsiteX4" fmla="*/ 447675 w 782955"/>
              <a:gd name="connsiteY4" fmla="*/ 0 h 464303"/>
              <a:gd name="connsiteX5" fmla="*/ 40005 w 782955"/>
              <a:gd name="connsiteY5" fmla="*/ 142875 h 464303"/>
              <a:gd name="connsiteX6" fmla="*/ 0 w 782955"/>
              <a:gd name="connsiteY6" fmla="*/ 257175 h 464303"/>
              <a:gd name="connsiteX7" fmla="*/ 4762 w 782955"/>
              <a:gd name="connsiteY7" fmla="*/ 299085 h 464303"/>
              <a:gd name="connsiteX8" fmla="*/ 319335 w 782955"/>
              <a:gd name="connsiteY8" fmla="*/ 464303 h 464303"/>
              <a:gd name="connsiteX9" fmla="*/ 782955 w 782955"/>
              <a:gd name="connsiteY9" fmla="*/ 266700 h 464303"/>
              <a:gd name="connsiteX10" fmla="*/ 51435 w 782955"/>
              <a:gd name="connsiteY10" fmla="*/ 209550 h 464303"/>
              <a:gd name="connsiteX11" fmla="*/ 316230 w 782955"/>
              <a:gd name="connsiteY11" fmla="*/ 313372 h 464303"/>
              <a:gd name="connsiteX12" fmla="*/ 696277 w 782955"/>
              <a:gd name="connsiteY12" fmla="*/ 160020 h 464303"/>
              <a:gd name="connsiteX13" fmla="*/ 696277 w 782955"/>
              <a:gd name="connsiteY13" fmla="*/ 241935 h 464303"/>
              <a:gd name="connsiteX14" fmla="*/ 316230 w 782955"/>
              <a:gd name="connsiteY14" fmla="*/ 400050 h 464303"/>
              <a:gd name="connsiteX15" fmla="*/ 51435 w 782955"/>
              <a:gd name="connsiteY15" fmla="*/ 295275 h 464303"/>
              <a:gd name="connsiteX16" fmla="*/ 51435 w 782955"/>
              <a:gd name="connsiteY16" fmla="*/ 209550 h 464303"/>
              <a:gd name="connsiteX0" fmla="*/ 782955 w 782955"/>
              <a:gd name="connsiteY0" fmla="*/ 266700 h 464303"/>
              <a:gd name="connsiteX1" fmla="*/ 733425 w 782955"/>
              <a:gd name="connsiteY1" fmla="*/ 248602 h 464303"/>
              <a:gd name="connsiteX2" fmla="*/ 733425 w 782955"/>
              <a:gd name="connsiteY2" fmla="*/ 144780 h 464303"/>
              <a:gd name="connsiteX3" fmla="*/ 782955 w 782955"/>
              <a:gd name="connsiteY3" fmla="*/ 123825 h 464303"/>
              <a:gd name="connsiteX4" fmla="*/ 447675 w 782955"/>
              <a:gd name="connsiteY4" fmla="*/ 0 h 464303"/>
              <a:gd name="connsiteX5" fmla="*/ 40005 w 782955"/>
              <a:gd name="connsiteY5" fmla="*/ 142875 h 464303"/>
              <a:gd name="connsiteX6" fmla="*/ 0 w 782955"/>
              <a:gd name="connsiteY6" fmla="*/ 257175 h 464303"/>
              <a:gd name="connsiteX7" fmla="*/ 4762 w 782955"/>
              <a:gd name="connsiteY7" fmla="*/ 299085 h 464303"/>
              <a:gd name="connsiteX8" fmla="*/ 319335 w 782955"/>
              <a:gd name="connsiteY8" fmla="*/ 464303 h 464303"/>
              <a:gd name="connsiteX9" fmla="*/ 782955 w 782955"/>
              <a:gd name="connsiteY9" fmla="*/ 266700 h 464303"/>
              <a:gd name="connsiteX10" fmla="*/ 51435 w 782955"/>
              <a:gd name="connsiteY10" fmla="*/ 209550 h 464303"/>
              <a:gd name="connsiteX11" fmla="*/ 316230 w 782955"/>
              <a:gd name="connsiteY11" fmla="*/ 313372 h 464303"/>
              <a:gd name="connsiteX12" fmla="*/ 696277 w 782955"/>
              <a:gd name="connsiteY12" fmla="*/ 160020 h 464303"/>
              <a:gd name="connsiteX13" fmla="*/ 696277 w 782955"/>
              <a:gd name="connsiteY13" fmla="*/ 241935 h 464303"/>
              <a:gd name="connsiteX14" fmla="*/ 316230 w 782955"/>
              <a:gd name="connsiteY14" fmla="*/ 400050 h 464303"/>
              <a:gd name="connsiteX15" fmla="*/ 51435 w 782955"/>
              <a:gd name="connsiteY15" fmla="*/ 295275 h 464303"/>
              <a:gd name="connsiteX16" fmla="*/ 51435 w 782955"/>
              <a:gd name="connsiteY16" fmla="*/ 209550 h 464303"/>
              <a:gd name="connsiteX0" fmla="*/ 783670 w 783670"/>
              <a:gd name="connsiteY0" fmla="*/ 266700 h 464303"/>
              <a:gd name="connsiteX1" fmla="*/ 734140 w 783670"/>
              <a:gd name="connsiteY1" fmla="*/ 248602 h 464303"/>
              <a:gd name="connsiteX2" fmla="*/ 734140 w 783670"/>
              <a:gd name="connsiteY2" fmla="*/ 144780 h 464303"/>
              <a:gd name="connsiteX3" fmla="*/ 783670 w 783670"/>
              <a:gd name="connsiteY3" fmla="*/ 123825 h 464303"/>
              <a:gd name="connsiteX4" fmla="*/ 448390 w 783670"/>
              <a:gd name="connsiteY4" fmla="*/ 0 h 464303"/>
              <a:gd name="connsiteX5" fmla="*/ 40720 w 783670"/>
              <a:gd name="connsiteY5" fmla="*/ 142875 h 464303"/>
              <a:gd name="connsiteX6" fmla="*/ 715 w 783670"/>
              <a:gd name="connsiteY6" fmla="*/ 257175 h 464303"/>
              <a:gd name="connsiteX7" fmla="*/ 15250 w 783670"/>
              <a:gd name="connsiteY7" fmla="*/ 320585 h 464303"/>
              <a:gd name="connsiteX8" fmla="*/ 320050 w 783670"/>
              <a:gd name="connsiteY8" fmla="*/ 464303 h 464303"/>
              <a:gd name="connsiteX9" fmla="*/ 783670 w 783670"/>
              <a:gd name="connsiteY9" fmla="*/ 266700 h 464303"/>
              <a:gd name="connsiteX10" fmla="*/ 52150 w 783670"/>
              <a:gd name="connsiteY10" fmla="*/ 209550 h 464303"/>
              <a:gd name="connsiteX11" fmla="*/ 316945 w 783670"/>
              <a:gd name="connsiteY11" fmla="*/ 313372 h 464303"/>
              <a:gd name="connsiteX12" fmla="*/ 696992 w 783670"/>
              <a:gd name="connsiteY12" fmla="*/ 160020 h 464303"/>
              <a:gd name="connsiteX13" fmla="*/ 696992 w 783670"/>
              <a:gd name="connsiteY13" fmla="*/ 241935 h 464303"/>
              <a:gd name="connsiteX14" fmla="*/ 316945 w 783670"/>
              <a:gd name="connsiteY14" fmla="*/ 400050 h 464303"/>
              <a:gd name="connsiteX15" fmla="*/ 52150 w 783670"/>
              <a:gd name="connsiteY15" fmla="*/ 295275 h 464303"/>
              <a:gd name="connsiteX16" fmla="*/ 52150 w 783670"/>
              <a:gd name="connsiteY16" fmla="*/ 209550 h 464303"/>
              <a:gd name="connsiteX0" fmla="*/ 783670 w 783670"/>
              <a:gd name="connsiteY0" fmla="*/ 266700 h 464303"/>
              <a:gd name="connsiteX1" fmla="*/ 734140 w 783670"/>
              <a:gd name="connsiteY1" fmla="*/ 248602 h 464303"/>
              <a:gd name="connsiteX2" fmla="*/ 734140 w 783670"/>
              <a:gd name="connsiteY2" fmla="*/ 144780 h 464303"/>
              <a:gd name="connsiteX3" fmla="*/ 783670 w 783670"/>
              <a:gd name="connsiteY3" fmla="*/ 123825 h 464303"/>
              <a:gd name="connsiteX4" fmla="*/ 448390 w 783670"/>
              <a:gd name="connsiteY4" fmla="*/ 0 h 464303"/>
              <a:gd name="connsiteX5" fmla="*/ 40720 w 783670"/>
              <a:gd name="connsiteY5" fmla="*/ 142875 h 464303"/>
              <a:gd name="connsiteX6" fmla="*/ 715 w 783670"/>
              <a:gd name="connsiteY6" fmla="*/ 257175 h 464303"/>
              <a:gd name="connsiteX7" fmla="*/ 15250 w 783670"/>
              <a:gd name="connsiteY7" fmla="*/ 320585 h 464303"/>
              <a:gd name="connsiteX8" fmla="*/ 320050 w 783670"/>
              <a:gd name="connsiteY8" fmla="*/ 464303 h 464303"/>
              <a:gd name="connsiteX9" fmla="*/ 783670 w 783670"/>
              <a:gd name="connsiteY9" fmla="*/ 266700 h 464303"/>
              <a:gd name="connsiteX10" fmla="*/ 52150 w 783670"/>
              <a:gd name="connsiteY10" fmla="*/ 209550 h 464303"/>
              <a:gd name="connsiteX11" fmla="*/ 316945 w 783670"/>
              <a:gd name="connsiteY11" fmla="*/ 313372 h 464303"/>
              <a:gd name="connsiteX12" fmla="*/ 696992 w 783670"/>
              <a:gd name="connsiteY12" fmla="*/ 160020 h 464303"/>
              <a:gd name="connsiteX13" fmla="*/ 696992 w 783670"/>
              <a:gd name="connsiteY13" fmla="*/ 241935 h 464303"/>
              <a:gd name="connsiteX14" fmla="*/ 316945 w 783670"/>
              <a:gd name="connsiteY14" fmla="*/ 400050 h 464303"/>
              <a:gd name="connsiteX15" fmla="*/ 52150 w 783670"/>
              <a:gd name="connsiteY15" fmla="*/ 295275 h 464303"/>
              <a:gd name="connsiteX16" fmla="*/ 52150 w 783670"/>
              <a:gd name="connsiteY16" fmla="*/ 209550 h 464303"/>
              <a:gd name="connsiteX0" fmla="*/ 784068 w 784068"/>
              <a:gd name="connsiteY0" fmla="*/ 266700 h 464303"/>
              <a:gd name="connsiteX1" fmla="*/ 734538 w 784068"/>
              <a:gd name="connsiteY1" fmla="*/ 248602 h 464303"/>
              <a:gd name="connsiteX2" fmla="*/ 734538 w 784068"/>
              <a:gd name="connsiteY2" fmla="*/ 144780 h 464303"/>
              <a:gd name="connsiteX3" fmla="*/ 784068 w 784068"/>
              <a:gd name="connsiteY3" fmla="*/ 123825 h 464303"/>
              <a:gd name="connsiteX4" fmla="*/ 448788 w 784068"/>
              <a:gd name="connsiteY4" fmla="*/ 0 h 464303"/>
              <a:gd name="connsiteX5" fmla="*/ 41118 w 784068"/>
              <a:gd name="connsiteY5" fmla="*/ 142875 h 464303"/>
              <a:gd name="connsiteX6" fmla="*/ 1113 w 784068"/>
              <a:gd name="connsiteY6" fmla="*/ 257175 h 464303"/>
              <a:gd name="connsiteX7" fmla="*/ 11739 w 784068"/>
              <a:gd name="connsiteY7" fmla="*/ 330358 h 464303"/>
              <a:gd name="connsiteX8" fmla="*/ 320448 w 784068"/>
              <a:gd name="connsiteY8" fmla="*/ 464303 h 464303"/>
              <a:gd name="connsiteX9" fmla="*/ 784068 w 784068"/>
              <a:gd name="connsiteY9" fmla="*/ 266700 h 464303"/>
              <a:gd name="connsiteX10" fmla="*/ 52548 w 784068"/>
              <a:gd name="connsiteY10" fmla="*/ 209550 h 464303"/>
              <a:gd name="connsiteX11" fmla="*/ 317343 w 784068"/>
              <a:gd name="connsiteY11" fmla="*/ 313372 h 464303"/>
              <a:gd name="connsiteX12" fmla="*/ 697390 w 784068"/>
              <a:gd name="connsiteY12" fmla="*/ 160020 h 464303"/>
              <a:gd name="connsiteX13" fmla="*/ 697390 w 784068"/>
              <a:gd name="connsiteY13" fmla="*/ 241935 h 464303"/>
              <a:gd name="connsiteX14" fmla="*/ 317343 w 784068"/>
              <a:gd name="connsiteY14" fmla="*/ 400050 h 464303"/>
              <a:gd name="connsiteX15" fmla="*/ 52548 w 784068"/>
              <a:gd name="connsiteY15" fmla="*/ 295275 h 464303"/>
              <a:gd name="connsiteX16" fmla="*/ 52548 w 784068"/>
              <a:gd name="connsiteY16" fmla="*/ 209550 h 464303"/>
              <a:gd name="connsiteX0" fmla="*/ 784068 w 784068"/>
              <a:gd name="connsiteY0" fmla="*/ 266700 h 464303"/>
              <a:gd name="connsiteX1" fmla="*/ 734538 w 784068"/>
              <a:gd name="connsiteY1" fmla="*/ 248602 h 464303"/>
              <a:gd name="connsiteX2" fmla="*/ 734538 w 784068"/>
              <a:gd name="connsiteY2" fmla="*/ 144780 h 464303"/>
              <a:gd name="connsiteX3" fmla="*/ 784068 w 784068"/>
              <a:gd name="connsiteY3" fmla="*/ 123825 h 464303"/>
              <a:gd name="connsiteX4" fmla="*/ 448788 w 784068"/>
              <a:gd name="connsiteY4" fmla="*/ 0 h 464303"/>
              <a:gd name="connsiteX5" fmla="*/ 41118 w 784068"/>
              <a:gd name="connsiteY5" fmla="*/ 142875 h 464303"/>
              <a:gd name="connsiteX6" fmla="*/ 1113 w 784068"/>
              <a:gd name="connsiteY6" fmla="*/ 257175 h 464303"/>
              <a:gd name="connsiteX7" fmla="*/ 11739 w 784068"/>
              <a:gd name="connsiteY7" fmla="*/ 330358 h 464303"/>
              <a:gd name="connsiteX8" fmla="*/ 320448 w 784068"/>
              <a:gd name="connsiteY8" fmla="*/ 464303 h 464303"/>
              <a:gd name="connsiteX9" fmla="*/ 784068 w 784068"/>
              <a:gd name="connsiteY9" fmla="*/ 266700 h 464303"/>
              <a:gd name="connsiteX10" fmla="*/ 52548 w 784068"/>
              <a:gd name="connsiteY10" fmla="*/ 209550 h 464303"/>
              <a:gd name="connsiteX11" fmla="*/ 317343 w 784068"/>
              <a:gd name="connsiteY11" fmla="*/ 313372 h 464303"/>
              <a:gd name="connsiteX12" fmla="*/ 697390 w 784068"/>
              <a:gd name="connsiteY12" fmla="*/ 160020 h 464303"/>
              <a:gd name="connsiteX13" fmla="*/ 697390 w 784068"/>
              <a:gd name="connsiteY13" fmla="*/ 241935 h 464303"/>
              <a:gd name="connsiteX14" fmla="*/ 317343 w 784068"/>
              <a:gd name="connsiteY14" fmla="*/ 400050 h 464303"/>
              <a:gd name="connsiteX15" fmla="*/ 52548 w 784068"/>
              <a:gd name="connsiteY15" fmla="*/ 295275 h 464303"/>
              <a:gd name="connsiteX16" fmla="*/ 52548 w 784068"/>
              <a:gd name="connsiteY16" fmla="*/ 209550 h 464303"/>
              <a:gd name="connsiteX0" fmla="*/ 784068 w 784068"/>
              <a:gd name="connsiteY0" fmla="*/ 266700 h 464303"/>
              <a:gd name="connsiteX1" fmla="*/ 734538 w 784068"/>
              <a:gd name="connsiteY1" fmla="*/ 248602 h 464303"/>
              <a:gd name="connsiteX2" fmla="*/ 734538 w 784068"/>
              <a:gd name="connsiteY2" fmla="*/ 144780 h 464303"/>
              <a:gd name="connsiteX3" fmla="*/ 784068 w 784068"/>
              <a:gd name="connsiteY3" fmla="*/ 123825 h 464303"/>
              <a:gd name="connsiteX4" fmla="*/ 448788 w 784068"/>
              <a:gd name="connsiteY4" fmla="*/ 0 h 464303"/>
              <a:gd name="connsiteX5" fmla="*/ 41118 w 784068"/>
              <a:gd name="connsiteY5" fmla="*/ 142875 h 464303"/>
              <a:gd name="connsiteX6" fmla="*/ 1113 w 784068"/>
              <a:gd name="connsiteY6" fmla="*/ 257175 h 464303"/>
              <a:gd name="connsiteX7" fmla="*/ 11739 w 784068"/>
              <a:gd name="connsiteY7" fmla="*/ 330358 h 464303"/>
              <a:gd name="connsiteX8" fmla="*/ 320448 w 784068"/>
              <a:gd name="connsiteY8" fmla="*/ 464303 h 464303"/>
              <a:gd name="connsiteX9" fmla="*/ 784068 w 784068"/>
              <a:gd name="connsiteY9" fmla="*/ 266700 h 464303"/>
              <a:gd name="connsiteX10" fmla="*/ 52548 w 784068"/>
              <a:gd name="connsiteY10" fmla="*/ 209550 h 464303"/>
              <a:gd name="connsiteX11" fmla="*/ 317343 w 784068"/>
              <a:gd name="connsiteY11" fmla="*/ 313372 h 464303"/>
              <a:gd name="connsiteX12" fmla="*/ 697390 w 784068"/>
              <a:gd name="connsiteY12" fmla="*/ 160020 h 464303"/>
              <a:gd name="connsiteX13" fmla="*/ 697390 w 784068"/>
              <a:gd name="connsiteY13" fmla="*/ 241935 h 464303"/>
              <a:gd name="connsiteX14" fmla="*/ 317343 w 784068"/>
              <a:gd name="connsiteY14" fmla="*/ 400050 h 464303"/>
              <a:gd name="connsiteX15" fmla="*/ 52548 w 784068"/>
              <a:gd name="connsiteY15" fmla="*/ 295275 h 464303"/>
              <a:gd name="connsiteX16" fmla="*/ 52548 w 784068"/>
              <a:gd name="connsiteY16" fmla="*/ 209550 h 464303"/>
              <a:gd name="connsiteX0" fmla="*/ 784068 w 784068"/>
              <a:gd name="connsiteY0" fmla="*/ 266700 h 468212"/>
              <a:gd name="connsiteX1" fmla="*/ 734538 w 784068"/>
              <a:gd name="connsiteY1" fmla="*/ 248602 h 468212"/>
              <a:gd name="connsiteX2" fmla="*/ 734538 w 784068"/>
              <a:gd name="connsiteY2" fmla="*/ 144780 h 468212"/>
              <a:gd name="connsiteX3" fmla="*/ 784068 w 784068"/>
              <a:gd name="connsiteY3" fmla="*/ 123825 h 468212"/>
              <a:gd name="connsiteX4" fmla="*/ 448788 w 784068"/>
              <a:gd name="connsiteY4" fmla="*/ 0 h 468212"/>
              <a:gd name="connsiteX5" fmla="*/ 41118 w 784068"/>
              <a:gd name="connsiteY5" fmla="*/ 142875 h 468212"/>
              <a:gd name="connsiteX6" fmla="*/ 1113 w 784068"/>
              <a:gd name="connsiteY6" fmla="*/ 257175 h 468212"/>
              <a:gd name="connsiteX7" fmla="*/ 11739 w 784068"/>
              <a:gd name="connsiteY7" fmla="*/ 330358 h 468212"/>
              <a:gd name="connsiteX8" fmla="*/ 320448 w 784068"/>
              <a:gd name="connsiteY8" fmla="*/ 468212 h 468212"/>
              <a:gd name="connsiteX9" fmla="*/ 784068 w 784068"/>
              <a:gd name="connsiteY9" fmla="*/ 266700 h 468212"/>
              <a:gd name="connsiteX10" fmla="*/ 52548 w 784068"/>
              <a:gd name="connsiteY10" fmla="*/ 209550 h 468212"/>
              <a:gd name="connsiteX11" fmla="*/ 317343 w 784068"/>
              <a:gd name="connsiteY11" fmla="*/ 313372 h 468212"/>
              <a:gd name="connsiteX12" fmla="*/ 697390 w 784068"/>
              <a:gd name="connsiteY12" fmla="*/ 160020 h 468212"/>
              <a:gd name="connsiteX13" fmla="*/ 697390 w 784068"/>
              <a:gd name="connsiteY13" fmla="*/ 241935 h 468212"/>
              <a:gd name="connsiteX14" fmla="*/ 317343 w 784068"/>
              <a:gd name="connsiteY14" fmla="*/ 400050 h 468212"/>
              <a:gd name="connsiteX15" fmla="*/ 52548 w 784068"/>
              <a:gd name="connsiteY15" fmla="*/ 295275 h 468212"/>
              <a:gd name="connsiteX16" fmla="*/ 52548 w 784068"/>
              <a:gd name="connsiteY16" fmla="*/ 209550 h 46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068" h="468212">
                <a:moveTo>
                  <a:pt x="784068" y="266700"/>
                </a:moveTo>
                <a:lnTo>
                  <a:pt x="734538" y="248602"/>
                </a:lnTo>
                <a:lnTo>
                  <a:pt x="734538" y="144780"/>
                </a:lnTo>
                <a:lnTo>
                  <a:pt x="784068" y="123825"/>
                </a:lnTo>
                <a:lnTo>
                  <a:pt x="448788" y="0"/>
                </a:lnTo>
                <a:lnTo>
                  <a:pt x="41118" y="142875"/>
                </a:lnTo>
                <a:cubicBezTo>
                  <a:pt x="2065" y="161925"/>
                  <a:pt x="6010" y="225928"/>
                  <a:pt x="1113" y="257175"/>
                </a:cubicBezTo>
                <a:cubicBezTo>
                  <a:pt x="-3784" y="288422"/>
                  <a:pt x="8882" y="317023"/>
                  <a:pt x="11739" y="330358"/>
                </a:cubicBezTo>
                <a:cubicBezTo>
                  <a:pt x="65355" y="368904"/>
                  <a:pt x="188130" y="417393"/>
                  <a:pt x="320448" y="468212"/>
                </a:cubicBezTo>
                <a:cubicBezTo>
                  <a:pt x="528329" y="384633"/>
                  <a:pt x="714727" y="301021"/>
                  <a:pt x="784068" y="266700"/>
                </a:cubicBezTo>
                <a:close/>
                <a:moveTo>
                  <a:pt x="52548" y="209550"/>
                </a:moveTo>
                <a:lnTo>
                  <a:pt x="317343" y="313372"/>
                </a:lnTo>
                <a:lnTo>
                  <a:pt x="697390" y="160020"/>
                </a:lnTo>
                <a:lnTo>
                  <a:pt x="697390" y="241935"/>
                </a:lnTo>
                <a:lnTo>
                  <a:pt x="317343" y="400050"/>
                </a:lnTo>
                <a:lnTo>
                  <a:pt x="52548" y="295275"/>
                </a:lnTo>
                <a:lnTo>
                  <a:pt x="52548" y="209550"/>
                </a:lnTo>
                <a:close/>
              </a:path>
            </a:pathLst>
          </a:custGeom>
          <a:solidFill>
            <a:srgbClr val="44546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PE" dirty="0"/>
          </a:p>
        </p:txBody>
      </p:sp>
      <p:sp>
        <p:nvSpPr>
          <p:cNvPr id="49" name="Gráfico 2" descr="Libros">
            <a:extLst>
              <a:ext uri="{FF2B5EF4-FFF2-40B4-BE49-F238E27FC236}">
                <a16:creationId xmlns:a16="http://schemas.microsoft.com/office/drawing/2014/main" id="{C78D458D-CF45-4297-9E82-C46E11A00C5C}"/>
              </a:ext>
            </a:extLst>
          </p:cNvPr>
          <p:cNvSpPr/>
          <p:nvPr/>
        </p:nvSpPr>
        <p:spPr>
          <a:xfrm>
            <a:off x="4123503" y="4010392"/>
            <a:ext cx="720000" cy="432000"/>
          </a:xfrm>
          <a:custGeom>
            <a:avLst/>
            <a:gdLst>
              <a:gd name="connsiteX0" fmla="*/ 818674 w 819150"/>
              <a:gd name="connsiteY0" fmla="*/ 273844 h 771525"/>
              <a:gd name="connsiteX1" fmla="*/ 769144 w 819150"/>
              <a:gd name="connsiteY1" fmla="*/ 255746 h 771525"/>
              <a:gd name="connsiteX2" fmla="*/ 769144 w 819150"/>
              <a:gd name="connsiteY2" fmla="*/ 151924 h 771525"/>
              <a:gd name="connsiteX3" fmla="*/ 818674 w 819150"/>
              <a:gd name="connsiteY3" fmla="*/ 130969 h 771525"/>
              <a:gd name="connsiteX4" fmla="*/ 483394 w 819150"/>
              <a:gd name="connsiteY4" fmla="*/ 7144 h 771525"/>
              <a:gd name="connsiteX5" fmla="*/ 75724 w 819150"/>
              <a:gd name="connsiteY5" fmla="*/ 150019 h 771525"/>
              <a:gd name="connsiteX6" fmla="*/ 35719 w 819150"/>
              <a:gd name="connsiteY6" fmla="*/ 264319 h 771525"/>
              <a:gd name="connsiteX7" fmla="*/ 40481 w 819150"/>
              <a:gd name="connsiteY7" fmla="*/ 306229 h 771525"/>
              <a:gd name="connsiteX8" fmla="*/ 7144 w 819150"/>
              <a:gd name="connsiteY8" fmla="*/ 416719 h 771525"/>
              <a:gd name="connsiteX9" fmla="*/ 35719 w 819150"/>
              <a:gd name="connsiteY9" fmla="*/ 499586 h 771525"/>
              <a:gd name="connsiteX10" fmla="*/ 33814 w 819150"/>
              <a:gd name="connsiteY10" fmla="*/ 559594 h 771525"/>
              <a:gd name="connsiteX11" fmla="*/ 83344 w 819150"/>
              <a:gd name="connsiteY11" fmla="*/ 654844 h 771525"/>
              <a:gd name="connsiteX12" fmla="*/ 348139 w 819150"/>
              <a:gd name="connsiteY12" fmla="*/ 764381 h 771525"/>
              <a:gd name="connsiteX13" fmla="*/ 816769 w 819150"/>
              <a:gd name="connsiteY13" fmla="*/ 570071 h 771525"/>
              <a:gd name="connsiteX14" fmla="*/ 767239 w 819150"/>
              <a:gd name="connsiteY14" fmla="*/ 551974 h 771525"/>
              <a:gd name="connsiteX15" fmla="*/ 767239 w 819150"/>
              <a:gd name="connsiteY15" fmla="*/ 447199 h 771525"/>
              <a:gd name="connsiteX16" fmla="*/ 816769 w 819150"/>
              <a:gd name="connsiteY16" fmla="*/ 426244 h 771525"/>
              <a:gd name="connsiteX17" fmla="*/ 740569 w 819150"/>
              <a:gd name="connsiteY17" fmla="*/ 397669 h 771525"/>
              <a:gd name="connsiteX18" fmla="*/ 740569 w 819150"/>
              <a:gd name="connsiteY18" fmla="*/ 306229 h 771525"/>
              <a:gd name="connsiteX19" fmla="*/ 818674 w 819150"/>
              <a:gd name="connsiteY19" fmla="*/ 273844 h 771525"/>
              <a:gd name="connsiteX20" fmla="*/ 87154 w 819150"/>
              <a:gd name="connsiteY20" fmla="*/ 216694 h 771525"/>
              <a:gd name="connsiteX21" fmla="*/ 351949 w 819150"/>
              <a:gd name="connsiteY21" fmla="*/ 320516 h 771525"/>
              <a:gd name="connsiteX22" fmla="*/ 731996 w 819150"/>
              <a:gd name="connsiteY22" fmla="*/ 167164 h 771525"/>
              <a:gd name="connsiteX23" fmla="*/ 731996 w 819150"/>
              <a:gd name="connsiteY23" fmla="*/ 249079 h 771525"/>
              <a:gd name="connsiteX24" fmla="*/ 351949 w 819150"/>
              <a:gd name="connsiteY24" fmla="*/ 407194 h 771525"/>
              <a:gd name="connsiteX25" fmla="*/ 87154 w 819150"/>
              <a:gd name="connsiteY25" fmla="*/ 302419 h 771525"/>
              <a:gd name="connsiteX26" fmla="*/ 87154 w 819150"/>
              <a:gd name="connsiteY26" fmla="*/ 216694 h 771525"/>
              <a:gd name="connsiteX27" fmla="*/ 730091 w 819150"/>
              <a:gd name="connsiteY27" fmla="*/ 545306 h 771525"/>
              <a:gd name="connsiteX28" fmla="*/ 350044 w 819150"/>
              <a:gd name="connsiteY28" fmla="*/ 702469 h 771525"/>
              <a:gd name="connsiteX29" fmla="*/ 84296 w 819150"/>
              <a:gd name="connsiteY29" fmla="*/ 597694 h 771525"/>
              <a:gd name="connsiteX30" fmla="*/ 84296 w 819150"/>
              <a:gd name="connsiteY30" fmla="*/ 523399 h 771525"/>
              <a:gd name="connsiteX31" fmla="*/ 321469 w 819150"/>
              <a:gd name="connsiteY31" fmla="*/ 620554 h 771525"/>
              <a:gd name="connsiteX32" fmla="*/ 731044 w 819150"/>
              <a:gd name="connsiteY32" fmla="*/ 458629 h 771525"/>
              <a:gd name="connsiteX33" fmla="*/ 730091 w 819150"/>
              <a:gd name="connsiteY33" fmla="*/ 545306 h 771525"/>
              <a:gd name="connsiteX34" fmla="*/ 703421 w 819150"/>
              <a:gd name="connsiteY34" fmla="*/ 402431 h 771525"/>
              <a:gd name="connsiteX35" fmla="*/ 323374 w 819150"/>
              <a:gd name="connsiteY35" fmla="*/ 559594 h 771525"/>
              <a:gd name="connsiteX36" fmla="*/ 58579 w 819150"/>
              <a:gd name="connsiteY36" fmla="*/ 454819 h 771525"/>
              <a:gd name="connsiteX37" fmla="*/ 58579 w 819150"/>
              <a:gd name="connsiteY37" fmla="*/ 369094 h 771525"/>
              <a:gd name="connsiteX38" fmla="*/ 330994 w 819150"/>
              <a:gd name="connsiteY38" fmla="*/ 477679 h 771525"/>
              <a:gd name="connsiteX39" fmla="*/ 704374 w 819150"/>
              <a:gd name="connsiteY39" fmla="*/ 321469 h 771525"/>
              <a:gd name="connsiteX40" fmla="*/ 704374 w 819150"/>
              <a:gd name="connsiteY40" fmla="*/ 402431 h 771525"/>
              <a:gd name="connsiteX0" fmla="*/ 811530 w 811530"/>
              <a:gd name="connsiteY0" fmla="*/ 266700 h 757237"/>
              <a:gd name="connsiteX1" fmla="*/ 762000 w 811530"/>
              <a:gd name="connsiteY1" fmla="*/ 248602 h 757237"/>
              <a:gd name="connsiteX2" fmla="*/ 762000 w 811530"/>
              <a:gd name="connsiteY2" fmla="*/ 144780 h 757237"/>
              <a:gd name="connsiteX3" fmla="*/ 811530 w 811530"/>
              <a:gd name="connsiteY3" fmla="*/ 123825 h 757237"/>
              <a:gd name="connsiteX4" fmla="*/ 476250 w 811530"/>
              <a:gd name="connsiteY4" fmla="*/ 0 h 757237"/>
              <a:gd name="connsiteX5" fmla="*/ 68580 w 811530"/>
              <a:gd name="connsiteY5" fmla="*/ 142875 h 757237"/>
              <a:gd name="connsiteX6" fmla="*/ 28575 w 811530"/>
              <a:gd name="connsiteY6" fmla="*/ 257175 h 757237"/>
              <a:gd name="connsiteX7" fmla="*/ 33337 w 811530"/>
              <a:gd name="connsiteY7" fmla="*/ 299085 h 757237"/>
              <a:gd name="connsiteX8" fmla="*/ 0 w 811530"/>
              <a:gd name="connsiteY8" fmla="*/ 409575 h 757237"/>
              <a:gd name="connsiteX9" fmla="*/ 28575 w 811530"/>
              <a:gd name="connsiteY9" fmla="*/ 492442 h 757237"/>
              <a:gd name="connsiteX10" fmla="*/ 26670 w 811530"/>
              <a:gd name="connsiteY10" fmla="*/ 552450 h 757237"/>
              <a:gd name="connsiteX11" fmla="*/ 76200 w 811530"/>
              <a:gd name="connsiteY11" fmla="*/ 647700 h 757237"/>
              <a:gd name="connsiteX12" fmla="*/ 340995 w 811530"/>
              <a:gd name="connsiteY12" fmla="*/ 757237 h 757237"/>
              <a:gd name="connsiteX13" fmla="*/ 809625 w 811530"/>
              <a:gd name="connsiteY13" fmla="*/ 562927 h 757237"/>
              <a:gd name="connsiteX14" fmla="*/ 760095 w 811530"/>
              <a:gd name="connsiteY14" fmla="*/ 544830 h 757237"/>
              <a:gd name="connsiteX15" fmla="*/ 760095 w 811530"/>
              <a:gd name="connsiteY15" fmla="*/ 440055 h 757237"/>
              <a:gd name="connsiteX16" fmla="*/ 809625 w 811530"/>
              <a:gd name="connsiteY16" fmla="*/ 419100 h 757237"/>
              <a:gd name="connsiteX17" fmla="*/ 733425 w 811530"/>
              <a:gd name="connsiteY17" fmla="*/ 390525 h 757237"/>
              <a:gd name="connsiteX18" fmla="*/ 733425 w 811530"/>
              <a:gd name="connsiteY18" fmla="*/ 299085 h 757237"/>
              <a:gd name="connsiteX19" fmla="*/ 811530 w 811530"/>
              <a:gd name="connsiteY19" fmla="*/ 266700 h 757237"/>
              <a:gd name="connsiteX20" fmla="*/ 80010 w 811530"/>
              <a:gd name="connsiteY20" fmla="*/ 209550 h 757237"/>
              <a:gd name="connsiteX21" fmla="*/ 344805 w 811530"/>
              <a:gd name="connsiteY21" fmla="*/ 313372 h 757237"/>
              <a:gd name="connsiteX22" fmla="*/ 724852 w 811530"/>
              <a:gd name="connsiteY22" fmla="*/ 160020 h 757237"/>
              <a:gd name="connsiteX23" fmla="*/ 724852 w 811530"/>
              <a:gd name="connsiteY23" fmla="*/ 241935 h 757237"/>
              <a:gd name="connsiteX24" fmla="*/ 344805 w 811530"/>
              <a:gd name="connsiteY24" fmla="*/ 400050 h 757237"/>
              <a:gd name="connsiteX25" fmla="*/ 80010 w 811530"/>
              <a:gd name="connsiteY25" fmla="*/ 295275 h 757237"/>
              <a:gd name="connsiteX26" fmla="*/ 80010 w 811530"/>
              <a:gd name="connsiteY26" fmla="*/ 209550 h 757237"/>
              <a:gd name="connsiteX27" fmla="*/ 722947 w 811530"/>
              <a:gd name="connsiteY27" fmla="*/ 538162 h 757237"/>
              <a:gd name="connsiteX28" fmla="*/ 77152 w 811530"/>
              <a:gd name="connsiteY28" fmla="*/ 590550 h 757237"/>
              <a:gd name="connsiteX29" fmla="*/ 77152 w 811530"/>
              <a:gd name="connsiteY29" fmla="*/ 516255 h 757237"/>
              <a:gd name="connsiteX30" fmla="*/ 314325 w 811530"/>
              <a:gd name="connsiteY30" fmla="*/ 613410 h 757237"/>
              <a:gd name="connsiteX31" fmla="*/ 723900 w 811530"/>
              <a:gd name="connsiteY31" fmla="*/ 451485 h 757237"/>
              <a:gd name="connsiteX32" fmla="*/ 722947 w 811530"/>
              <a:gd name="connsiteY32" fmla="*/ 538162 h 757237"/>
              <a:gd name="connsiteX33" fmla="*/ 696277 w 811530"/>
              <a:gd name="connsiteY33" fmla="*/ 395287 h 757237"/>
              <a:gd name="connsiteX34" fmla="*/ 316230 w 811530"/>
              <a:gd name="connsiteY34" fmla="*/ 552450 h 757237"/>
              <a:gd name="connsiteX35" fmla="*/ 51435 w 811530"/>
              <a:gd name="connsiteY35" fmla="*/ 447675 h 757237"/>
              <a:gd name="connsiteX36" fmla="*/ 51435 w 811530"/>
              <a:gd name="connsiteY36" fmla="*/ 361950 h 757237"/>
              <a:gd name="connsiteX37" fmla="*/ 323850 w 811530"/>
              <a:gd name="connsiteY37" fmla="*/ 470535 h 757237"/>
              <a:gd name="connsiteX38" fmla="*/ 697230 w 811530"/>
              <a:gd name="connsiteY38" fmla="*/ 314325 h 757237"/>
              <a:gd name="connsiteX39" fmla="*/ 697230 w 811530"/>
              <a:gd name="connsiteY39" fmla="*/ 395287 h 757237"/>
              <a:gd name="connsiteX40" fmla="*/ 696277 w 811530"/>
              <a:gd name="connsiteY40" fmla="*/ 395287 h 757237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60095 w 811530"/>
              <a:gd name="connsiteY13" fmla="*/ 544830 h 647700"/>
              <a:gd name="connsiteX14" fmla="*/ 760095 w 811530"/>
              <a:gd name="connsiteY14" fmla="*/ 440055 h 647700"/>
              <a:gd name="connsiteX15" fmla="*/ 809625 w 811530"/>
              <a:gd name="connsiteY15" fmla="*/ 419100 h 647700"/>
              <a:gd name="connsiteX16" fmla="*/ 733425 w 811530"/>
              <a:gd name="connsiteY16" fmla="*/ 390525 h 647700"/>
              <a:gd name="connsiteX17" fmla="*/ 733425 w 811530"/>
              <a:gd name="connsiteY17" fmla="*/ 299085 h 647700"/>
              <a:gd name="connsiteX18" fmla="*/ 811530 w 811530"/>
              <a:gd name="connsiteY18" fmla="*/ 266700 h 647700"/>
              <a:gd name="connsiteX19" fmla="*/ 80010 w 811530"/>
              <a:gd name="connsiteY19" fmla="*/ 209550 h 647700"/>
              <a:gd name="connsiteX20" fmla="*/ 344805 w 811530"/>
              <a:gd name="connsiteY20" fmla="*/ 313372 h 647700"/>
              <a:gd name="connsiteX21" fmla="*/ 724852 w 811530"/>
              <a:gd name="connsiteY21" fmla="*/ 160020 h 647700"/>
              <a:gd name="connsiteX22" fmla="*/ 724852 w 811530"/>
              <a:gd name="connsiteY22" fmla="*/ 241935 h 647700"/>
              <a:gd name="connsiteX23" fmla="*/ 344805 w 811530"/>
              <a:gd name="connsiteY23" fmla="*/ 400050 h 647700"/>
              <a:gd name="connsiteX24" fmla="*/ 80010 w 811530"/>
              <a:gd name="connsiteY24" fmla="*/ 295275 h 647700"/>
              <a:gd name="connsiteX25" fmla="*/ 80010 w 811530"/>
              <a:gd name="connsiteY25" fmla="*/ 209550 h 647700"/>
              <a:gd name="connsiteX26" fmla="*/ 722947 w 811530"/>
              <a:gd name="connsiteY26" fmla="*/ 538162 h 647700"/>
              <a:gd name="connsiteX27" fmla="*/ 77152 w 811530"/>
              <a:gd name="connsiteY27" fmla="*/ 590550 h 647700"/>
              <a:gd name="connsiteX28" fmla="*/ 77152 w 811530"/>
              <a:gd name="connsiteY28" fmla="*/ 516255 h 647700"/>
              <a:gd name="connsiteX29" fmla="*/ 314325 w 811530"/>
              <a:gd name="connsiteY29" fmla="*/ 613410 h 647700"/>
              <a:gd name="connsiteX30" fmla="*/ 723900 w 811530"/>
              <a:gd name="connsiteY30" fmla="*/ 451485 h 647700"/>
              <a:gd name="connsiteX31" fmla="*/ 722947 w 811530"/>
              <a:gd name="connsiteY31" fmla="*/ 538162 h 647700"/>
              <a:gd name="connsiteX32" fmla="*/ 696277 w 811530"/>
              <a:gd name="connsiteY32" fmla="*/ 395287 h 647700"/>
              <a:gd name="connsiteX33" fmla="*/ 316230 w 811530"/>
              <a:gd name="connsiteY33" fmla="*/ 552450 h 647700"/>
              <a:gd name="connsiteX34" fmla="*/ 51435 w 811530"/>
              <a:gd name="connsiteY34" fmla="*/ 447675 h 647700"/>
              <a:gd name="connsiteX35" fmla="*/ 51435 w 811530"/>
              <a:gd name="connsiteY35" fmla="*/ 361950 h 647700"/>
              <a:gd name="connsiteX36" fmla="*/ 323850 w 811530"/>
              <a:gd name="connsiteY36" fmla="*/ 470535 h 647700"/>
              <a:gd name="connsiteX37" fmla="*/ 697230 w 811530"/>
              <a:gd name="connsiteY37" fmla="*/ 314325 h 647700"/>
              <a:gd name="connsiteX38" fmla="*/ 697230 w 811530"/>
              <a:gd name="connsiteY38" fmla="*/ 395287 h 647700"/>
              <a:gd name="connsiteX39" fmla="*/ 696277 w 811530"/>
              <a:gd name="connsiteY39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60095 w 811530"/>
              <a:gd name="connsiteY13" fmla="*/ 544830 h 647700"/>
              <a:gd name="connsiteX14" fmla="*/ 760095 w 811530"/>
              <a:gd name="connsiteY14" fmla="*/ 440055 h 647700"/>
              <a:gd name="connsiteX15" fmla="*/ 809625 w 811530"/>
              <a:gd name="connsiteY15" fmla="*/ 419100 h 647700"/>
              <a:gd name="connsiteX16" fmla="*/ 733425 w 811530"/>
              <a:gd name="connsiteY16" fmla="*/ 390525 h 647700"/>
              <a:gd name="connsiteX17" fmla="*/ 733425 w 811530"/>
              <a:gd name="connsiteY17" fmla="*/ 299085 h 647700"/>
              <a:gd name="connsiteX18" fmla="*/ 811530 w 811530"/>
              <a:gd name="connsiteY18" fmla="*/ 266700 h 647700"/>
              <a:gd name="connsiteX19" fmla="*/ 80010 w 811530"/>
              <a:gd name="connsiteY19" fmla="*/ 209550 h 647700"/>
              <a:gd name="connsiteX20" fmla="*/ 344805 w 811530"/>
              <a:gd name="connsiteY20" fmla="*/ 313372 h 647700"/>
              <a:gd name="connsiteX21" fmla="*/ 724852 w 811530"/>
              <a:gd name="connsiteY21" fmla="*/ 160020 h 647700"/>
              <a:gd name="connsiteX22" fmla="*/ 724852 w 811530"/>
              <a:gd name="connsiteY22" fmla="*/ 241935 h 647700"/>
              <a:gd name="connsiteX23" fmla="*/ 344805 w 811530"/>
              <a:gd name="connsiteY23" fmla="*/ 400050 h 647700"/>
              <a:gd name="connsiteX24" fmla="*/ 80010 w 811530"/>
              <a:gd name="connsiteY24" fmla="*/ 295275 h 647700"/>
              <a:gd name="connsiteX25" fmla="*/ 80010 w 811530"/>
              <a:gd name="connsiteY25" fmla="*/ 209550 h 647700"/>
              <a:gd name="connsiteX26" fmla="*/ 723900 w 811530"/>
              <a:gd name="connsiteY26" fmla="*/ 451485 h 647700"/>
              <a:gd name="connsiteX27" fmla="*/ 77152 w 811530"/>
              <a:gd name="connsiteY27" fmla="*/ 590550 h 647700"/>
              <a:gd name="connsiteX28" fmla="*/ 77152 w 811530"/>
              <a:gd name="connsiteY28" fmla="*/ 516255 h 647700"/>
              <a:gd name="connsiteX29" fmla="*/ 314325 w 811530"/>
              <a:gd name="connsiteY29" fmla="*/ 613410 h 647700"/>
              <a:gd name="connsiteX30" fmla="*/ 723900 w 811530"/>
              <a:gd name="connsiteY30" fmla="*/ 451485 h 647700"/>
              <a:gd name="connsiteX31" fmla="*/ 696277 w 811530"/>
              <a:gd name="connsiteY31" fmla="*/ 395287 h 647700"/>
              <a:gd name="connsiteX32" fmla="*/ 316230 w 811530"/>
              <a:gd name="connsiteY32" fmla="*/ 552450 h 647700"/>
              <a:gd name="connsiteX33" fmla="*/ 51435 w 811530"/>
              <a:gd name="connsiteY33" fmla="*/ 447675 h 647700"/>
              <a:gd name="connsiteX34" fmla="*/ 51435 w 811530"/>
              <a:gd name="connsiteY34" fmla="*/ 361950 h 647700"/>
              <a:gd name="connsiteX35" fmla="*/ 323850 w 811530"/>
              <a:gd name="connsiteY35" fmla="*/ 470535 h 647700"/>
              <a:gd name="connsiteX36" fmla="*/ 697230 w 811530"/>
              <a:gd name="connsiteY36" fmla="*/ 314325 h 647700"/>
              <a:gd name="connsiteX37" fmla="*/ 697230 w 811530"/>
              <a:gd name="connsiteY37" fmla="*/ 395287 h 647700"/>
              <a:gd name="connsiteX38" fmla="*/ 696277 w 811530"/>
              <a:gd name="connsiteY38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60095 w 811530"/>
              <a:gd name="connsiteY13" fmla="*/ 440055 h 647700"/>
              <a:gd name="connsiteX14" fmla="*/ 809625 w 811530"/>
              <a:gd name="connsiteY14" fmla="*/ 419100 h 647700"/>
              <a:gd name="connsiteX15" fmla="*/ 733425 w 811530"/>
              <a:gd name="connsiteY15" fmla="*/ 390525 h 647700"/>
              <a:gd name="connsiteX16" fmla="*/ 733425 w 811530"/>
              <a:gd name="connsiteY16" fmla="*/ 299085 h 647700"/>
              <a:gd name="connsiteX17" fmla="*/ 811530 w 811530"/>
              <a:gd name="connsiteY17" fmla="*/ 266700 h 647700"/>
              <a:gd name="connsiteX18" fmla="*/ 80010 w 811530"/>
              <a:gd name="connsiteY18" fmla="*/ 209550 h 647700"/>
              <a:gd name="connsiteX19" fmla="*/ 344805 w 811530"/>
              <a:gd name="connsiteY19" fmla="*/ 313372 h 647700"/>
              <a:gd name="connsiteX20" fmla="*/ 724852 w 811530"/>
              <a:gd name="connsiteY20" fmla="*/ 160020 h 647700"/>
              <a:gd name="connsiteX21" fmla="*/ 724852 w 811530"/>
              <a:gd name="connsiteY21" fmla="*/ 241935 h 647700"/>
              <a:gd name="connsiteX22" fmla="*/ 344805 w 811530"/>
              <a:gd name="connsiteY22" fmla="*/ 400050 h 647700"/>
              <a:gd name="connsiteX23" fmla="*/ 80010 w 811530"/>
              <a:gd name="connsiteY23" fmla="*/ 295275 h 647700"/>
              <a:gd name="connsiteX24" fmla="*/ 80010 w 811530"/>
              <a:gd name="connsiteY24" fmla="*/ 209550 h 647700"/>
              <a:gd name="connsiteX25" fmla="*/ 723900 w 811530"/>
              <a:gd name="connsiteY25" fmla="*/ 451485 h 647700"/>
              <a:gd name="connsiteX26" fmla="*/ 77152 w 811530"/>
              <a:gd name="connsiteY26" fmla="*/ 590550 h 647700"/>
              <a:gd name="connsiteX27" fmla="*/ 77152 w 811530"/>
              <a:gd name="connsiteY27" fmla="*/ 516255 h 647700"/>
              <a:gd name="connsiteX28" fmla="*/ 314325 w 811530"/>
              <a:gd name="connsiteY28" fmla="*/ 613410 h 647700"/>
              <a:gd name="connsiteX29" fmla="*/ 723900 w 811530"/>
              <a:gd name="connsiteY29" fmla="*/ 451485 h 647700"/>
              <a:gd name="connsiteX30" fmla="*/ 696277 w 811530"/>
              <a:gd name="connsiteY30" fmla="*/ 395287 h 647700"/>
              <a:gd name="connsiteX31" fmla="*/ 316230 w 811530"/>
              <a:gd name="connsiteY31" fmla="*/ 552450 h 647700"/>
              <a:gd name="connsiteX32" fmla="*/ 51435 w 811530"/>
              <a:gd name="connsiteY32" fmla="*/ 447675 h 647700"/>
              <a:gd name="connsiteX33" fmla="*/ 51435 w 811530"/>
              <a:gd name="connsiteY33" fmla="*/ 361950 h 647700"/>
              <a:gd name="connsiteX34" fmla="*/ 323850 w 811530"/>
              <a:gd name="connsiteY34" fmla="*/ 470535 h 647700"/>
              <a:gd name="connsiteX35" fmla="*/ 697230 w 811530"/>
              <a:gd name="connsiteY35" fmla="*/ 314325 h 647700"/>
              <a:gd name="connsiteX36" fmla="*/ 697230 w 811530"/>
              <a:gd name="connsiteY36" fmla="*/ 395287 h 647700"/>
              <a:gd name="connsiteX37" fmla="*/ 696277 w 811530"/>
              <a:gd name="connsiteY37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809625 w 811530"/>
              <a:gd name="connsiteY13" fmla="*/ 419100 h 647700"/>
              <a:gd name="connsiteX14" fmla="*/ 733425 w 811530"/>
              <a:gd name="connsiteY14" fmla="*/ 390525 h 647700"/>
              <a:gd name="connsiteX15" fmla="*/ 733425 w 811530"/>
              <a:gd name="connsiteY15" fmla="*/ 299085 h 647700"/>
              <a:gd name="connsiteX16" fmla="*/ 811530 w 811530"/>
              <a:gd name="connsiteY16" fmla="*/ 266700 h 647700"/>
              <a:gd name="connsiteX17" fmla="*/ 80010 w 811530"/>
              <a:gd name="connsiteY17" fmla="*/ 209550 h 647700"/>
              <a:gd name="connsiteX18" fmla="*/ 344805 w 811530"/>
              <a:gd name="connsiteY18" fmla="*/ 313372 h 647700"/>
              <a:gd name="connsiteX19" fmla="*/ 724852 w 811530"/>
              <a:gd name="connsiteY19" fmla="*/ 160020 h 647700"/>
              <a:gd name="connsiteX20" fmla="*/ 724852 w 811530"/>
              <a:gd name="connsiteY20" fmla="*/ 241935 h 647700"/>
              <a:gd name="connsiteX21" fmla="*/ 344805 w 811530"/>
              <a:gd name="connsiteY21" fmla="*/ 400050 h 647700"/>
              <a:gd name="connsiteX22" fmla="*/ 80010 w 811530"/>
              <a:gd name="connsiteY22" fmla="*/ 295275 h 647700"/>
              <a:gd name="connsiteX23" fmla="*/ 80010 w 811530"/>
              <a:gd name="connsiteY23" fmla="*/ 209550 h 647700"/>
              <a:gd name="connsiteX24" fmla="*/ 723900 w 811530"/>
              <a:gd name="connsiteY24" fmla="*/ 451485 h 647700"/>
              <a:gd name="connsiteX25" fmla="*/ 77152 w 811530"/>
              <a:gd name="connsiteY25" fmla="*/ 590550 h 647700"/>
              <a:gd name="connsiteX26" fmla="*/ 77152 w 811530"/>
              <a:gd name="connsiteY26" fmla="*/ 516255 h 647700"/>
              <a:gd name="connsiteX27" fmla="*/ 314325 w 811530"/>
              <a:gd name="connsiteY27" fmla="*/ 613410 h 647700"/>
              <a:gd name="connsiteX28" fmla="*/ 723900 w 811530"/>
              <a:gd name="connsiteY28" fmla="*/ 451485 h 647700"/>
              <a:gd name="connsiteX29" fmla="*/ 696277 w 811530"/>
              <a:gd name="connsiteY29" fmla="*/ 395287 h 647700"/>
              <a:gd name="connsiteX30" fmla="*/ 316230 w 811530"/>
              <a:gd name="connsiteY30" fmla="*/ 552450 h 647700"/>
              <a:gd name="connsiteX31" fmla="*/ 51435 w 811530"/>
              <a:gd name="connsiteY31" fmla="*/ 447675 h 647700"/>
              <a:gd name="connsiteX32" fmla="*/ 51435 w 811530"/>
              <a:gd name="connsiteY32" fmla="*/ 361950 h 647700"/>
              <a:gd name="connsiteX33" fmla="*/ 323850 w 811530"/>
              <a:gd name="connsiteY33" fmla="*/ 470535 h 647700"/>
              <a:gd name="connsiteX34" fmla="*/ 697230 w 811530"/>
              <a:gd name="connsiteY34" fmla="*/ 314325 h 647700"/>
              <a:gd name="connsiteX35" fmla="*/ 697230 w 811530"/>
              <a:gd name="connsiteY35" fmla="*/ 395287 h 647700"/>
              <a:gd name="connsiteX36" fmla="*/ 696277 w 811530"/>
              <a:gd name="connsiteY36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809625 w 811530"/>
              <a:gd name="connsiteY13" fmla="*/ 419100 h 647700"/>
              <a:gd name="connsiteX14" fmla="*/ 733425 w 811530"/>
              <a:gd name="connsiteY14" fmla="*/ 390525 h 647700"/>
              <a:gd name="connsiteX15" fmla="*/ 733425 w 811530"/>
              <a:gd name="connsiteY15" fmla="*/ 299085 h 647700"/>
              <a:gd name="connsiteX16" fmla="*/ 811530 w 811530"/>
              <a:gd name="connsiteY16" fmla="*/ 266700 h 647700"/>
              <a:gd name="connsiteX17" fmla="*/ 80010 w 811530"/>
              <a:gd name="connsiteY17" fmla="*/ 209550 h 647700"/>
              <a:gd name="connsiteX18" fmla="*/ 344805 w 811530"/>
              <a:gd name="connsiteY18" fmla="*/ 313372 h 647700"/>
              <a:gd name="connsiteX19" fmla="*/ 724852 w 811530"/>
              <a:gd name="connsiteY19" fmla="*/ 160020 h 647700"/>
              <a:gd name="connsiteX20" fmla="*/ 724852 w 811530"/>
              <a:gd name="connsiteY20" fmla="*/ 241935 h 647700"/>
              <a:gd name="connsiteX21" fmla="*/ 344805 w 811530"/>
              <a:gd name="connsiteY21" fmla="*/ 400050 h 647700"/>
              <a:gd name="connsiteX22" fmla="*/ 80010 w 811530"/>
              <a:gd name="connsiteY22" fmla="*/ 295275 h 647700"/>
              <a:gd name="connsiteX23" fmla="*/ 80010 w 811530"/>
              <a:gd name="connsiteY23" fmla="*/ 209550 h 647700"/>
              <a:gd name="connsiteX24" fmla="*/ 314325 w 811530"/>
              <a:gd name="connsiteY24" fmla="*/ 613410 h 647700"/>
              <a:gd name="connsiteX25" fmla="*/ 77152 w 811530"/>
              <a:gd name="connsiteY25" fmla="*/ 590550 h 647700"/>
              <a:gd name="connsiteX26" fmla="*/ 77152 w 811530"/>
              <a:gd name="connsiteY26" fmla="*/ 516255 h 647700"/>
              <a:gd name="connsiteX27" fmla="*/ 314325 w 811530"/>
              <a:gd name="connsiteY27" fmla="*/ 613410 h 647700"/>
              <a:gd name="connsiteX28" fmla="*/ 696277 w 811530"/>
              <a:gd name="connsiteY28" fmla="*/ 395287 h 647700"/>
              <a:gd name="connsiteX29" fmla="*/ 316230 w 811530"/>
              <a:gd name="connsiteY29" fmla="*/ 552450 h 647700"/>
              <a:gd name="connsiteX30" fmla="*/ 51435 w 811530"/>
              <a:gd name="connsiteY30" fmla="*/ 447675 h 647700"/>
              <a:gd name="connsiteX31" fmla="*/ 51435 w 811530"/>
              <a:gd name="connsiteY31" fmla="*/ 361950 h 647700"/>
              <a:gd name="connsiteX32" fmla="*/ 323850 w 811530"/>
              <a:gd name="connsiteY32" fmla="*/ 470535 h 647700"/>
              <a:gd name="connsiteX33" fmla="*/ 697230 w 811530"/>
              <a:gd name="connsiteY33" fmla="*/ 314325 h 647700"/>
              <a:gd name="connsiteX34" fmla="*/ 697230 w 811530"/>
              <a:gd name="connsiteY34" fmla="*/ 395287 h 647700"/>
              <a:gd name="connsiteX35" fmla="*/ 696277 w 811530"/>
              <a:gd name="connsiteY35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390525 h 647700"/>
              <a:gd name="connsiteX14" fmla="*/ 733425 w 811530"/>
              <a:gd name="connsiteY14" fmla="*/ 299085 h 647700"/>
              <a:gd name="connsiteX15" fmla="*/ 811530 w 811530"/>
              <a:gd name="connsiteY15" fmla="*/ 266700 h 647700"/>
              <a:gd name="connsiteX16" fmla="*/ 80010 w 811530"/>
              <a:gd name="connsiteY16" fmla="*/ 209550 h 647700"/>
              <a:gd name="connsiteX17" fmla="*/ 344805 w 811530"/>
              <a:gd name="connsiteY17" fmla="*/ 313372 h 647700"/>
              <a:gd name="connsiteX18" fmla="*/ 724852 w 811530"/>
              <a:gd name="connsiteY18" fmla="*/ 160020 h 647700"/>
              <a:gd name="connsiteX19" fmla="*/ 724852 w 811530"/>
              <a:gd name="connsiteY19" fmla="*/ 241935 h 647700"/>
              <a:gd name="connsiteX20" fmla="*/ 344805 w 811530"/>
              <a:gd name="connsiteY20" fmla="*/ 400050 h 647700"/>
              <a:gd name="connsiteX21" fmla="*/ 80010 w 811530"/>
              <a:gd name="connsiteY21" fmla="*/ 295275 h 647700"/>
              <a:gd name="connsiteX22" fmla="*/ 80010 w 811530"/>
              <a:gd name="connsiteY22" fmla="*/ 209550 h 647700"/>
              <a:gd name="connsiteX23" fmla="*/ 314325 w 811530"/>
              <a:gd name="connsiteY23" fmla="*/ 613410 h 647700"/>
              <a:gd name="connsiteX24" fmla="*/ 77152 w 811530"/>
              <a:gd name="connsiteY24" fmla="*/ 590550 h 647700"/>
              <a:gd name="connsiteX25" fmla="*/ 77152 w 811530"/>
              <a:gd name="connsiteY25" fmla="*/ 516255 h 647700"/>
              <a:gd name="connsiteX26" fmla="*/ 314325 w 811530"/>
              <a:gd name="connsiteY26" fmla="*/ 613410 h 647700"/>
              <a:gd name="connsiteX27" fmla="*/ 696277 w 811530"/>
              <a:gd name="connsiteY27" fmla="*/ 395287 h 647700"/>
              <a:gd name="connsiteX28" fmla="*/ 316230 w 811530"/>
              <a:gd name="connsiteY28" fmla="*/ 552450 h 647700"/>
              <a:gd name="connsiteX29" fmla="*/ 51435 w 811530"/>
              <a:gd name="connsiteY29" fmla="*/ 447675 h 647700"/>
              <a:gd name="connsiteX30" fmla="*/ 51435 w 811530"/>
              <a:gd name="connsiteY30" fmla="*/ 361950 h 647700"/>
              <a:gd name="connsiteX31" fmla="*/ 323850 w 811530"/>
              <a:gd name="connsiteY31" fmla="*/ 470535 h 647700"/>
              <a:gd name="connsiteX32" fmla="*/ 697230 w 811530"/>
              <a:gd name="connsiteY32" fmla="*/ 314325 h 647700"/>
              <a:gd name="connsiteX33" fmla="*/ 697230 w 811530"/>
              <a:gd name="connsiteY33" fmla="*/ 395287 h 647700"/>
              <a:gd name="connsiteX34" fmla="*/ 696277 w 811530"/>
              <a:gd name="connsiteY34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314325 w 811530"/>
              <a:gd name="connsiteY22" fmla="*/ 613410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314325 w 811530"/>
              <a:gd name="connsiteY25" fmla="*/ 613410 h 647700"/>
              <a:gd name="connsiteX26" fmla="*/ 696277 w 811530"/>
              <a:gd name="connsiteY26" fmla="*/ 395287 h 647700"/>
              <a:gd name="connsiteX27" fmla="*/ 316230 w 811530"/>
              <a:gd name="connsiteY27" fmla="*/ 552450 h 647700"/>
              <a:gd name="connsiteX28" fmla="*/ 51435 w 811530"/>
              <a:gd name="connsiteY28" fmla="*/ 447675 h 647700"/>
              <a:gd name="connsiteX29" fmla="*/ 51435 w 811530"/>
              <a:gd name="connsiteY29" fmla="*/ 361950 h 647700"/>
              <a:gd name="connsiteX30" fmla="*/ 323850 w 811530"/>
              <a:gd name="connsiteY30" fmla="*/ 470535 h 647700"/>
              <a:gd name="connsiteX31" fmla="*/ 697230 w 811530"/>
              <a:gd name="connsiteY31" fmla="*/ 314325 h 647700"/>
              <a:gd name="connsiteX32" fmla="*/ 697230 w 811530"/>
              <a:gd name="connsiteY32" fmla="*/ 395287 h 647700"/>
              <a:gd name="connsiteX33" fmla="*/ 696277 w 811530"/>
              <a:gd name="connsiteY33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314325 w 811530"/>
              <a:gd name="connsiteY22" fmla="*/ 613410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314325 w 811530"/>
              <a:gd name="connsiteY25" fmla="*/ 613410 h 647700"/>
              <a:gd name="connsiteX26" fmla="*/ 697230 w 811530"/>
              <a:gd name="connsiteY26" fmla="*/ 395287 h 647700"/>
              <a:gd name="connsiteX27" fmla="*/ 316230 w 811530"/>
              <a:gd name="connsiteY27" fmla="*/ 552450 h 647700"/>
              <a:gd name="connsiteX28" fmla="*/ 51435 w 811530"/>
              <a:gd name="connsiteY28" fmla="*/ 447675 h 647700"/>
              <a:gd name="connsiteX29" fmla="*/ 51435 w 811530"/>
              <a:gd name="connsiteY29" fmla="*/ 361950 h 647700"/>
              <a:gd name="connsiteX30" fmla="*/ 323850 w 811530"/>
              <a:gd name="connsiteY30" fmla="*/ 470535 h 647700"/>
              <a:gd name="connsiteX31" fmla="*/ 697230 w 811530"/>
              <a:gd name="connsiteY31" fmla="*/ 314325 h 647700"/>
              <a:gd name="connsiteX32" fmla="*/ 697230 w 811530"/>
              <a:gd name="connsiteY32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314325 w 811530"/>
              <a:gd name="connsiteY22" fmla="*/ 613410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314325 w 811530"/>
              <a:gd name="connsiteY25" fmla="*/ 613410 h 647700"/>
              <a:gd name="connsiteX26" fmla="*/ 697230 w 811530"/>
              <a:gd name="connsiteY26" fmla="*/ 395287 h 647700"/>
              <a:gd name="connsiteX27" fmla="*/ 51435 w 811530"/>
              <a:gd name="connsiteY27" fmla="*/ 447675 h 647700"/>
              <a:gd name="connsiteX28" fmla="*/ 51435 w 811530"/>
              <a:gd name="connsiteY28" fmla="*/ 361950 h 647700"/>
              <a:gd name="connsiteX29" fmla="*/ 323850 w 811530"/>
              <a:gd name="connsiteY29" fmla="*/ 470535 h 647700"/>
              <a:gd name="connsiteX30" fmla="*/ 697230 w 811530"/>
              <a:gd name="connsiteY30" fmla="*/ 314325 h 647700"/>
              <a:gd name="connsiteX31" fmla="*/ 697230 w 811530"/>
              <a:gd name="connsiteY31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77152 w 811530"/>
              <a:gd name="connsiteY22" fmla="*/ 516255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697230 w 811530"/>
              <a:gd name="connsiteY25" fmla="*/ 395287 h 647700"/>
              <a:gd name="connsiteX26" fmla="*/ 51435 w 811530"/>
              <a:gd name="connsiteY26" fmla="*/ 447675 h 647700"/>
              <a:gd name="connsiteX27" fmla="*/ 51435 w 811530"/>
              <a:gd name="connsiteY27" fmla="*/ 361950 h 647700"/>
              <a:gd name="connsiteX28" fmla="*/ 323850 w 811530"/>
              <a:gd name="connsiteY28" fmla="*/ 470535 h 647700"/>
              <a:gd name="connsiteX29" fmla="*/ 697230 w 811530"/>
              <a:gd name="connsiteY29" fmla="*/ 314325 h 647700"/>
              <a:gd name="connsiteX30" fmla="*/ 697230 w 811530"/>
              <a:gd name="connsiteY30" fmla="*/ 395287 h 647700"/>
              <a:gd name="connsiteX0" fmla="*/ 811530 w 811530"/>
              <a:gd name="connsiteY0" fmla="*/ 266700 h 647700"/>
              <a:gd name="connsiteX1" fmla="*/ 762000 w 811530"/>
              <a:gd name="connsiteY1" fmla="*/ 248602 h 647700"/>
              <a:gd name="connsiteX2" fmla="*/ 762000 w 811530"/>
              <a:gd name="connsiteY2" fmla="*/ 144780 h 647700"/>
              <a:gd name="connsiteX3" fmla="*/ 811530 w 811530"/>
              <a:gd name="connsiteY3" fmla="*/ 123825 h 647700"/>
              <a:gd name="connsiteX4" fmla="*/ 476250 w 811530"/>
              <a:gd name="connsiteY4" fmla="*/ 0 h 647700"/>
              <a:gd name="connsiteX5" fmla="*/ 68580 w 811530"/>
              <a:gd name="connsiteY5" fmla="*/ 142875 h 647700"/>
              <a:gd name="connsiteX6" fmla="*/ 28575 w 811530"/>
              <a:gd name="connsiteY6" fmla="*/ 257175 h 647700"/>
              <a:gd name="connsiteX7" fmla="*/ 33337 w 811530"/>
              <a:gd name="connsiteY7" fmla="*/ 299085 h 647700"/>
              <a:gd name="connsiteX8" fmla="*/ 0 w 811530"/>
              <a:gd name="connsiteY8" fmla="*/ 409575 h 647700"/>
              <a:gd name="connsiteX9" fmla="*/ 28575 w 811530"/>
              <a:gd name="connsiteY9" fmla="*/ 492442 h 647700"/>
              <a:gd name="connsiteX10" fmla="*/ 26670 w 811530"/>
              <a:gd name="connsiteY10" fmla="*/ 552450 h 647700"/>
              <a:gd name="connsiteX11" fmla="*/ 76200 w 811530"/>
              <a:gd name="connsiteY11" fmla="*/ 647700 h 647700"/>
              <a:gd name="connsiteX12" fmla="*/ 809625 w 811530"/>
              <a:gd name="connsiteY12" fmla="*/ 562927 h 647700"/>
              <a:gd name="connsiteX13" fmla="*/ 733425 w 811530"/>
              <a:gd name="connsiteY13" fmla="*/ 299085 h 647700"/>
              <a:gd name="connsiteX14" fmla="*/ 811530 w 811530"/>
              <a:gd name="connsiteY14" fmla="*/ 266700 h 647700"/>
              <a:gd name="connsiteX15" fmla="*/ 80010 w 811530"/>
              <a:gd name="connsiteY15" fmla="*/ 209550 h 647700"/>
              <a:gd name="connsiteX16" fmla="*/ 344805 w 811530"/>
              <a:gd name="connsiteY16" fmla="*/ 313372 h 647700"/>
              <a:gd name="connsiteX17" fmla="*/ 724852 w 811530"/>
              <a:gd name="connsiteY17" fmla="*/ 160020 h 647700"/>
              <a:gd name="connsiteX18" fmla="*/ 724852 w 811530"/>
              <a:gd name="connsiteY18" fmla="*/ 241935 h 647700"/>
              <a:gd name="connsiteX19" fmla="*/ 344805 w 811530"/>
              <a:gd name="connsiteY19" fmla="*/ 400050 h 647700"/>
              <a:gd name="connsiteX20" fmla="*/ 80010 w 811530"/>
              <a:gd name="connsiteY20" fmla="*/ 295275 h 647700"/>
              <a:gd name="connsiteX21" fmla="*/ 80010 w 811530"/>
              <a:gd name="connsiteY21" fmla="*/ 209550 h 647700"/>
              <a:gd name="connsiteX22" fmla="*/ 77152 w 811530"/>
              <a:gd name="connsiteY22" fmla="*/ 516255 h 647700"/>
              <a:gd name="connsiteX23" fmla="*/ 77152 w 811530"/>
              <a:gd name="connsiteY23" fmla="*/ 590550 h 647700"/>
              <a:gd name="connsiteX24" fmla="*/ 77152 w 811530"/>
              <a:gd name="connsiteY24" fmla="*/ 516255 h 647700"/>
              <a:gd name="connsiteX25" fmla="*/ 697230 w 811530"/>
              <a:gd name="connsiteY25" fmla="*/ 395287 h 647700"/>
              <a:gd name="connsiteX26" fmla="*/ 51435 w 811530"/>
              <a:gd name="connsiteY26" fmla="*/ 447675 h 647700"/>
              <a:gd name="connsiteX27" fmla="*/ 51435 w 811530"/>
              <a:gd name="connsiteY27" fmla="*/ 361950 h 647700"/>
              <a:gd name="connsiteX28" fmla="*/ 697230 w 811530"/>
              <a:gd name="connsiteY28" fmla="*/ 314325 h 647700"/>
              <a:gd name="connsiteX29" fmla="*/ 697230 w 811530"/>
              <a:gd name="connsiteY29" fmla="*/ 395287 h 647700"/>
              <a:gd name="connsiteX0" fmla="*/ 843283 w 843283"/>
              <a:gd name="connsiteY0" fmla="*/ 266700 h 590550"/>
              <a:gd name="connsiteX1" fmla="*/ 793753 w 843283"/>
              <a:gd name="connsiteY1" fmla="*/ 248602 h 590550"/>
              <a:gd name="connsiteX2" fmla="*/ 793753 w 843283"/>
              <a:gd name="connsiteY2" fmla="*/ 144780 h 590550"/>
              <a:gd name="connsiteX3" fmla="*/ 843283 w 843283"/>
              <a:gd name="connsiteY3" fmla="*/ 123825 h 590550"/>
              <a:gd name="connsiteX4" fmla="*/ 508003 w 843283"/>
              <a:gd name="connsiteY4" fmla="*/ 0 h 590550"/>
              <a:gd name="connsiteX5" fmla="*/ 100333 w 843283"/>
              <a:gd name="connsiteY5" fmla="*/ 142875 h 590550"/>
              <a:gd name="connsiteX6" fmla="*/ 60328 w 843283"/>
              <a:gd name="connsiteY6" fmla="*/ 257175 h 590550"/>
              <a:gd name="connsiteX7" fmla="*/ 65090 w 843283"/>
              <a:gd name="connsiteY7" fmla="*/ 299085 h 590550"/>
              <a:gd name="connsiteX8" fmla="*/ 31753 w 843283"/>
              <a:gd name="connsiteY8" fmla="*/ 409575 h 590550"/>
              <a:gd name="connsiteX9" fmla="*/ 60328 w 843283"/>
              <a:gd name="connsiteY9" fmla="*/ 492442 h 590550"/>
              <a:gd name="connsiteX10" fmla="*/ 58423 w 843283"/>
              <a:gd name="connsiteY10" fmla="*/ 552450 h 590550"/>
              <a:gd name="connsiteX11" fmla="*/ 841378 w 843283"/>
              <a:gd name="connsiteY11" fmla="*/ 562927 h 590550"/>
              <a:gd name="connsiteX12" fmla="*/ 765178 w 843283"/>
              <a:gd name="connsiteY12" fmla="*/ 299085 h 590550"/>
              <a:gd name="connsiteX13" fmla="*/ 843283 w 843283"/>
              <a:gd name="connsiteY13" fmla="*/ 266700 h 590550"/>
              <a:gd name="connsiteX14" fmla="*/ 111763 w 843283"/>
              <a:gd name="connsiteY14" fmla="*/ 209550 h 590550"/>
              <a:gd name="connsiteX15" fmla="*/ 376558 w 843283"/>
              <a:gd name="connsiteY15" fmla="*/ 313372 h 590550"/>
              <a:gd name="connsiteX16" fmla="*/ 756605 w 843283"/>
              <a:gd name="connsiteY16" fmla="*/ 160020 h 590550"/>
              <a:gd name="connsiteX17" fmla="*/ 756605 w 843283"/>
              <a:gd name="connsiteY17" fmla="*/ 241935 h 590550"/>
              <a:gd name="connsiteX18" fmla="*/ 376558 w 843283"/>
              <a:gd name="connsiteY18" fmla="*/ 400050 h 590550"/>
              <a:gd name="connsiteX19" fmla="*/ 111763 w 843283"/>
              <a:gd name="connsiteY19" fmla="*/ 295275 h 590550"/>
              <a:gd name="connsiteX20" fmla="*/ 111763 w 843283"/>
              <a:gd name="connsiteY20" fmla="*/ 209550 h 590550"/>
              <a:gd name="connsiteX21" fmla="*/ 108905 w 843283"/>
              <a:gd name="connsiteY21" fmla="*/ 516255 h 590550"/>
              <a:gd name="connsiteX22" fmla="*/ 108905 w 843283"/>
              <a:gd name="connsiteY22" fmla="*/ 590550 h 590550"/>
              <a:gd name="connsiteX23" fmla="*/ 108905 w 843283"/>
              <a:gd name="connsiteY23" fmla="*/ 516255 h 590550"/>
              <a:gd name="connsiteX24" fmla="*/ 728983 w 843283"/>
              <a:gd name="connsiteY24" fmla="*/ 395287 h 590550"/>
              <a:gd name="connsiteX25" fmla="*/ 83188 w 843283"/>
              <a:gd name="connsiteY25" fmla="*/ 447675 h 590550"/>
              <a:gd name="connsiteX26" fmla="*/ 83188 w 843283"/>
              <a:gd name="connsiteY26" fmla="*/ 361950 h 590550"/>
              <a:gd name="connsiteX27" fmla="*/ 728983 w 843283"/>
              <a:gd name="connsiteY27" fmla="*/ 314325 h 590550"/>
              <a:gd name="connsiteX28" fmla="*/ 728983 w 843283"/>
              <a:gd name="connsiteY28" fmla="*/ 395287 h 590550"/>
              <a:gd name="connsiteX0" fmla="*/ 811530 w 811530"/>
              <a:gd name="connsiteY0" fmla="*/ 266700 h 590550"/>
              <a:gd name="connsiteX1" fmla="*/ 762000 w 811530"/>
              <a:gd name="connsiteY1" fmla="*/ 248602 h 590550"/>
              <a:gd name="connsiteX2" fmla="*/ 762000 w 811530"/>
              <a:gd name="connsiteY2" fmla="*/ 144780 h 590550"/>
              <a:gd name="connsiteX3" fmla="*/ 811530 w 811530"/>
              <a:gd name="connsiteY3" fmla="*/ 123825 h 590550"/>
              <a:gd name="connsiteX4" fmla="*/ 476250 w 811530"/>
              <a:gd name="connsiteY4" fmla="*/ 0 h 590550"/>
              <a:gd name="connsiteX5" fmla="*/ 68580 w 811530"/>
              <a:gd name="connsiteY5" fmla="*/ 142875 h 590550"/>
              <a:gd name="connsiteX6" fmla="*/ 28575 w 811530"/>
              <a:gd name="connsiteY6" fmla="*/ 257175 h 590550"/>
              <a:gd name="connsiteX7" fmla="*/ 33337 w 811530"/>
              <a:gd name="connsiteY7" fmla="*/ 299085 h 590550"/>
              <a:gd name="connsiteX8" fmla="*/ 0 w 811530"/>
              <a:gd name="connsiteY8" fmla="*/ 409575 h 590550"/>
              <a:gd name="connsiteX9" fmla="*/ 28575 w 811530"/>
              <a:gd name="connsiteY9" fmla="*/ 492442 h 590550"/>
              <a:gd name="connsiteX10" fmla="*/ 809625 w 811530"/>
              <a:gd name="connsiteY10" fmla="*/ 562927 h 590550"/>
              <a:gd name="connsiteX11" fmla="*/ 733425 w 811530"/>
              <a:gd name="connsiteY11" fmla="*/ 299085 h 590550"/>
              <a:gd name="connsiteX12" fmla="*/ 811530 w 811530"/>
              <a:gd name="connsiteY12" fmla="*/ 266700 h 590550"/>
              <a:gd name="connsiteX13" fmla="*/ 80010 w 811530"/>
              <a:gd name="connsiteY13" fmla="*/ 209550 h 590550"/>
              <a:gd name="connsiteX14" fmla="*/ 344805 w 811530"/>
              <a:gd name="connsiteY14" fmla="*/ 313372 h 590550"/>
              <a:gd name="connsiteX15" fmla="*/ 724852 w 811530"/>
              <a:gd name="connsiteY15" fmla="*/ 160020 h 590550"/>
              <a:gd name="connsiteX16" fmla="*/ 724852 w 811530"/>
              <a:gd name="connsiteY16" fmla="*/ 241935 h 590550"/>
              <a:gd name="connsiteX17" fmla="*/ 344805 w 811530"/>
              <a:gd name="connsiteY17" fmla="*/ 400050 h 590550"/>
              <a:gd name="connsiteX18" fmla="*/ 80010 w 811530"/>
              <a:gd name="connsiteY18" fmla="*/ 295275 h 590550"/>
              <a:gd name="connsiteX19" fmla="*/ 80010 w 811530"/>
              <a:gd name="connsiteY19" fmla="*/ 209550 h 590550"/>
              <a:gd name="connsiteX20" fmla="*/ 77152 w 811530"/>
              <a:gd name="connsiteY20" fmla="*/ 516255 h 590550"/>
              <a:gd name="connsiteX21" fmla="*/ 77152 w 811530"/>
              <a:gd name="connsiteY21" fmla="*/ 590550 h 590550"/>
              <a:gd name="connsiteX22" fmla="*/ 77152 w 811530"/>
              <a:gd name="connsiteY22" fmla="*/ 516255 h 590550"/>
              <a:gd name="connsiteX23" fmla="*/ 697230 w 811530"/>
              <a:gd name="connsiteY23" fmla="*/ 395287 h 590550"/>
              <a:gd name="connsiteX24" fmla="*/ 51435 w 811530"/>
              <a:gd name="connsiteY24" fmla="*/ 447675 h 590550"/>
              <a:gd name="connsiteX25" fmla="*/ 51435 w 811530"/>
              <a:gd name="connsiteY25" fmla="*/ 361950 h 590550"/>
              <a:gd name="connsiteX26" fmla="*/ 697230 w 811530"/>
              <a:gd name="connsiteY26" fmla="*/ 314325 h 590550"/>
              <a:gd name="connsiteX27" fmla="*/ 697230 w 811530"/>
              <a:gd name="connsiteY27" fmla="*/ 395287 h 590550"/>
              <a:gd name="connsiteX0" fmla="*/ 811530 w 811530"/>
              <a:gd name="connsiteY0" fmla="*/ 266700 h 570670"/>
              <a:gd name="connsiteX1" fmla="*/ 762000 w 811530"/>
              <a:gd name="connsiteY1" fmla="*/ 248602 h 570670"/>
              <a:gd name="connsiteX2" fmla="*/ 762000 w 811530"/>
              <a:gd name="connsiteY2" fmla="*/ 144780 h 570670"/>
              <a:gd name="connsiteX3" fmla="*/ 811530 w 811530"/>
              <a:gd name="connsiteY3" fmla="*/ 123825 h 570670"/>
              <a:gd name="connsiteX4" fmla="*/ 476250 w 811530"/>
              <a:gd name="connsiteY4" fmla="*/ 0 h 570670"/>
              <a:gd name="connsiteX5" fmla="*/ 68580 w 811530"/>
              <a:gd name="connsiteY5" fmla="*/ 142875 h 570670"/>
              <a:gd name="connsiteX6" fmla="*/ 28575 w 811530"/>
              <a:gd name="connsiteY6" fmla="*/ 257175 h 570670"/>
              <a:gd name="connsiteX7" fmla="*/ 33337 w 811530"/>
              <a:gd name="connsiteY7" fmla="*/ 299085 h 570670"/>
              <a:gd name="connsiteX8" fmla="*/ 0 w 811530"/>
              <a:gd name="connsiteY8" fmla="*/ 409575 h 570670"/>
              <a:gd name="connsiteX9" fmla="*/ 28575 w 811530"/>
              <a:gd name="connsiteY9" fmla="*/ 492442 h 570670"/>
              <a:gd name="connsiteX10" fmla="*/ 809625 w 811530"/>
              <a:gd name="connsiteY10" fmla="*/ 562927 h 570670"/>
              <a:gd name="connsiteX11" fmla="*/ 733425 w 811530"/>
              <a:gd name="connsiteY11" fmla="*/ 299085 h 570670"/>
              <a:gd name="connsiteX12" fmla="*/ 811530 w 811530"/>
              <a:gd name="connsiteY12" fmla="*/ 266700 h 570670"/>
              <a:gd name="connsiteX13" fmla="*/ 80010 w 811530"/>
              <a:gd name="connsiteY13" fmla="*/ 209550 h 570670"/>
              <a:gd name="connsiteX14" fmla="*/ 344805 w 811530"/>
              <a:gd name="connsiteY14" fmla="*/ 313372 h 570670"/>
              <a:gd name="connsiteX15" fmla="*/ 724852 w 811530"/>
              <a:gd name="connsiteY15" fmla="*/ 160020 h 570670"/>
              <a:gd name="connsiteX16" fmla="*/ 724852 w 811530"/>
              <a:gd name="connsiteY16" fmla="*/ 241935 h 570670"/>
              <a:gd name="connsiteX17" fmla="*/ 344805 w 811530"/>
              <a:gd name="connsiteY17" fmla="*/ 400050 h 570670"/>
              <a:gd name="connsiteX18" fmla="*/ 80010 w 811530"/>
              <a:gd name="connsiteY18" fmla="*/ 295275 h 570670"/>
              <a:gd name="connsiteX19" fmla="*/ 80010 w 811530"/>
              <a:gd name="connsiteY19" fmla="*/ 209550 h 570670"/>
              <a:gd name="connsiteX20" fmla="*/ 697230 w 811530"/>
              <a:gd name="connsiteY20" fmla="*/ 395287 h 570670"/>
              <a:gd name="connsiteX21" fmla="*/ 51435 w 811530"/>
              <a:gd name="connsiteY21" fmla="*/ 447675 h 570670"/>
              <a:gd name="connsiteX22" fmla="*/ 51435 w 811530"/>
              <a:gd name="connsiteY22" fmla="*/ 361950 h 570670"/>
              <a:gd name="connsiteX23" fmla="*/ 697230 w 811530"/>
              <a:gd name="connsiteY23" fmla="*/ 314325 h 570670"/>
              <a:gd name="connsiteX24" fmla="*/ 697230 w 811530"/>
              <a:gd name="connsiteY24" fmla="*/ 395287 h 570670"/>
              <a:gd name="connsiteX0" fmla="*/ 867671 w 867671"/>
              <a:gd name="connsiteY0" fmla="*/ 266700 h 564728"/>
              <a:gd name="connsiteX1" fmla="*/ 818141 w 867671"/>
              <a:gd name="connsiteY1" fmla="*/ 248602 h 564728"/>
              <a:gd name="connsiteX2" fmla="*/ 818141 w 867671"/>
              <a:gd name="connsiteY2" fmla="*/ 144780 h 564728"/>
              <a:gd name="connsiteX3" fmla="*/ 867671 w 867671"/>
              <a:gd name="connsiteY3" fmla="*/ 123825 h 564728"/>
              <a:gd name="connsiteX4" fmla="*/ 532391 w 867671"/>
              <a:gd name="connsiteY4" fmla="*/ 0 h 564728"/>
              <a:gd name="connsiteX5" fmla="*/ 124721 w 867671"/>
              <a:gd name="connsiteY5" fmla="*/ 142875 h 564728"/>
              <a:gd name="connsiteX6" fmla="*/ 84716 w 867671"/>
              <a:gd name="connsiteY6" fmla="*/ 257175 h 564728"/>
              <a:gd name="connsiteX7" fmla="*/ 89478 w 867671"/>
              <a:gd name="connsiteY7" fmla="*/ 299085 h 564728"/>
              <a:gd name="connsiteX8" fmla="*/ 56141 w 867671"/>
              <a:gd name="connsiteY8" fmla="*/ 409575 h 564728"/>
              <a:gd name="connsiteX9" fmla="*/ 865766 w 867671"/>
              <a:gd name="connsiteY9" fmla="*/ 562927 h 564728"/>
              <a:gd name="connsiteX10" fmla="*/ 789566 w 867671"/>
              <a:gd name="connsiteY10" fmla="*/ 299085 h 564728"/>
              <a:gd name="connsiteX11" fmla="*/ 867671 w 867671"/>
              <a:gd name="connsiteY11" fmla="*/ 266700 h 564728"/>
              <a:gd name="connsiteX12" fmla="*/ 136151 w 867671"/>
              <a:gd name="connsiteY12" fmla="*/ 209550 h 564728"/>
              <a:gd name="connsiteX13" fmla="*/ 400946 w 867671"/>
              <a:gd name="connsiteY13" fmla="*/ 313372 h 564728"/>
              <a:gd name="connsiteX14" fmla="*/ 780993 w 867671"/>
              <a:gd name="connsiteY14" fmla="*/ 160020 h 564728"/>
              <a:gd name="connsiteX15" fmla="*/ 780993 w 867671"/>
              <a:gd name="connsiteY15" fmla="*/ 241935 h 564728"/>
              <a:gd name="connsiteX16" fmla="*/ 400946 w 867671"/>
              <a:gd name="connsiteY16" fmla="*/ 400050 h 564728"/>
              <a:gd name="connsiteX17" fmla="*/ 136151 w 867671"/>
              <a:gd name="connsiteY17" fmla="*/ 295275 h 564728"/>
              <a:gd name="connsiteX18" fmla="*/ 136151 w 867671"/>
              <a:gd name="connsiteY18" fmla="*/ 209550 h 564728"/>
              <a:gd name="connsiteX19" fmla="*/ 753371 w 867671"/>
              <a:gd name="connsiteY19" fmla="*/ 395287 h 564728"/>
              <a:gd name="connsiteX20" fmla="*/ 107576 w 867671"/>
              <a:gd name="connsiteY20" fmla="*/ 447675 h 564728"/>
              <a:gd name="connsiteX21" fmla="*/ 107576 w 867671"/>
              <a:gd name="connsiteY21" fmla="*/ 361950 h 564728"/>
              <a:gd name="connsiteX22" fmla="*/ 753371 w 867671"/>
              <a:gd name="connsiteY22" fmla="*/ 314325 h 564728"/>
              <a:gd name="connsiteX23" fmla="*/ 753371 w 867671"/>
              <a:gd name="connsiteY23" fmla="*/ 395287 h 564728"/>
              <a:gd name="connsiteX0" fmla="*/ 862036 w 862036"/>
              <a:gd name="connsiteY0" fmla="*/ 266700 h 447675"/>
              <a:gd name="connsiteX1" fmla="*/ 812506 w 862036"/>
              <a:gd name="connsiteY1" fmla="*/ 248602 h 447675"/>
              <a:gd name="connsiteX2" fmla="*/ 812506 w 862036"/>
              <a:gd name="connsiteY2" fmla="*/ 144780 h 447675"/>
              <a:gd name="connsiteX3" fmla="*/ 862036 w 862036"/>
              <a:gd name="connsiteY3" fmla="*/ 123825 h 447675"/>
              <a:gd name="connsiteX4" fmla="*/ 526756 w 862036"/>
              <a:gd name="connsiteY4" fmla="*/ 0 h 447675"/>
              <a:gd name="connsiteX5" fmla="*/ 119086 w 862036"/>
              <a:gd name="connsiteY5" fmla="*/ 142875 h 447675"/>
              <a:gd name="connsiteX6" fmla="*/ 79081 w 862036"/>
              <a:gd name="connsiteY6" fmla="*/ 257175 h 447675"/>
              <a:gd name="connsiteX7" fmla="*/ 83843 w 862036"/>
              <a:gd name="connsiteY7" fmla="*/ 299085 h 447675"/>
              <a:gd name="connsiteX8" fmla="*/ 50506 w 862036"/>
              <a:gd name="connsiteY8" fmla="*/ 409575 h 447675"/>
              <a:gd name="connsiteX9" fmla="*/ 783931 w 862036"/>
              <a:gd name="connsiteY9" fmla="*/ 299085 h 447675"/>
              <a:gd name="connsiteX10" fmla="*/ 862036 w 862036"/>
              <a:gd name="connsiteY10" fmla="*/ 266700 h 447675"/>
              <a:gd name="connsiteX11" fmla="*/ 130516 w 862036"/>
              <a:gd name="connsiteY11" fmla="*/ 209550 h 447675"/>
              <a:gd name="connsiteX12" fmla="*/ 395311 w 862036"/>
              <a:gd name="connsiteY12" fmla="*/ 313372 h 447675"/>
              <a:gd name="connsiteX13" fmla="*/ 775358 w 862036"/>
              <a:gd name="connsiteY13" fmla="*/ 160020 h 447675"/>
              <a:gd name="connsiteX14" fmla="*/ 775358 w 862036"/>
              <a:gd name="connsiteY14" fmla="*/ 241935 h 447675"/>
              <a:gd name="connsiteX15" fmla="*/ 395311 w 862036"/>
              <a:gd name="connsiteY15" fmla="*/ 400050 h 447675"/>
              <a:gd name="connsiteX16" fmla="*/ 130516 w 862036"/>
              <a:gd name="connsiteY16" fmla="*/ 295275 h 447675"/>
              <a:gd name="connsiteX17" fmla="*/ 130516 w 862036"/>
              <a:gd name="connsiteY17" fmla="*/ 209550 h 447675"/>
              <a:gd name="connsiteX18" fmla="*/ 747736 w 862036"/>
              <a:gd name="connsiteY18" fmla="*/ 395287 h 447675"/>
              <a:gd name="connsiteX19" fmla="*/ 101941 w 862036"/>
              <a:gd name="connsiteY19" fmla="*/ 447675 h 447675"/>
              <a:gd name="connsiteX20" fmla="*/ 101941 w 862036"/>
              <a:gd name="connsiteY20" fmla="*/ 361950 h 447675"/>
              <a:gd name="connsiteX21" fmla="*/ 747736 w 862036"/>
              <a:gd name="connsiteY21" fmla="*/ 314325 h 447675"/>
              <a:gd name="connsiteX22" fmla="*/ 747736 w 862036"/>
              <a:gd name="connsiteY22" fmla="*/ 395287 h 447675"/>
              <a:gd name="connsiteX0" fmla="*/ 862036 w 862036"/>
              <a:gd name="connsiteY0" fmla="*/ 266700 h 447675"/>
              <a:gd name="connsiteX1" fmla="*/ 812506 w 862036"/>
              <a:gd name="connsiteY1" fmla="*/ 248602 h 447675"/>
              <a:gd name="connsiteX2" fmla="*/ 812506 w 862036"/>
              <a:gd name="connsiteY2" fmla="*/ 144780 h 447675"/>
              <a:gd name="connsiteX3" fmla="*/ 862036 w 862036"/>
              <a:gd name="connsiteY3" fmla="*/ 123825 h 447675"/>
              <a:gd name="connsiteX4" fmla="*/ 526756 w 862036"/>
              <a:gd name="connsiteY4" fmla="*/ 0 h 447675"/>
              <a:gd name="connsiteX5" fmla="*/ 119086 w 862036"/>
              <a:gd name="connsiteY5" fmla="*/ 142875 h 447675"/>
              <a:gd name="connsiteX6" fmla="*/ 79081 w 862036"/>
              <a:gd name="connsiteY6" fmla="*/ 257175 h 447675"/>
              <a:gd name="connsiteX7" fmla="*/ 83843 w 862036"/>
              <a:gd name="connsiteY7" fmla="*/ 299085 h 447675"/>
              <a:gd name="connsiteX8" fmla="*/ 50506 w 862036"/>
              <a:gd name="connsiteY8" fmla="*/ 409575 h 447675"/>
              <a:gd name="connsiteX9" fmla="*/ 783931 w 862036"/>
              <a:gd name="connsiteY9" fmla="*/ 299085 h 447675"/>
              <a:gd name="connsiteX10" fmla="*/ 862036 w 862036"/>
              <a:gd name="connsiteY10" fmla="*/ 266700 h 447675"/>
              <a:gd name="connsiteX11" fmla="*/ 130516 w 862036"/>
              <a:gd name="connsiteY11" fmla="*/ 209550 h 447675"/>
              <a:gd name="connsiteX12" fmla="*/ 395311 w 862036"/>
              <a:gd name="connsiteY12" fmla="*/ 313372 h 447675"/>
              <a:gd name="connsiteX13" fmla="*/ 775358 w 862036"/>
              <a:gd name="connsiteY13" fmla="*/ 160020 h 447675"/>
              <a:gd name="connsiteX14" fmla="*/ 775358 w 862036"/>
              <a:gd name="connsiteY14" fmla="*/ 241935 h 447675"/>
              <a:gd name="connsiteX15" fmla="*/ 395311 w 862036"/>
              <a:gd name="connsiteY15" fmla="*/ 400050 h 447675"/>
              <a:gd name="connsiteX16" fmla="*/ 130516 w 862036"/>
              <a:gd name="connsiteY16" fmla="*/ 295275 h 447675"/>
              <a:gd name="connsiteX17" fmla="*/ 130516 w 862036"/>
              <a:gd name="connsiteY17" fmla="*/ 209550 h 447675"/>
              <a:gd name="connsiteX18" fmla="*/ 747736 w 862036"/>
              <a:gd name="connsiteY18" fmla="*/ 314325 h 447675"/>
              <a:gd name="connsiteX19" fmla="*/ 101941 w 862036"/>
              <a:gd name="connsiteY19" fmla="*/ 447675 h 447675"/>
              <a:gd name="connsiteX20" fmla="*/ 101941 w 862036"/>
              <a:gd name="connsiteY20" fmla="*/ 361950 h 447675"/>
              <a:gd name="connsiteX21" fmla="*/ 747736 w 862036"/>
              <a:gd name="connsiteY21" fmla="*/ 314325 h 447675"/>
              <a:gd name="connsiteX0" fmla="*/ 862036 w 862036"/>
              <a:gd name="connsiteY0" fmla="*/ 266700 h 409575"/>
              <a:gd name="connsiteX1" fmla="*/ 812506 w 862036"/>
              <a:gd name="connsiteY1" fmla="*/ 248602 h 409575"/>
              <a:gd name="connsiteX2" fmla="*/ 812506 w 862036"/>
              <a:gd name="connsiteY2" fmla="*/ 144780 h 409575"/>
              <a:gd name="connsiteX3" fmla="*/ 862036 w 862036"/>
              <a:gd name="connsiteY3" fmla="*/ 123825 h 409575"/>
              <a:gd name="connsiteX4" fmla="*/ 526756 w 862036"/>
              <a:gd name="connsiteY4" fmla="*/ 0 h 409575"/>
              <a:gd name="connsiteX5" fmla="*/ 119086 w 862036"/>
              <a:gd name="connsiteY5" fmla="*/ 142875 h 409575"/>
              <a:gd name="connsiteX6" fmla="*/ 79081 w 862036"/>
              <a:gd name="connsiteY6" fmla="*/ 257175 h 409575"/>
              <a:gd name="connsiteX7" fmla="*/ 83843 w 862036"/>
              <a:gd name="connsiteY7" fmla="*/ 299085 h 409575"/>
              <a:gd name="connsiteX8" fmla="*/ 50506 w 862036"/>
              <a:gd name="connsiteY8" fmla="*/ 409575 h 409575"/>
              <a:gd name="connsiteX9" fmla="*/ 783931 w 862036"/>
              <a:gd name="connsiteY9" fmla="*/ 299085 h 409575"/>
              <a:gd name="connsiteX10" fmla="*/ 862036 w 862036"/>
              <a:gd name="connsiteY10" fmla="*/ 266700 h 409575"/>
              <a:gd name="connsiteX11" fmla="*/ 130516 w 862036"/>
              <a:gd name="connsiteY11" fmla="*/ 209550 h 409575"/>
              <a:gd name="connsiteX12" fmla="*/ 395311 w 862036"/>
              <a:gd name="connsiteY12" fmla="*/ 313372 h 409575"/>
              <a:gd name="connsiteX13" fmla="*/ 775358 w 862036"/>
              <a:gd name="connsiteY13" fmla="*/ 160020 h 409575"/>
              <a:gd name="connsiteX14" fmla="*/ 775358 w 862036"/>
              <a:gd name="connsiteY14" fmla="*/ 241935 h 409575"/>
              <a:gd name="connsiteX15" fmla="*/ 395311 w 862036"/>
              <a:gd name="connsiteY15" fmla="*/ 400050 h 409575"/>
              <a:gd name="connsiteX16" fmla="*/ 130516 w 862036"/>
              <a:gd name="connsiteY16" fmla="*/ 295275 h 409575"/>
              <a:gd name="connsiteX17" fmla="*/ 130516 w 862036"/>
              <a:gd name="connsiteY17" fmla="*/ 209550 h 409575"/>
              <a:gd name="connsiteX18" fmla="*/ 747736 w 862036"/>
              <a:gd name="connsiteY18" fmla="*/ 314325 h 409575"/>
              <a:gd name="connsiteX19" fmla="*/ 101941 w 862036"/>
              <a:gd name="connsiteY19" fmla="*/ 361950 h 409575"/>
              <a:gd name="connsiteX20" fmla="*/ 747736 w 862036"/>
              <a:gd name="connsiteY20" fmla="*/ 314325 h 409575"/>
              <a:gd name="connsiteX0" fmla="*/ 862036 w 862036"/>
              <a:gd name="connsiteY0" fmla="*/ 266700 h 409575"/>
              <a:gd name="connsiteX1" fmla="*/ 812506 w 862036"/>
              <a:gd name="connsiteY1" fmla="*/ 248602 h 409575"/>
              <a:gd name="connsiteX2" fmla="*/ 812506 w 862036"/>
              <a:gd name="connsiteY2" fmla="*/ 144780 h 409575"/>
              <a:gd name="connsiteX3" fmla="*/ 862036 w 862036"/>
              <a:gd name="connsiteY3" fmla="*/ 123825 h 409575"/>
              <a:gd name="connsiteX4" fmla="*/ 526756 w 862036"/>
              <a:gd name="connsiteY4" fmla="*/ 0 h 409575"/>
              <a:gd name="connsiteX5" fmla="*/ 119086 w 862036"/>
              <a:gd name="connsiteY5" fmla="*/ 142875 h 409575"/>
              <a:gd name="connsiteX6" fmla="*/ 79081 w 862036"/>
              <a:gd name="connsiteY6" fmla="*/ 257175 h 409575"/>
              <a:gd name="connsiteX7" fmla="*/ 83843 w 862036"/>
              <a:gd name="connsiteY7" fmla="*/ 299085 h 409575"/>
              <a:gd name="connsiteX8" fmla="*/ 50506 w 862036"/>
              <a:gd name="connsiteY8" fmla="*/ 409575 h 409575"/>
              <a:gd name="connsiteX9" fmla="*/ 783931 w 862036"/>
              <a:gd name="connsiteY9" fmla="*/ 299085 h 409575"/>
              <a:gd name="connsiteX10" fmla="*/ 862036 w 862036"/>
              <a:gd name="connsiteY10" fmla="*/ 266700 h 409575"/>
              <a:gd name="connsiteX11" fmla="*/ 130516 w 862036"/>
              <a:gd name="connsiteY11" fmla="*/ 209550 h 409575"/>
              <a:gd name="connsiteX12" fmla="*/ 395311 w 862036"/>
              <a:gd name="connsiteY12" fmla="*/ 313372 h 409575"/>
              <a:gd name="connsiteX13" fmla="*/ 775358 w 862036"/>
              <a:gd name="connsiteY13" fmla="*/ 160020 h 409575"/>
              <a:gd name="connsiteX14" fmla="*/ 775358 w 862036"/>
              <a:gd name="connsiteY14" fmla="*/ 241935 h 409575"/>
              <a:gd name="connsiteX15" fmla="*/ 395311 w 862036"/>
              <a:gd name="connsiteY15" fmla="*/ 400050 h 409575"/>
              <a:gd name="connsiteX16" fmla="*/ 130516 w 862036"/>
              <a:gd name="connsiteY16" fmla="*/ 295275 h 409575"/>
              <a:gd name="connsiteX17" fmla="*/ 130516 w 862036"/>
              <a:gd name="connsiteY17" fmla="*/ 209550 h 409575"/>
              <a:gd name="connsiteX0" fmla="*/ 782955 w 782955"/>
              <a:gd name="connsiteY0" fmla="*/ 266700 h 427166"/>
              <a:gd name="connsiteX1" fmla="*/ 733425 w 782955"/>
              <a:gd name="connsiteY1" fmla="*/ 248602 h 427166"/>
              <a:gd name="connsiteX2" fmla="*/ 733425 w 782955"/>
              <a:gd name="connsiteY2" fmla="*/ 144780 h 427166"/>
              <a:gd name="connsiteX3" fmla="*/ 782955 w 782955"/>
              <a:gd name="connsiteY3" fmla="*/ 123825 h 427166"/>
              <a:gd name="connsiteX4" fmla="*/ 447675 w 782955"/>
              <a:gd name="connsiteY4" fmla="*/ 0 h 427166"/>
              <a:gd name="connsiteX5" fmla="*/ 40005 w 782955"/>
              <a:gd name="connsiteY5" fmla="*/ 142875 h 427166"/>
              <a:gd name="connsiteX6" fmla="*/ 0 w 782955"/>
              <a:gd name="connsiteY6" fmla="*/ 257175 h 427166"/>
              <a:gd name="connsiteX7" fmla="*/ 4762 w 782955"/>
              <a:gd name="connsiteY7" fmla="*/ 299085 h 427166"/>
              <a:gd name="connsiteX8" fmla="*/ 278289 w 782955"/>
              <a:gd name="connsiteY8" fmla="*/ 427166 h 427166"/>
              <a:gd name="connsiteX9" fmla="*/ 704850 w 782955"/>
              <a:gd name="connsiteY9" fmla="*/ 299085 h 427166"/>
              <a:gd name="connsiteX10" fmla="*/ 782955 w 782955"/>
              <a:gd name="connsiteY10" fmla="*/ 266700 h 427166"/>
              <a:gd name="connsiteX11" fmla="*/ 51435 w 782955"/>
              <a:gd name="connsiteY11" fmla="*/ 209550 h 427166"/>
              <a:gd name="connsiteX12" fmla="*/ 316230 w 782955"/>
              <a:gd name="connsiteY12" fmla="*/ 313372 h 427166"/>
              <a:gd name="connsiteX13" fmla="*/ 696277 w 782955"/>
              <a:gd name="connsiteY13" fmla="*/ 160020 h 427166"/>
              <a:gd name="connsiteX14" fmla="*/ 696277 w 782955"/>
              <a:gd name="connsiteY14" fmla="*/ 241935 h 427166"/>
              <a:gd name="connsiteX15" fmla="*/ 316230 w 782955"/>
              <a:gd name="connsiteY15" fmla="*/ 400050 h 427166"/>
              <a:gd name="connsiteX16" fmla="*/ 51435 w 782955"/>
              <a:gd name="connsiteY16" fmla="*/ 295275 h 427166"/>
              <a:gd name="connsiteX17" fmla="*/ 51435 w 782955"/>
              <a:gd name="connsiteY17" fmla="*/ 209550 h 427166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04850 w 782955"/>
              <a:gd name="connsiteY9" fmla="*/ 299085 h 454530"/>
              <a:gd name="connsiteX10" fmla="*/ 782955 w 782955"/>
              <a:gd name="connsiteY10" fmla="*/ 266700 h 454530"/>
              <a:gd name="connsiteX11" fmla="*/ 51435 w 782955"/>
              <a:gd name="connsiteY11" fmla="*/ 209550 h 454530"/>
              <a:gd name="connsiteX12" fmla="*/ 316230 w 782955"/>
              <a:gd name="connsiteY12" fmla="*/ 313372 h 454530"/>
              <a:gd name="connsiteX13" fmla="*/ 696277 w 782955"/>
              <a:gd name="connsiteY13" fmla="*/ 160020 h 454530"/>
              <a:gd name="connsiteX14" fmla="*/ 696277 w 782955"/>
              <a:gd name="connsiteY14" fmla="*/ 241935 h 454530"/>
              <a:gd name="connsiteX15" fmla="*/ 316230 w 782955"/>
              <a:gd name="connsiteY15" fmla="*/ 400050 h 454530"/>
              <a:gd name="connsiteX16" fmla="*/ 51435 w 782955"/>
              <a:gd name="connsiteY16" fmla="*/ 295275 h 454530"/>
              <a:gd name="connsiteX17" fmla="*/ 51435 w 782955"/>
              <a:gd name="connsiteY17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82955 w 782955"/>
              <a:gd name="connsiteY9" fmla="*/ 266700 h 454530"/>
              <a:gd name="connsiteX10" fmla="*/ 51435 w 782955"/>
              <a:gd name="connsiteY10" fmla="*/ 209550 h 454530"/>
              <a:gd name="connsiteX11" fmla="*/ 316230 w 782955"/>
              <a:gd name="connsiteY11" fmla="*/ 313372 h 454530"/>
              <a:gd name="connsiteX12" fmla="*/ 696277 w 782955"/>
              <a:gd name="connsiteY12" fmla="*/ 160020 h 454530"/>
              <a:gd name="connsiteX13" fmla="*/ 696277 w 782955"/>
              <a:gd name="connsiteY13" fmla="*/ 241935 h 454530"/>
              <a:gd name="connsiteX14" fmla="*/ 316230 w 782955"/>
              <a:gd name="connsiteY14" fmla="*/ 400050 h 454530"/>
              <a:gd name="connsiteX15" fmla="*/ 51435 w 782955"/>
              <a:gd name="connsiteY15" fmla="*/ 295275 h 454530"/>
              <a:gd name="connsiteX16" fmla="*/ 51435 w 782955"/>
              <a:gd name="connsiteY16" fmla="*/ 209550 h 454530"/>
              <a:gd name="connsiteX0" fmla="*/ 782955 w 782955"/>
              <a:gd name="connsiteY0" fmla="*/ 266700 h 454530"/>
              <a:gd name="connsiteX1" fmla="*/ 733425 w 782955"/>
              <a:gd name="connsiteY1" fmla="*/ 248602 h 454530"/>
              <a:gd name="connsiteX2" fmla="*/ 733425 w 782955"/>
              <a:gd name="connsiteY2" fmla="*/ 144780 h 454530"/>
              <a:gd name="connsiteX3" fmla="*/ 782955 w 782955"/>
              <a:gd name="connsiteY3" fmla="*/ 123825 h 454530"/>
              <a:gd name="connsiteX4" fmla="*/ 447675 w 782955"/>
              <a:gd name="connsiteY4" fmla="*/ 0 h 454530"/>
              <a:gd name="connsiteX5" fmla="*/ 40005 w 782955"/>
              <a:gd name="connsiteY5" fmla="*/ 142875 h 454530"/>
              <a:gd name="connsiteX6" fmla="*/ 0 w 782955"/>
              <a:gd name="connsiteY6" fmla="*/ 257175 h 454530"/>
              <a:gd name="connsiteX7" fmla="*/ 4762 w 782955"/>
              <a:gd name="connsiteY7" fmla="*/ 299085 h 454530"/>
              <a:gd name="connsiteX8" fmla="*/ 317380 w 782955"/>
              <a:gd name="connsiteY8" fmla="*/ 454530 h 454530"/>
              <a:gd name="connsiteX9" fmla="*/ 782955 w 782955"/>
              <a:gd name="connsiteY9" fmla="*/ 266700 h 454530"/>
              <a:gd name="connsiteX10" fmla="*/ 51435 w 782955"/>
              <a:gd name="connsiteY10" fmla="*/ 209550 h 454530"/>
              <a:gd name="connsiteX11" fmla="*/ 316230 w 782955"/>
              <a:gd name="connsiteY11" fmla="*/ 313372 h 454530"/>
              <a:gd name="connsiteX12" fmla="*/ 696277 w 782955"/>
              <a:gd name="connsiteY12" fmla="*/ 160020 h 454530"/>
              <a:gd name="connsiteX13" fmla="*/ 696277 w 782955"/>
              <a:gd name="connsiteY13" fmla="*/ 241935 h 454530"/>
              <a:gd name="connsiteX14" fmla="*/ 316230 w 782955"/>
              <a:gd name="connsiteY14" fmla="*/ 400050 h 454530"/>
              <a:gd name="connsiteX15" fmla="*/ 51435 w 782955"/>
              <a:gd name="connsiteY15" fmla="*/ 295275 h 454530"/>
              <a:gd name="connsiteX16" fmla="*/ 51435 w 782955"/>
              <a:gd name="connsiteY16" fmla="*/ 209550 h 454530"/>
              <a:gd name="connsiteX0" fmla="*/ 782955 w 782955"/>
              <a:gd name="connsiteY0" fmla="*/ 266700 h 464303"/>
              <a:gd name="connsiteX1" fmla="*/ 733425 w 782955"/>
              <a:gd name="connsiteY1" fmla="*/ 248602 h 464303"/>
              <a:gd name="connsiteX2" fmla="*/ 733425 w 782955"/>
              <a:gd name="connsiteY2" fmla="*/ 144780 h 464303"/>
              <a:gd name="connsiteX3" fmla="*/ 782955 w 782955"/>
              <a:gd name="connsiteY3" fmla="*/ 123825 h 464303"/>
              <a:gd name="connsiteX4" fmla="*/ 447675 w 782955"/>
              <a:gd name="connsiteY4" fmla="*/ 0 h 464303"/>
              <a:gd name="connsiteX5" fmla="*/ 40005 w 782955"/>
              <a:gd name="connsiteY5" fmla="*/ 142875 h 464303"/>
              <a:gd name="connsiteX6" fmla="*/ 0 w 782955"/>
              <a:gd name="connsiteY6" fmla="*/ 257175 h 464303"/>
              <a:gd name="connsiteX7" fmla="*/ 4762 w 782955"/>
              <a:gd name="connsiteY7" fmla="*/ 299085 h 464303"/>
              <a:gd name="connsiteX8" fmla="*/ 319335 w 782955"/>
              <a:gd name="connsiteY8" fmla="*/ 464303 h 464303"/>
              <a:gd name="connsiteX9" fmla="*/ 782955 w 782955"/>
              <a:gd name="connsiteY9" fmla="*/ 266700 h 464303"/>
              <a:gd name="connsiteX10" fmla="*/ 51435 w 782955"/>
              <a:gd name="connsiteY10" fmla="*/ 209550 h 464303"/>
              <a:gd name="connsiteX11" fmla="*/ 316230 w 782955"/>
              <a:gd name="connsiteY11" fmla="*/ 313372 h 464303"/>
              <a:gd name="connsiteX12" fmla="*/ 696277 w 782955"/>
              <a:gd name="connsiteY12" fmla="*/ 160020 h 464303"/>
              <a:gd name="connsiteX13" fmla="*/ 696277 w 782955"/>
              <a:gd name="connsiteY13" fmla="*/ 241935 h 464303"/>
              <a:gd name="connsiteX14" fmla="*/ 316230 w 782955"/>
              <a:gd name="connsiteY14" fmla="*/ 400050 h 464303"/>
              <a:gd name="connsiteX15" fmla="*/ 51435 w 782955"/>
              <a:gd name="connsiteY15" fmla="*/ 295275 h 464303"/>
              <a:gd name="connsiteX16" fmla="*/ 51435 w 782955"/>
              <a:gd name="connsiteY16" fmla="*/ 209550 h 464303"/>
              <a:gd name="connsiteX0" fmla="*/ 782955 w 782955"/>
              <a:gd name="connsiteY0" fmla="*/ 266700 h 464303"/>
              <a:gd name="connsiteX1" fmla="*/ 733425 w 782955"/>
              <a:gd name="connsiteY1" fmla="*/ 248602 h 464303"/>
              <a:gd name="connsiteX2" fmla="*/ 733425 w 782955"/>
              <a:gd name="connsiteY2" fmla="*/ 144780 h 464303"/>
              <a:gd name="connsiteX3" fmla="*/ 782955 w 782955"/>
              <a:gd name="connsiteY3" fmla="*/ 123825 h 464303"/>
              <a:gd name="connsiteX4" fmla="*/ 447675 w 782955"/>
              <a:gd name="connsiteY4" fmla="*/ 0 h 464303"/>
              <a:gd name="connsiteX5" fmla="*/ 40005 w 782955"/>
              <a:gd name="connsiteY5" fmla="*/ 142875 h 464303"/>
              <a:gd name="connsiteX6" fmla="*/ 0 w 782955"/>
              <a:gd name="connsiteY6" fmla="*/ 257175 h 464303"/>
              <a:gd name="connsiteX7" fmla="*/ 4762 w 782955"/>
              <a:gd name="connsiteY7" fmla="*/ 299085 h 464303"/>
              <a:gd name="connsiteX8" fmla="*/ 319335 w 782955"/>
              <a:gd name="connsiteY8" fmla="*/ 464303 h 464303"/>
              <a:gd name="connsiteX9" fmla="*/ 782955 w 782955"/>
              <a:gd name="connsiteY9" fmla="*/ 266700 h 464303"/>
              <a:gd name="connsiteX10" fmla="*/ 51435 w 782955"/>
              <a:gd name="connsiteY10" fmla="*/ 209550 h 464303"/>
              <a:gd name="connsiteX11" fmla="*/ 316230 w 782955"/>
              <a:gd name="connsiteY11" fmla="*/ 313372 h 464303"/>
              <a:gd name="connsiteX12" fmla="*/ 696277 w 782955"/>
              <a:gd name="connsiteY12" fmla="*/ 160020 h 464303"/>
              <a:gd name="connsiteX13" fmla="*/ 696277 w 782955"/>
              <a:gd name="connsiteY13" fmla="*/ 241935 h 464303"/>
              <a:gd name="connsiteX14" fmla="*/ 316230 w 782955"/>
              <a:gd name="connsiteY14" fmla="*/ 400050 h 464303"/>
              <a:gd name="connsiteX15" fmla="*/ 51435 w 782955"/>
              <a:gd name="connsiteY15" fmla="*/ 295275 h 464303"/>
              <a:gd name="connsiteX16" fmla="*/ 51435 w 782955"/>
              <a:gd name="connsiteY16" fmla="*/ 209550 h 464303"/>
              <a:gd name="connsiteX0" fmla="*/ 783670 w 783670"/>
              <a:gd name="connsiteY0" fmla="*/ 266700 h 464303"/>
              <a:gd name="connsiteX1" fmla="*/ 734140 w 783670"/>
              <a:gd name="connsiteY1" fmla="*/ 248602 h 464303"/>
              <a:gd name="connsiteX2" fmla="*/ 734140 w 783670"/>
              <a:gd name="connsiteY2" fmla="*/ 144780 h 464303"/>
              <a:gd name="connsiteX3" fmla="*/ 783670 w 783670"/>
              <a:gd name="connsiteY3" fmla="*/ 123825 h 464303"/>
              <a:gd name="connsiteX4" fmla="*/ 448390 w 783670"/>
              <a:gd name="connsiteY4" fmla="*/ 0 h 464303"/>
              <a:gd name="connsiteX5" fmla="*/ 40720 w 783670"/>
              <a:gd name="connsiteY5" fmla="*/ 142875 h 464303"/>
              <a:gd name="connsiteX6" fmla="*/ 715 w 783670"/>
              <a:gd name="connsiteY6" fmla="*/ 257175 h 464303"/>
              <a:gd name="connsiteX7" fmla="*/ 15250 w 783670"/>
              <a:gd name="connsiteY7" fmla="*/ 320585 h 464303"/>
              <a:gd name="connsiteX8" fmla="*/ 320050 w 783670"/>
              <a:gd name="connsiteY8" fmla="*/ 464303 h 464303"/>
              <a:gd name="connsiteX9" fmla="*/ 783670 w 783670"/>
              <a:gd name="connsiteY9" fmla="*/ 266700 h 464303"/>
              <a:gd name="connsiteX10" fmla="*/ 52150 w 783670"/>
              <a:gd name="connsiteY10" fmla="*/ 209550 h 464303"/>
              <a:gd name="connsiteX11" fmla="*/ 316945 w 783670"/>
              <a:gd name="connsiteY11" fmla="*/ 313372 h 464303"/>
              <a:gd name="connsiteX12" fmla="*/ 696992 w 783670"/>
              <a:gd name="connsiteY12" fmla="*/ 160020 h 464303"/>
              <a:gd name="connsiteX13" fmla="*/ 696992 w 783670"/>
              <a:gd name="connsiteY13" fmla="*/ 241935 h 464303"/>
              <a:gd name="connsiteX14" fmla="*/ 316945 w 783670"/>
              <a:gd name="connsiteY14" fmla="*/ 400050 h 464303"/>
              <a:gd name="connsiteX15" fmla="*/ 52150 w 783670"/>
              <a:gd name="connsiteY15" fmla="*/ 295275 h 464303"/>
              <a:gd name="connsiteX16" fmla="*/ 52150 w 783670"/>
              <a:gd name="connsiteY16" fmla="*/ 209550 h 464303"/>
              <a:gd name="connsiteX0" fmla="*/ 783670 w 783670"/>
              <a:gd name="connsiteY0" fmla="*/ 266700 h 464303"/>
              <a:gd name="connsiteX1" fmla="*/ 734140 w 783670"/>
              <a:gd name="connsiteY1" fmla="*/ 248602 h 464303"/>
              <a:gd name="connsiteX2" fmla="*/ 734140 w 783670"/>
              <a:gd name="connsiteY2" fmla="*/ 144780 h 464303"/>
              <a:gd name="connsiteX3" fmla="*/ 783670 w 783670"/>
              <a:gd name="connsiteY3" fmla="*/ 123825 h 464303"/>
              <a:gd name="connsiteX4" fmla="*/ 448390 w 783670"/>
              <a:gd name="connsiteY4" fmla="*/ 0 h 464303"/>
              <a:gd name="connsiteX5" fmla="*/ 40720 w 783670"/>
              <a:gd name="connsiteY5" fmla="*/ 142875 h 464303"/>
              <a:gd name="connsiteX6" fmla="*/ 715 w 783670"/>
              <a:gd name="connsiteY6" fmla="*/ 257175 h 464303"/>
              <a:gd name="connsiteX7" fmla="*/ 15250 w 783670"/>
              <a:gd name="connsiteY7" fmla="*/ 320585 h 464303"/>
              <a:gd name="connsiteX8" fmla="*/ 320050 w 783670"/>
              <a:gd name="connsiteY8" fmla="*/ 464303 h 464303"/>
              <a:gd name="connsiteX9" fmla="*/ 783670 w 783670"/>
              <a:gd name="connsiteY9" fmla="*/ 266700 h 464303"/>
              <a:gd name="connsiteX10" fmla="*/ 52150 w 783670"/>
              <a:gd name="connsiteY10" fmla="*/ 209550 h 464303"/>
              <a:gd name="connsiteX11" fmla="*/ 316945 w 783670"/>
              <a:gd name="connsiteY11" fmla="*/ 313372 h 464303"/>
              <a:gd name="connsiteX12" fmla="*/ 696992 w 783670"/>
              <a:gd name="connsiteY12" fmla="*/ 160020 h 464303"/>
              <a:gd name="connsiteX13" fmla="*/ 696992 w 783670"/>
              <a:gd name="connsiteY13" fmla="*/ 241935 h 464303"/>
              <a:gd name="connsiteX14" fmla="*/ 316945 w 783670"/>
              <a:gd name="connsiteY14" fmla="*/ 400050 h 464303"/>
              <a:gd name="connsiteX15" fmla="*/ 52150 w 783670"/>
              <a:gd name="connsiteY15" fmla="*/ 295275 h 464303"/>
              <a:gd name="connsiteX16" fmla="*/ 52150 w 783670"/>
              <a:gd name="connsiteY16" fmla="*/ 209550 h 464303"/>
              <a:gd name="connsiteX0" fmla="*/ 784068 w 784068"/>
              <a:gd name="connsiteY0" fmla="*/ 266700 h 464303"/>
              <a:gd name="connsiteX1" fmla="*/ 734538 w 784068"/>
              <a:gd name="connsiteY1" fmla="*/ 248602 h 464303"/>
              <a:gd name="connsiteX2" fmla="*/ 734538 w 784068"/>
              <a:gd name="connsiteY2" fmla="*/ 144780 h 464303"/>
              <a:gd name="connsiteX3" fmla="*/ 784068 w 784068"/>
              <a:gd name="connsiteY3" fmla="*/ 123825 h 464303"/>
              <a:gd name="connsiteX4" fmla="*/ 448788 w 784068"/>
              <a:gd name="connsiteY4" fmla="*/ 0 h 464303"/>
              <a:gd name="connsiteX5" fmla="*/ 41118 w 784068"/>
              <a:gd name="connsiteY5" fmla="*/ 142875 h 464303"/>
              <a:gd name="connsiteX6" fmla="*/ 1113 w 784068"/>
              <a:gd name="connsiteY6" fmla="*/ 257175 h 464303"/>
              <a:gd name="connsiteX7" fmla="*/ 11739 w 784068"/>
              <a:gd name="connsiteY7" fmla="*/ 330358 h 464303"/>
              <a:gd name="connsiteX8" fmla="*/ 320448 w 784068"/>
              <a:gd name="connsiteY8" fmla="*/ 464303 h 464303"/>
              <a:gd name="connsiteX9" fmla="*/ 784068 w 784068"/>
              <a:gd name="connsiteY9" fmla="*/ 266700 h 464303"/>
              <a:gd name="connsiteX10" fmla="*/ 52548 w 784068"/>
              <a:gd name="connsiteY10" fmla="*/ 209550 h 464303"/>
              <a:gd name="connsiteX11" fmla="*/ 317343 w 784068"/>
              <a:gd name="connsiteY11" fmla="*/ 313372 h 464303"/>
              <a:gd name="connsiteX12" fmla="*/ 697390 w 784068"/>
              <a:gd name="connsiteY12" fmla="*/ 160020 h 464303"/>
              <a:gd name="connsiteX13" fmla="*/ 697390 w 784068"/>
              <a:gd name="connsiteY13" fmla="*/ 241935 h 464303"/>
              <a:gd name="connsiteX14" fmla="*/ 317343 w 784068"/>
              <a:gd name="connsiteY14" fmla="*/ 400050 h 464303"/>
              <a:gd name="connsiteX15" fmla="*/ 52548 w 784068"/>
              <a:gd name="connsiteY15" fmla="*/ 295275 h 464303"/>
              <a:gd name="connsiteX16" fmla="*/ 52548 w 784068"/>
              <a:gd name="connsiteY16" fmla="*/ 209550 h 464303"/>
              <a:gd name="connsiteX0" fmla="*/ 784068 w 784068"/>
              <a:gd name="connsiteY0" fmla="*/ 266700 h 464303"/>
              <a:gd name="connsiteX1" fmla="*/ 734538 w 784068"/>
              <a:gd name="connsiteY1" fmla="*/ 248602 h 464303"/>
              <a:gd name="connsiteX2" fmla="*/ 734538 w 784068"/>
              <a:gd name="connsiteY2" fmla="*/ 144780 h 464303"/>
              <a:gd name="connsiteX3" fmla="*/ 784068 w 784068"/>
              <a:gd name="connsiteY3" fmla="*/ 123825 h 464303"/>
              <a:gd name="connsiteX4" fmla="*/ 448788 w 784068"/>
              <a:gd name="connsiteY4" fmla="*/ 0 h 464303"/>
              <a:gd name="connsiteX5" fmla="*/ 41118 w 784068"/>
              <a:gd name="connsiteY5" fmla="*/ 142875 h 464303"/>
              <a:gd name="connsiteX6" fmla="*/ 1113 w 784068"/>
              <a:gd name="connsiteY6" fmla="*/ 257175 h 464303"/>
              <a:gd name="connsiteX7" fmla="*/ 11739 w 784068"/>
              <a:gd name="connsiteY7" fmla="*/ 330358 h 464303"/>
              <a:gd name="connsiteX8" fmla="*/ 320448 w 784068"/>
              <a:gd name="connsiteY8" fmla="*/ 464303 h 464303"/>
              <a:gd name="connsiteX9" fmla="*/ 784068 w 784068"/>
              <a:gd name="connsiteY9" fmla="*/ 266700 h 464303"/>
              <a:gd name="connsiteX10" fmla="*/ 52548 w 784068"/>
              <a:gd name="connsiteY10" fmla="*/ 209550 h 464303"/>
              <a:gd name="connsiteX11" fmla="*/ 317343 w 784068"/>
              <a:gd name="connsiteY11" fmla="*/ 313372 h 464303"/>
              <a:gd name="connsiteX12" fmla="*/ 697390 w 784068"/>
              <a:gd name="connsiteY12" fmla="*/ 160020 h 464303"/>
              <a:gd name="connsiteX13" fmla="*/ 697390 w 784068"/>
              <a:gd name="connsiteY13" fmla="*/ 241935 h 464303"/>
              <a:gd name="connsiteX14" fmla="*/ 317343 w 784068"/>
              <a:gd name="connsiteY14" fmla="*/ 400050 h 464303"/>
              <a:gd name="connsiteX15" fmla="*/ 52548 w 784068"/>
              <a:gd name="connsiteY15" fmla="*/ 295275 h 464303"/>
              <a:gd name="connsiteX16" fmla="*/ 52548 w 784068"/>
              <a:gd name="connsiteY16" fmla="*/ 209550 h 464303"/>
              <a:gd name="connsiteX0" fmla="*/ 784068 w 784068"/>
              <a:gd name="connsiteY0" fmla="*/ 266700 h 464303"/>
              <a:gd name="connsiteX1" fmla="*/ 734538 w 784068"/>
              <a:gd name="connsiteY1" fmla="*/ 248602 h 464303"/>
              <a:gd name="connsiteX2" fmla="*/ 734538 w 784068"/>
              <a:gd name="connsiteY2" fmla="*/ 144780 h 464303"/>
              <a:gd name="connsiteX3" fmla="*/ 784068 w 784068"/>
              <a:gd name="connsiteY3" fmla="*/ 123825 h 464303"/>
              <a:gd name="connsiteX4" fmla="*/ 448788 w 784068"/>
              <a:gd name="connsiteY4" fmla="*/ 0 h 464303"/>
              <a:gd name="connsiteX5" fmla="*/ 41118 w 784068"/>
              <a:gd name="connsiteY5" fmla="*/ 142875 h 464303"/>
              <a:gd name="connsiteX6" fmla="*/ 1113 w 784068"/>
              <a:gd name="connsiteY6" fmla="*/ 257175 h 464303"/>
              <a:gd name="connsiteX7" fmla="*/ 11739 w 784068"/>
              <a:gd name="connsiteY7" fmla="*/ 330358 h 464303"/>
              <a:gd name="connsiteX8" fmla="*/ 320448 w 784068"/>
              <a:gd name="connsiteY8" fmla="*/ 464303 h 464303"/>
              <a:gd name="connsiteX9" fmla="*/ 784068 w 784068"/>
              <a:gd name="connsiteY9" fmla="*/ 266700 h 464303"/>
              <a:gd name="connsiteX10" fmla="*/ 52548 w 784068"/>
              <a:gd name="connsiteY10" fmla="*/ 209550 h 464303"/>
              <a:gd name="connsiteX11" fmla="*/ 317343 w 784068"/>
              <a:gd name="connsiteY11" fmla="*/ 313372 h 464303"/>
              <a:gd name="connsiteX12" fmla="*/ 697390 w 784068"/>
              <a:gd name="connsiteY12" fmla="*/ 160020 h 464303"/>
              <a:gd name="connsiteX13" fmla="*/ 697390 w 784068"/>
              <a:gd name="connsiteY13" fmla="*/ 241935 h 464303"/>
              <a:gd name="connsiteX14" fmla="*/ 317343 w 784068"/>
              <a:gd name="connsiteY14" fmla="*/ 400050 h 464303"/>
              <a:gd name="connsiteX15" fmla="*/ 52548 w 784068"/>
              <a:gd name="connsiteY15" fmla="*/ 295275 h 464303"/>
              <a:gd name="connsiteX16" fmla="*/ 52548 w 784068"/>
              <a:gd name="connsiteY16" fmla="*/ 209550 h 464303"/>
              <a:gd name="connsiteX0" fmla="*/ 784068 w 784068"/>
              <a:gd name="connsiteY0" fmla="*/ 266700 h 468212"/>
              <a:gd name="connsiteX1" fmla="*/ 734538 w 784068"/>
              <a:gd name="connsiteY1" fmla="*/ 248602 h 468212"/>
              <a:gd name="connsiteX2" fmla="*/ 734538 w 784068"/>
              <a:gd name="connsiteY2" fmla="*/ 144780 h 468212"/>
              <a:gd name="connsiteX3" fmla="*/ 784068 w 784068"/>
              <a:gd name="connsiteY3" fmla="*/ 123825 h 468212"/>
              <a:gd name="connsiteX4" fmla="*/ 448788 w 784068"/>
              <a:gd name="connsiteY4" fmla="*/ 0 h 468212"/>
              <a:gd name="connsiteX5" fmla="*/ 41118 w 784068"/>
              <a:gd name="connsiteY5" fmla="*/ 142875 h 468212"/>
              <a:gd name="connsiteX6" fmla="*/ 1113 w 784068"/>
              <a:gd name="connsiteY6" fmla="*/ 257175 h 468212"/>
              <a:gd name="connsiteX7" fmla="*/ 11739 w 784068"/>
              <a:gd name="connsiteY7" fmla="*/ 330358 h 468212"/>
              <a:gd name="connsiteX8" fmla="*/ 320448 w 784068"/>
              <a:gd name="connsiteY8" fmla="*/ 468212 h 468212"/>
              <a:gd name="connsiteX9" fmla="*/ 784068 w 784068"/>
              <a:gd name="connsiteY9" fmla="*/ 266700 h 468212"/>
              <a:gd name="connsiteX10" fmla="*/ 52548 w 784068"/>
              <a:gd name="connsiteY10" fmla="*/ 209550 h 468212"/>
              <a:gd name="connsiteX11" fmla="*/ 317343 w 784068"/>
              <a:gd name="connsiteY11" fmla="*/ 313372 h 468212"/>
              <a:gd name="connsiteX12" fmla="*/ 697390 w 784068"/>
              <a:gd name="connsiteY12" fmla="*/ 160020 h 468212"/>
              <a:gd name="connsiteX13" fmla="*/ 697390 w 784068"/>
              <a:gd name="connsiteY13" fmla="*/ 241935 h 468212"/>
              <a:gd name="connsiteX14" fmla="*/ 317343 w 784068"/>
              <a:gd name="connsiteY14" fmla="*/ 400050 h 468212"/>
              <a:gd name="connsiteX15" fmla="*/ 52548 w 784068"/>
              <a:gd name="connsiteY15" fmla="*/ 295275 h 468212"/>
              <a:gd name="connsiteX16" fmla="*/ 52548 w 784068"/>
              <a:gd name="connsiteY16" fmla="*/ 209550 h 46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068" h="468212">
                <a:moveTo>
                  <a:pt x="784068" y="266700"/>
                </a:moveTo>
                <a:lnTo>
                  <a:pt x="734538" y="248602"/>
                </a:lnTo>
                <a:lnTo>
                  <a:pt x="734538" y="144780"/>
                </a:lnTo>
                <a:lnTo>
                  <a:pt x="784068" y="123825"/>
                </a:lnTo>
                <a:lnTo>
                  <a:pt x="448788" y="0"/>
                </a:lnTo>
                <a:lnTo>
                  <a:pt x="41118" y="142875"/>
                </a:lnTo>
                <a:cubicBezTo>
                  <a:pt x="2065" y="161925"/>
                  <a:pt x="6010" y="225928"/>
                  <a:pt x="1113" y="257175"/>
                </a:cubicBezTo>
                <a:cubicBezTo>
                  <a:pt x="-3784" y="288422"/>
                  <a:pt x="8882" y="317023"/>
                  <a:pt x="11739" y="330358"/>
                </a:cubicBezTo>
                <a:cubicBezTo>
                  <a:pt x="65355" y="368904"/>
                  <a:pt x="188130" y="417393"/>
                  <a:pt x="320448" y="468212"/>
                </a:cubicBezTo>
                <a:cubicBezTo>
                  <a:pt x="528329" y="384633"/>
                  <a:pt x="714727" y="301021"/>
                  <a:pt x="784068" y="266700"/>
                </a:cubicBezTo>
                <a:close/>
                <a:moveTo>
                  <a:pt x="52548" y="209550"/>
                </a:moveTo>
                <a:lnTo>
                  <a:pt x="317343" y="313372"/>
                </a:lnTo>
                <a:lnTo>
                  <a:pt x="697390" y="160020"/>
                </a:lnTo>
                <a:lnTo>
                  <a:pt x="697390" y="241935"/>
                </a:lnTo>
                <a:lnTo>
                  <a:pt x="317343" y="400050"/>
                </a:lnTo>
                <a:lnTo>
                  <a:pt x="52548" y="295275"/>
                </a:lnTo>
                <a:lnTo>
                  <a:pt x="52548" y="209550"/>
                </a:lnTo>
                <a:close/>
              </a:path>
            </a:pathLst>
          </a:custGeom>
          <a:solidFill>
            <a:srgbClr val="44546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PE" dirty="0"/>
          </a:p>
        </p:txBody>
      </p:sp>
      <p:sp>
        <p:nvSpPr>
          <p:cNvPr id="7" name="Gráfico 27" descr="Lupa">
            <a:extLst>
              <a:ext uri="{FF2B5EF4-FFF2-40B4-BE49-F238E27FC236}">
                <a16:creationId xmlns:a16="http://schemas.microsoft.com/office/drawing/2014/main" id="{2E76718E-7451-47B7-B9E8-B83A542ABBD7}"/>
              </a:ext>
            </a:extLst>
          </p:cNvPr>
          <p:cNvSpPr/>
          <p:nvPr/>
        </p:nvSpPr>
        <p:spPr>
          <a:xfrm>
            <a:off x="4830641" y="2679924"/>
            <a:ext cx="2911432" cy="2911432"/>
          </a:xfrm>
          <a:custGeom>
            <a:avLst/>
            <a:gdLst>
              <a:gd name="connsiteX0" fmla="*/ 2759849 w 2911432"/>
              <a:gd name="connsiteY0" fmla="*/ 2416716 h 2911432"/>
              <a:gd name="connsiteX1" fmla="*/ 2326600 w 2911432"/>
              <a:gd name="connsiteY1" fmla="*/ 1983467 h 2911432"/>
              <a:gd name="connsiteX2" fmla="*/ 2111709 w 2911432"/>
              <a:gd name="connsiteY2" fmla="*/ 1917614 h 2911432"/>
              <a:gd name="connsiteX3" fmla="*/ 1959205 w 2911432"/>
              <a:gd name="connsiteY3" fmla="*/ 1765110 h 2911432"/>
              <a:gd name="connsiteX4" fmla="*/ 2174097 w 2911432"/>
              <a:gd name="connsiteY4" fmla="*/ 1134300 h 2911432"/>
              <a:gd name="connsiteX5" fmla="*/ 1134300 w 2911432"/>
              <a:gd name="connsiteY5" fmla="*/ 94502 h 2911432"/>
              <a:gd name="connsiteX6" fmla="*/ 94502 w 2911432"/>
              <a:gd name="connsiteY6" fmla="*/ 1134300 h 2911432"/>
              <a:gd name="connsiteX7" fmla="*/ 1134300 w 2911432"/>
              <a:gd name="connsiteY7" fmla="*/ 2174097 h 2911432"/>
              <a:gd name="connsiteX8" fmla="*/ 1765110 w 2911432"/>
              <a:gd name="connsiteY8" fmla="*/ 1959205 h 2911432"/>
              <a:gd name="connsiteX9" fmla="*/ 1917614 w 2911432"/>
              <a:gd name="connsiteY9" fmla="*/ 2111709 h 2911432"/>
              <a:gd name="connsiteX10" fmla="*/ 1983467 w 2911432"/>
              <a:gd name="connsiteY10" fmla="*/ 2326600 h 2911432"/>
              <a:gd name="connsiteX11" fmla="*/ 2416716 w 2911432"/>
              <a:gd name="connsiteY11" fmla="*/ 2759849 h 2911432"/>
              <a:gd name="connsiteX12" fmla="*/ 2590016 w 2911432"/>
              <a:gd name="connsiteY12" fmla="*/ 2832635 h 2911432"/>
              <a:gd name="connsiteX13" fmla="*/ 2763315 w 2911432"/>
              <a:gd name="connsiteY13" fmla="*/ 2759849 h 2911432"/>
              <a:gd name="connsiteX14" fmla="*/ 2759849 w 2911432"/>
              <a:gd name="connsiteY14" fmla="*/ 2416716 h 2911432"/>
              <a:gd name="connsiteX15" fmla="*/ 1130834 w 2911432"/>
              <a:gd name="connsiteY15" fmla="*/ 1962671 h 2911432"/>
              <a:gd name="connsiteX16" fmla="*/ 298996 w 2911432"/>
              <a:gd name="connsiteY16" fmla="*/ 1130834 h 2911432"/>
              <a:gd name="connsiteX17" fmla="*/ 1130834 w 2911432"/>
              <a:gd name="connsiteY17" fmla="*/ 298996 h 2911432"/>
              <a:gd name="connsiteX18" fmla="*/ 1962671 w 2911432"/>
              <a:gd name="connsiteY18" fmla="*/ 1130834 h 2911432"/>
              <a:gd name="connsiteX19" fmla="*/ 1130834 w 2911432"/>
              <a:gd name="connsiteY19" fmla="*/ 1962671 h 291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911432" h="2911432">
                <a:moveTo>
                  <a:pt x="2759849" y="2416716"/>
                </a:moveTo>
                <a:lnTo>
                  <a:pt x="2326600" y="1983467"/>
                </a:lnTo>
                <a:cubicBezTo>
                  <a:pt x="2267679" y="1924546"/>
                  <a:pt x="2187961" y="1903750"/>
                  <a:pt x="2111709" y="1917614"/>
                </a:cubicBezTo>
                <a:lnTo>
                  <a:pt x="1959205" y="1765110"/>
                </a:lnTo>
                <a:cubicBezTo>
                  <a:pt x="2094379" y="1591810"/>
                  <a:pt x="2174097" y="1369987"/>
                  <a:pt x="2174097" y="1134300"/>
                </a:cubicBezTo>
                <a:cubicBezTo>
                  <a:pt x="2174097" y="562411"/>
                  <a:pt x="1706188" y="94502"/>
                  <a:pt x="1134300" y="94502"/>
                </a:cubicBezTo>
                <a:cubicBezTo>
                  <a:pt x="562411" y="94502"/>
                  <a:pt x="94502" y="562411"/>
                  <a:pt x="94502" y="1134300"/>
                </a:cubicBezTo>
                <a:cubicBezTo>
                  <a:pt x="94502" y="1706188"/>
                  <a:pt x="562411" y="2174097"/>
                  <a:pt x="1134300" y="2174097"/>
                </a:cubicBezTo>
                <a:cubicBezTo>
                  <a:pt x="1369987" y="2174097"/>
                  <a:pt x="1588344" y="2094379"/>
                  <a:pt x="1765110" y="1959205"/>
                </a:cubicBezTo>
                <a:lnTo>
                  <a:pt x="1917614" y="2111709"/>
                </a:lnTo>
                <a:cubicBezTo>
                  <a:pt x="1903750" y="2187961"/>
                  <a:pt x="1924546" y="2267679"/>
                  <a:pt x="1983467" y="2326600"/>
                </a:cubicBezTo>
                <a:lnTo>
                  <a:pt x="2416716" y="2759849"/>
                </a:lnTo>
                <a:cubicBezTo>
                  <a:pt x="2465240" y="2808373"/>
                  <a:pt x="2527628" y="2832635"/>
                  <a:pt x="2590016" y="2832635"/>
                </a:cubicBezTo>
                <a:cubicBezTo>
                  <a:pt x="2652404" y="2832635"/>
                  <a:pt x="2714791" y="2808373"/>
                  <a:pt x="2763315" y="2759849"/>
                </a:cubicBezTo>
                <a:cubicBezTo>
                  <a:pt x="2853431" y="2662801"/>
                  <a:pt x="2853431" y="2510298"/>
                  <a:pt x="2759849" y="2416716"/>
                </a:cubicBezTo>
                <a:close/>
                <a:moveTo>
                  <a:pt x="1130834" y="1962671"/>
                </a:moveTo>
                <a:cubicBezTo>
                  <a:pt x="673323" y="1962671"/>
                  <a:pt x="298996" y="1588344"/>
                  <a:pt x="298996" y="1130834"/>
                </a:cubicBezTo>
                <a:cubicBezTo>
                  <a:pt x="298996" y="673323"/>
                  <a:pt x="673323" y="298996"/>
                  <a:pt x="1130834" y="298996"/>
                </a:cubicBezTo>
                <a:cubicBezTo>
                  <a:pt x="1588344" y="298996"/>
                  <a:pt x="1962671" y="673323"/>
                  <a:pt x="1962671" y="1130834"/>
                </a:cubicBezTo>
                <a:cubicBezTo>
                  <a:pt x="1962671" y="1588344"/>
                  <a:pt x="1588344" y="1962671"/>
                  <a:pt x="1130834" y="1962671"/>
                </a:cubicBezTo>
                <a:close/>
              </a:path>
            </a:pathLst>
          </a:custGeom>
          <a:solidFill>
            <a:srgbClr val="FE7058"/>
          </a:solidFill>
          <a:ln w="34627" cap="flat">
            <a:noFill/>
            <a:prstDash val="solid"/>
            <a:miter/>
          </a:ln>
        </p:spPr>
        <p:txBody>
          <a:bodyPr rtlCol="0" anchor="ctr"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21707555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FF0240AD-BD4E-4C78-8EAC-2C7DA1F638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650058"/>
              </p:ext>
            </p:extLst>
          </p:nvPr>
        </p:nvGraphicFramePr>
        <p:xfrm>
          <a:off x="6394709" y="2394566"/>
          <a:ext cx="3965148" cy="27106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858">
                  <a:extLst>
                    <a:ext uri="{9D8B030D-6E8A-4147-A177-3AD203B41FA5}">
                      <a16:colId xmlns:a16="http://schemas.microsoft.com/office/drawing/2014/main" val="723970049"/>
                    </a:ext>
                  </a:extLst>
                </a:gridCol>
                <a:gridCol w="660858">
                  <a:extLst>
                    <a:ext uri="{9D8B030D-6E8A-4147-A177-3AD203B41FA5}">
                      <a16:colId xmlns:a16="http://schemas.microsoft.com/office/drawing/2014/main" val="3971738803"/>
                    </a:ext>
                  </a:extLst>
                </a:gridCol>
                <a:gridCol w="660858">
                  <a:extLst>
                    <a:ext uri="{9D8B030D-6E8A-4147-A177-3AD203B41FA5}">
                      <a16:colId xmlns:a16="http://schemas.microsoft.com/office/drawing/2014/main" val="3743447437"/>
                    </a:ext>
                  </a:extLst>
                </a:gridCol>
                <a:gridCol w="660858">
                  <a:extLst>
                    <a:ext uri="{9D8B030D-6E8A-4147-A177-3AD203B41FA5}">
                      <a16:colId xmlns:a16="http://schemas.microsoft.com/office/drawing/2014/main" val="3098919765"/>
                    </a:ext>
                  </a:extLst>
                </a:gridCol>
                <a:gridCol w="660858">
                  <a:extLst>
                    <a:ext uri="{9D8B030D-6E8A-4147-A177-3AD203B41FA5}">
                      <a16:colId xmlns:a16="http://schemas.microsoft.com/office/drawing/2014/main" val="726754175"/>
                    </a:ext>
                  </a:extLst>
                </a:gridCol>
                <a:gridCol w="660858">
                  <a:extLst>
                    <a:ext uri="{9D8B030D-6E8A-4147-A177-3AD203B41FA5}">
                      <a16:colId xmlns:a16="http://schemas.microsoft.com/office/drawing/2014/main" val="2350079576"/>
                    </a:ext>
                  </a:extLst>
                </a:gridCol>
              </a:tblGrid>
              <a:tr h="1001777">
                <a:tc>
                  <a:txBody>
                    <a:bodyPr/>
                    <a:lstStyle/>
                    <a:p>
                      <a:r>
                        <a:rPr lang="es-ES" sz="1200" b="0" dirty="0">
                          <a:latin typeface="Open Sans "/>
                        </a:rPr>
                        <a:t>Exploratorio</a:t>
                      </a:r>
                      <a:endParaRPr lang="es-PE" sz="1200" b="0" dirty="0">
                        <a:latin typeface="Open Sans "/>
                      </a:endParaRPr>
                    </a:p>
                  </a:txBody>
                  <a:tcPr marL="0" marR="0" marT="0" marB="72000" vert="vert270" anchor="ctr"/>
                </a:tc>
                <a:tc>
                  <a:txBody>
                    <a:bodyPr/>
                    <a:lstStyle/>
                    <a:p>
                      <a:r>
                        <a:rPr lang="es-ES" sz="1200" b="0" dirty="0">
                          <a:latin typeface="Open Sans "/>
                        </a:rPr>
                        <a:t>Descriptivo</a:t>
                      </a:r>
                      <a:endParaRPr lang="es-PE" sz="1200" b="0" dirty="0">
                        <a:latin typeface="Open Sans "/>
                      </a:endParaRPr>
                    </a:p>
                  </a:txBody>
                  <a:tcPr marL="0" marR="0" marT="0" marB="72000" vert="vert270" anchor="ctr"/>
                </a:tc>
                <a:tc>
                  <a:txBody>
                    <a:bodyPr/>
                    <a:lstStyle/>
                    <a:p>
                      <a:r>
                        <a:rPr lang="es-ES" sz="1200" b="0" dirty="0">
                          <a:latin typeface="Open Sans "/>
                        </a:rPr>
                        <a:t>Relacional</a:t>
                      </a:r>
                      <a:endParaRPr lang="es-PE" sz="1200" b="0" dirty="0">
                        <a:latin typeface="Open Sans "/>
                      </a:endParaRPr>
                    </a:p>
                  </a:txBody>
                  <a:tcPr marL="0" marR="0" marT="0" marB="72000" vert="vert270" anchor="ctr"/>
                </a:tc>
                <a:tc>
                  <a:txBody>
                    <a:bodyPr/>
                    <a:lstStyle/>
                    <a:p>
                      <a:r>
                        <a:rPr lang="es-ES" sz="1200" b="0" dirty="0">
                          <a:latin typeface="Open Sans "/>
                        </a:rPr>
                        <a:t>Explicativo</a:t>
                      </a:r>
                      <a:endParaRPr lang="es-PE" sz="1200" b="0" dirty="0">
                        <a:latin typeface="Open Sans "/>
                      </a:endParaRPr>
                    </a:p>
                  </a:txBody>
                  <a:tcPr marL="0" marR="0" marT="0" marB="72000" vert="vert270" anchor="ctr"/>
                </a:tc>
                <a:tc>
                  <a:txBody>
                    <a:bodyPr/>
                    <a:lstStyle/>
                    <a:p>
                      <a:r>
                        <a:rPr lang="es-ES" sz="1200" b="0" dirty="0">
                          <a:latin typeface="Open Sans "/>
                        </a:rPr>
                        <a:t>Predictivo</a:t>
                      </a:r>
                      <a:endParaRPr lang="es-PE" sz="1200" b="0" dirty="0">
                        <a:latin typeface="Open Sans "/>
                      </a:endParaRPr>
                    </a:p>
                  </a:txBody>
                  <a:tcPr marL="0" marR="0" marT="0" marB="72000" vert="vert270" anchor="ctr"/>
                </a:tc>
                <a:tc>
                  <a:txBody>
                    <a:bodyPr/>
                    <a:lstStyle/>
                    <a:p>
                      <a:r>
                        <a:rPr lang="es-ES" sz="1200" b="0" dirty="0">
                          <a:latin typeface="Open Sans "/>
                        </a:rPr>
                        <a:t>Aplicativo</a:t>
                      </a:r>
                      <a:endParaRPr lang="es-PE" sz="1200" b="0" dirty="0">
                        <a:latin typeface="Open Sans "/>
                      </a:endParaRPr>
                    </a:p>
                  </a:txBody>
                  <a:tcPr marL="0" marR="0" marT="0" marB="72000" vert="vert270" anchor="ctr"/>
                </a:tc>
                <a:extLst>
                  <a:ext uri="{0D108BD9-81ED-4DB2-BD59-A6C34878D82A}">
                    <a16:rowId xmlns:a16="http://schemas.microsoft.com/office/drawing/2014/main" val="2184907724"/>
                  </a:ext>
                </a:extLst>
              </a:tr>
              <a:tr h="1708866">
                <a:tc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1098388"/>
                  </a:ext>
                </a:extLst>
              </a:tr>
            </a:tbl>
          </a:graphicData>
        </a:graphic>
      </p:graphicFrame>
      <p:grpSp>
        <p:nvGrpSpPr>
          <p:cNvPr id="60" name="Grupo 59">
            <a:extLst>
              <a:ext uri="{FF2B5EF4-FFF2-40B4-BE49-F238E27FC236}">
                <a16:creationId xmlns:a16="http://schemas.microsoft.com/office/drawing/2014/main" id="{71F9C4B5-E281-4545-B317-F39E84CC2AC6}"/>
              </a:ext>
            </a:extLst>
          </p:cNvPr>
          <p:cNvGrpSpPr/>
          <p:nvPr/>
        </p:nvGrpSpPr>
        <p:grpSpPr>
          <a:xfrm>
            <a:off x="6555992" y="1921553"/>
            <a:ext cx="3001627" cy="316800"/>
            <a:chOff x="5387831" y="1993877"/>
            <a:chExt cx="3001627" cy="316800"/>
          </a:xfrm>
          <a:solidFill>
            <a:srgbClr val="566579"/>
          </a:solidFill>
        </p:grpSpPr>
        <p:sp>
          <p:nvSpPr>
            <p:cNvPr id="9" name="Círculo: vacío 8">
              <a:extLst>
                <a:ext uri="{FF2B5EF4-FFF2-40B4-BE49-F238E27FC236}">
                  <a16:creationId xmlns:a16="http://schemas.microsoft.com/office/drawing/2014/main" id="{2BD6DA16-507D-419C-AADB-491A06422736}"/>
                </a:ext>
              </a:extLst>
            </p:cNvPr>
            <p:cNvSpPr/>
            <p:nvPr/>
          </p:nvSpPr>
          <p:spPr>
            <a:xfrm>
              <a:off x="5387831" y="1993877"/>
              <a:ext cx="316800" cy="316800"/>
            </a:xfrm>
            <a:prstGeom prst="donut">
              <a:avLst/>
            </a:prstGeom>
            <a:solidFill>
              <a:schemeClr val="tx1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tx1"/>
                </a:solidFill>
              </a:endParaRPr>
            </a:p>
          </p:txBody>
        </p:sp>
        <p:cxnSp>
          <p:nvCxnSpPr>
            <p:cNvPr id="17" name="Conector recto de flecha 16">
              <a:extLst>
                <a:ext uri="{FF2B5EF4-FFF2-40B4-BE49-F238E27FC236}">
                  <a16:creationId xmlns:a16="http://schemas.microsoft.com/office/drawing/2014/main" id="{A131930D-9A11-4D91-9321-BCB51FDAFDCA}"/>
                </a:ext>
              </a:extLst>
            </p:cNvPr>
            <p:cNvCxnSpPr>
              <a:cxnSpLocks/>
            </p:cNvCxnSpPr>
            <p:nvPr/>
          </p:nvCxnSpPr>
          <p:spPr>
            <a:xfrm>
              <a:off x="5701834" y="2150090"/>
              <a:ext cx="360000" cy="4374"/>
            </a:xfrm>
            <a:prstGeom prst="straightConnector1">
              <a:avLst/>
            </a:prstGeom>
            <a:grpFill/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írculo: vacío 25">
              <a:extLst>
                <a:ext uri="{FF2B5EF4-FFF2-40B4-BE49-F238E27FC236}">
                  <a16:creationId xmlns:a16="http://schemas.microsoft.com/office/drawing/2014/main" id="{8651B860-8DCD-4321-B5C8-1DB25C844EB5}"/>
                </a:ext>
              </a:extLst>
            </p:cNvPr>
            <p:cNvSpPr/>
            <p:nvPr/>
          </p:nvSpPr>
          <p:spPr>
            <a:xfrm>
              <a:off x="6059037" y="1993877"/>
              <a:ext cx="316800" cy="316800"/>
            </a:xfrm>
            <a:prstGeom prst="donut">
              <a:avLst/>
            </a:prstGeom>
            <a:solidFill>
              <a:schemeClr val="tx1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tx1"/>
                </a:solidFill>
              </a:endParaRPr>
            </a:p>
          </p:txBody>
        </p:sp>
        <p:cxnSp>
          <p:nvCxnSpPr>
            <p:cNvPr id="29" name="Conector recto de flecha 28">
              <a:extLst>
                <a:ext uri="{FF2B5EF4-FFF2-40B4-BE49-F238E27FC236}">
                  <a16:creationId xmlns:a16="http://schemas.microsoft.com/office/drawing/2014/main" id="{D78F840B-E91E-4B07-BB27-B6A76A3FD4F0}"/>
                </a:ext>
              </a:extLst>
            </p:cNvPr>
            <p:cNvCxnSpPr>
              <a:cxnSpLocks/>
            </p:cNvCxnSpPr>
            <p:nvPr/>
          </p:nvCxnSpPr>
          <p:spPr>
            <a:xfrm>
              <a:off x="6373040" y="2150090"/>
              <a:ext cx="360000" cy="4374"/>
            </a:xfrm>
            <a:prstGeom prst="straightConnector1">
              <a:avLst/>
            </a:prstGeom>
            <a:grpFill/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Círculo: vacío 29">
              <a:extLst>
                <a:ext uri="{FF2B5EF4-FFF2-40B4-BE49-F238E27FC236}">
                  <a16:creationId xmlns:a16="http://schemas.microsoft.com/office/drawing/2014/main" id="{2EEA2322-B884-410D-BB96-0136DC853968}"/>
                </a:ext>
              </a:extLst>
            </p:cNvPr>
            <p:cNvSpPr/>
            <p:nvPr/>
          </p:nvSpPr>
          <p:spPr>
            <a:xfrm>
              <a:off x="6730243" y="1993877"/>
              <a:ext cx="316800" cy="316800"/>
            </a:xfrm>
            <a:prstGeom prst="donut">
              <a:avLst/>
            </a:prstGeom>
            <a:solidFill>
              <a:schemeClr val="tx1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tx1"/>
                </a:solidFill>
              </a:endParaRPr>
            </a:p>
          </p:txBody>
        </p:sp>
        <p:cxnSp>
          <p:nvCxnSpPr>
            <p:cNvPr id="31" name="Conector recto de flecha 30">
              <a:extLst>
                <a:ext uri="{FF2B5EF4-FFF2-40B4-BE49-F238E27FC236}">
                  <a16:creationId xmlns:a16="http://schemas.microsoft.com/office/drawing/2014/main" id="{3368B08A-95AC-4C62-A795-B88730029690}"/>
                </a:ext>
              </a:extLst>
            </p:cNvPr>
            <p:cNvCxnSpPr>
              <a:cxnSpLocks/>
            </p:cNvCxnSpPr>
            <p:nvPr/>
          </p:nvCxnSpPr>
          <p:spPr>
            <a:xfrm>
              <a:off x="7044246" y="2150090"/>
              <a:ext cx="360000" cy="4374"/>
            </a:xfrm>
            <a:prstGeom prst="straightConnector1">
              <a:avLst/>
            </a:prstGeom>
            <a:grpFill/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írculo: vacío 31">
              <a:extLst>
                <a:ext uri="{FF2B5EF4-FFF2-40B4-BE49-F238E27FC236}">
                  <a16:creationId xmlns:a16="http://schemas.microsoft.com/office/drawing/2014/main" id="{6D3E2FDA-E1CA-42B0-B816-B2A70179DF40}"/>
                </a:ext>
              </a:extLst>
            </p:cNvPr>
            <p:cNvSpPr/>
            <p:nvPr/>
          </p:nvSpPr>
          <p:spPr>
            <a:xfrm>
              <a:off x="7401449" y="1993877"/>
              <a:ext cx="316800" cy="316800"/>
            </a:xfrm>
            <a:prstGeom prst="donut">
              <a:avLst/>
            </a:prstGeom>
            <a:solidFill>
              <a:schemeClr val="tx1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tx1"/>
                </a:solidFill>
              </a:endParaRPr>
            </a:p>
          </p:txBody>
        </p:sp>
        <p:cxnSp>
          <p:nvCxnSpPr>
            <p:cNvPr id="33" name="Conector recto de flecha 32">
              <a:extLst>
                <a:ext uri="{FF2B5EF4-FFF2-40B4-BE49-F238E27FC236}">
                  <a16:creationId xmlns:a16="http://schemas.microsoft.com/office/drawing/2014/main" id="{6722D2BD-1A28-4921-9FBE-55FA1497A4EE}"/>
                </a:ext>
              </a:extLst>
            </p:cNvPr>
            <p:cNvCxnSpPr>
              <a:cxnSpLocks/>
            </p:cNvCxnSpPr>
            <p:nvPr/>
          </p:nvCxnSpPr>
          <p:spPr>
            <a:xfrm>
              <a:off x="7715452" y="2150090"/>
              <a:ext cx="360000" cy="4374"/>
            </a:xfrm>
            <a:prstGeom prst="straightConnector1">
              <a:avLst/>
            </a:prstGeom>
            <a:grpFill/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Círculo: vacío 33">
              <a:extLst>
                <a:ext uri="{FF2B5EF4-FFF2-40B4-BE49-F238E27FC236}">
                  <a16:creationId xmlns:a16="http://schemas.microsoft.com/office/drawing/2014/main" id="{94D44B38-CBA7-4F29-A28F-5FF7F4DCF607}"/>
                </a:ext>
              </a:extLst>
            </p:cNvPr>
            <p:cNvSpPr/>
            <p:nvPr/>
          </p:nvSpPr>
          <p:spPr>
            <a:xfrm>
              <a:off x="8072658" y="1993877"/>
              <a:ext cx="316800" cy="316800"/>
            </a:xfrm>
            <a:prstGeom prst="donut">
              <a:avLst/>
            </a:prstGeom>
            <a:solidFill>
              <a:schemeClr val="tx1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tx1"/>
                </a:solidFill>
              </a:endParaRPr>
            </a:p>
          </p:txBody>
        </p:sp>
      </p:grpSp>
      <p:sp>
        <p:nvSpPr>
          <p:cNvPr id="23" name="Rectángulo 22">
            <a:extLst>
              <a:ext uri="{FF2B5EF4-FFF2-40B4-BE49-F238E27FC236}">
                <a16:creationId xmlns:a16="http://schemas.microsoft.com/office/drawing/2014/main" id="{EB5F8745-98F0-4BE3-8417-7828AC6F6F38}"/>
              </a:ext>
            </a:extLst>
          </p:cNvPr>
          <p:cNvSpPr/>
          <p:nvPr/>
        </p:nvSpPr>
        <p:spPr>
          <a:xfrm>
            <a:off x="2414579" y="3873807"/>
            <a:ext cx="36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MX" altLang="es-P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Una línea de investigación no es necesariamente una línea recta</a:t>
            </a:r>
          </a:p>
        </p:txBody>
      </p:sp>
      <p:grpSp>
        <p:nvGrpSpPr>
          <p:cNvPr id="58" name="Grupo 57">
            <a:extLst>
              <a:ext uri="{FF2B5EF4-FFF2-40B4-BE49-F238E27FC236}">
                <a16:creationId xmlns:a16="http://schemas.microsoft.com/office/drawing/2014/main" id="{92570ABD-3E68-4A3F-92BF-F92A42406EE0}"/>
              </a:ext>
            </a:extLst>
          </p:cNvPr>
          <p:cNvGrpSpPr/>
          <p:nvPr/>
        </p:nvGrpSpPr>
        <p:grpSpPr>
          <a:xfrm>
            <a:off x="6555632" y="3551810"/>
            <a:ext cx="2985709" cy="1350613"/>
            <a:chOff x="3606608" y="4768959"/>
            <a:chExt cx="2985709" cy="1350613"/>
          </a:xfrm>
        </p:grpSpPr>
        <p:sp>
          <p:nvSpPr>
            <p:cNvPr id="8" name="Símbolo &quot;No permitido&quot; 7">
              <a:extLst>
                <a:ext uri="{FF2B5EF4-FFF2-40B4-BE49-F238E27FC236}">
                  <a16:creationId xmlns:a16="http://schemas.microsoft.com/office/drawing/2014/main" id="{C4EB6598-F8BC-4AEE-8F30-FE67CFFC4FDD}"/>
                </a:ext>
              </a:extLst>
            </p:cNvPr>
            <p:cNvSpPr/>
            <p:nvPr/>
          </p:nvSpPr>
          <p:spPr>
            <a:xfrm>
              <a:off x="4277602" y="4768959"/>
              <a:ext cx="316800" cy="316800"/>
            </a:xfrm>
            <a:prstGeom prst="noSmoking">
              <a:avLst/>
            </a:prstGeom>
            <a:solidFill>
              <a:schemeClr val="tx1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tx1"/>
                </a:solidFill>
              </a:endParaRPr>
            </a:p>
          </p:txBody>
        </p:sp>
        <p:sp>
          <p:nvSpPr>
            <p:cNvPr id="63" name="Círculo: vacío 62">
              <a:extLst>
                <a:ext uri="{FF2B5EF4-FFF2-40B4-BE49-F238E27FC236}">
                  <a16:creationId xmlns:a16="http://schemas.microsoft.com/office/drawing/2014/main" id="{B6CD61B8-3F56-4F68-9D7B-670169E63A4C}"/>
                </a:ext>
              </a:extLst>
            </p:cNvPr>
            <p:cNvSpPr/>
            <p:nvPr/>
          </p:nvSpPr>
          <p:spPr>
            <a:xfrm>
              <a:off x="3606608" y="5167180"/>
              <a:ext cx="318380" cy="318380"/>
            </a:xfrm>
            <a:prstGeom prst="donut">
              <a:avLst/>
            </a:prstGeom>
            <a:solidFill>
              <a:schemeClr val="tx1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tx1"/>
                </a:solidFill>
              </a:endParaRPr>
            </a:p>
          </p:txBody>
        </p:sp>
        <p:cxnSp>
          <p:nvCxnSpPr>
            <p:cNvPr id="64" name="Conector recto de flecha 63">
              <a:extLst>
                <a:ext uri="{FF2B5EF4-FFF2-40B4-BE49-F238E27FC236}">
                  <a16:creationId xmlns:a16="http://schemas.microsoft.com/office/drawing/2014/main" id="{CB4B285C-3598-4B91-93B3-F01A15105E7A}"/>
                </a:ext>
              </a:extLst>
            </p:cNvPr>
            <p:cNvCxnSpPr>
              <a:cxnSpLocks/>
            </p:cNvCxnSpPr>
            <p:nvPr/>
          </p:nvCxnSpPr>
          <p:spPr>
            <a:xfrm rot="3000000">
              <a:off x="3857016" y="5514019"/>
              <a:ext cx="509408" cy="386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recto de flecha 64">
              <a:extLst>
                <a:ext uri="{FF2B5EF4-FFF2-40B4-BE49-F238E27FC236}">
                  <a16:creationId xmlns:a16="http://schemas.microsoft.com/office/drawing/2014/main" id="{B0F960A3-3BE1-495C-87D4-34FC055B697E}"/>
                </a:ext>
              </a:extLst>
            </p:cNvPr>
            <p:cNvCxnSpPr>
              <a:cxnSpLocks/>
            </p:cNvCxnSpPr>
            <p:nvPr/>
          </p:nvCxnSpPr>
          <p:spPr>
            <a:xfrm rot="18600000">
              <a:off x="3857016" y="5134854"/>
              <a:ext cx="509408" cy="386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Círculo: vacío 78">
              <a:extLst>
                <a:ext uri="{FF2B5EF4-FFF2-40B4-BE49-F238E27FC236}">
                  <a16:creationId xmlns:a16="http://schemas.microsoft.com/office/drawing/2014/main" id="{AB869CD4-F993-42A0-A6C6-787243DCA2EF}"/>
                </a:ext>
              </a:extLst>
            </p:cNvPr>
            <p:cNvSpPr/>
            <p:nvPr/>
          </p:nvSpPr>
          <p:spPr>
            <a:xfrm>
              <a:off x="4277574" y="5591327"/>
              <a:ext cx="318380" cy="318380"/>
            </a:xfrm>
            <a:prstGeom prst="donut">
              <a:avLst/>
            </a:prstGeom>
            <a:solidFill>
              <a:schemeClr val="tx1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tx1"/>
                </a:solidFill>
              </a:endParaRPr>
            </a:p>
          </p:txBody>
        </p:sp>
        <p:grpSp>
          <p:nvGrpSpPr>
            <p:cNvPr id="57" name="Grupo 56">
              <a:extLst>
                <a:ext uri="{FF2B5EF4-FFF2-40B4-BE49-F238E27FC236}">
                  <a16:creationId xmlns:a16="http://schemas.microsoft.com/office/drawing/2014/main" id="{AC48E3F0-275B-42BA-8EF8-91266350544F}"/>
                </a:ext>
              </a:extLst>
            </p:cNvPr>
            <p:cNvGrpSpPr/>
            <p:nvPr/>
          </p:nvGrpSpPr>
          <p:grpSpPr>
            <a:xfrm>
              <a:off x="4566327" y="5388139"/>
              <a:ext cx="697399" cy="731433"/>
              <a:chOff x="4571090" y="5388139"/>
              <a:chExt cx="697399" cy="731433"/>
            </a:xfrm>
          </p:grpSpPr>
          <p:sp>
            <p:nvSpPr>
              <p:cNvPr id="82" name="Símbolo &quot;No permitido&quot; 81">
                <a:extLst>
                  <a:ext uri="{FF2B5EF4-FFF2-40B4-BE49-F238E27FC236}">
                    <a16:creationId xmlns:a16="http://schemas.microsoft.com/office/drawing/2014/main" id="{8B303A84-9FE2-40EB-8D0F-8141CBC2C32F}"/>
                  </a:ext>
                </a:extLst>
              </p:cNvPr>
              <p:cNvSpPr/>
              <p:nvPr/>
            </p:nvSpPr>
            <p:spPr>
              <a:xfrm>
                <a:off x="4951689" y="5802772"/>
                <a:ext cx="316800" cy="316800"/>
              </a:xfrm>
              <a:prstGeom prst="noSmoking">
                <a:avLst/>
              </a:prstGeom>
              <a:solidFill>
                <a:schemeClr val="tx1"/>
              </a:solidFill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Círculo: vacío 73">
                <a:extLst>
                  <a:ext uri="{FF2B5EF4-FFF2-40B4-BE49-F238E27FC236}">
                    <a16:creationId xmlns:a16="http://schemas.microsoft.com/office/drawing/2014/main" id="{BE30FFBE-2731-4B4E-8DDE-18194EFD6F67}"/>
                  </a:ext>
                </a:extLst>
              </p:cNvPr>
              <p:cNvSpPr/>
              <p:nvPr/>
            </p:nvSpPr>
            <p:spPr>
              <a:xfrm>
                <a:off x="4948538" y="5388139"/>
                <a:ext cx="318380" cy="318380"/>
              </a:xfrm>
              <a:prstGeom prst="donut">
                <a:avLst/>
              </a:prstGeom>
              <a:solidFill>
                <a:schemeClr val="tx1"/>
              </a:solidFill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70" name="Conector recto de flecha 69">
                <a:extLst>
                  <a:ext uri="{FF2B5EF4-FFF2-40B4-BE49-F238E27FC236}">
                    <a16:creationId xmlns:a16="http://schemas.microsoft.com/office/drawing/2014/main" id="{9FE3251E-E7DE-4EC1-8A37-F85FF44DCF61}"/>
                  </a:ext>
                </a:extLst>
              </p:cNvPr>
              <p:cNvCxnSpPr>
                <a:cxnSpLocks/>
              </p:cNvCxnSpPr>
              <p:nvPr/>
            </p:nvCxnSpPr>
            <p:spPr>
              <a:xfrm rot="1800000">
                <a:off x="4571090" y="5848389"/>
                <a:ext cx="413894" cy="3868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ector recto de flecha 70">
                <a:extLst>
                  <a:ext uri="{FF2B5EF4-FFF2-40B4-BE49-F238E27FC236}">
                    <a16:creationId xmlns:a16="http://schemas.microsoft.com/office/drawing/2014/main" id="{9062E0D6-0061-436E-9293-8747A7575FA7}"/>
                  </a:ext>
                </a:extLst>
              </p:cNvPr>
              <p:cNvCxnSpPr>
                <a:cxnSpLocks/>
              </p:cNvCxnSpPr>
              <p:nvPr/>
            </p:nvCxnSpPr>
            <p:spPr>
              <a:xfrm rot="19800000">
                <a:off x="4571090" y="5648778"/>
                <a:ext cx="413894" cy="3868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" name="Grupo 82">
              <a:extLst>
                <a:ext uri="{FF2B5EF4-FFF2-40B4-BE49-F238E27FC236}">
                  <a16:creationId xmlns:a16="http://schemas.microsoft.com/office/drawing/2014/main" id="{989295BC-3D8E-47C7-B040-0F534971251D}"/>
                </a:ext>
              </a:extLst>
            </p:cNvPr>
            <p:cNvGrpSpPr/>
            <p:nvPr/>
          </p:nvGrpSpPr>
          <p:grpSpPr>
            <a:xfrm>
              <a:off x="5233208" y="5178274"/>
              <a:ext cx="697399" cy="731433"/>
              <a:chOff x="4571090" y="5388139"/>
              <a:chExt cx="697399" cy="731433"/>
            </a:xfrm>
          </p:grpSpPr>
          <p:sp>
            <p:nvSpPr>
              <p:cNvPr id="84" name="Símbolo &quot;No permitido&quot; 83">
                <a:extLst>
                  <a:ext uri="{FF2B5EF4-FFF2-40B4-BE49-F238E27FC236}">
                    <a16:creationId xmlns:a16="http://schemas.microsoft.com/office/drawing/2014/main" id="{5A578A2E-DEC6-4C9A-871E-4F5243EF4DAE}"/>
                  </a:ext>
                </a:extLst>
              </p:cNvPr>
              <p:cNvSpPr/>
              <p:nvPr/>
            </p:nvSpPr>
            <p:spPr>
              <a:xfrm>
                <a:off x="4951689" y="5802772"/>
                <a:ext cx="316800" cy="316800"/>
              </a:xfrm>
              <a:prstGeom prst="noSmoking">
                <a:avLst/>
              </a:prstGeom>
              <a:solidFill>
                <a:schemeClr val="tx1"/>
              </a:solidFill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>
                  <a:solidFill>
                    <a:schemeClr val="tx1"/>
                  </a:solidFill>
                </a:endParaRPr>
              </a:p>
            </p:txBody>
          </p:sp>
          <p:sp>
            <p:nvSpPr>
              <p:cNvPr id="85" name="Círculo: vacío 84">
                <a:extLst>
                  <a:ext uri="{FF2B5EF4-FFF2-40B4-BE49-F238E27FC236}">
                    <a16:creationId xmlns:a16="http://schemas.microsoft.com/office/drawing/2014/main" id="{3906124F-7CE1-4A3F-9C6A-F3646A8D87AD}"/>
                  </a:ext>
                </a:extLst>
              </p:cNvPr>
              <p:cNvSpPr/>
              <p:nvPr/>
            </p:nvSpPr>
            <p:spPr>
              <a:xfrm>
                <a:off x="4948538" y="5388139"/>
                <a:ext cx="318380" cy="318380"/>
              </a:xfrm>
              <a:prstGeom prst="donut">
                <a:avLst/>
              </a:prstGeom>
              <a:solidFill>
                <a:schemeClr val="tx1"/>
              </a:solidFill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86" name="Conector recto de flecha 85">
                <a:extLst>
                  <a:ext uri="{FF2B5EF4-FFF2-40B4-BE49-F238E27FC236}">
                    <a16:creationId xmlns:a16="http://schemas.microsoft.com/office/drawing/2014/main" id="{539280DC-96F6-42ED-ACF9-8470A7C9C99C}"/>
                  </a:ext>
                </a:extLst>
              </p:cNvPr>
              <p:cNvCxnSpPr>
                <a:cxnSpLocks/>
              </p:cNvCxnSpPr>
              <p:nvPr/>
            </p:nvCxnSpPr>
            <p:spPr>
              <a:xfrm rot="1800000">
                <a:off x="4571090" y="5848389"/>
                <a:ext cx="413894" cy="3868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ector recto de flecha 86">
                <a:extLst>
                  <a:ext uri="{FF2B5EF4-FFF2-40B4-BE49-F238E27FC236}">
                    <a16:creationId xmlns:a16="http://schemas.microsoft.com/office/drawing/2014/main" id="{E3108B4F-F88F-4053-B428-42D6870354AB}"/>
                  </a:ext>
                </a:extLst>
              </p:cNvPr>
              <p:cNvCxnSpPr>
                <a:cxnSpLocks/>
              </p:cNvCxnSpPr>
              <p:nvPr/>
            </p:nvCxnSpPr>
            <p:spPr>
              <a:xfrm rot="19800000">
                <a:off x="4571090" y="5648778"/>
                <a:ext cx="413894" cy="3868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1" name="Conector recto de flecha 90">
              <a:extLst>
                <a:ext uri="{FF2B5EF4-FFF2-40B4-BE49-F238E27FC236}">
                  <a16:creationId xmlns:a16="http://schemas.microsoft.com/office/drawing/2014/main" id="{D9361FAD-03B5-414A-B717-0958691B10E5}"/>
                </a:ext>
              </a:extLst>
            </p:cNvPr>
            <p:cNvCxnSpPr>
              <a:cxnSpLocks/>
            </p:cNvCxnSpPr>
            <p:nvPr/>
          </p:nvCxnSpPr>
          <p:spPr>
            <a:xfrm rot="1800000">
              <a:off x="5894108" y="5420903"/>
              <a:ext cx="413894" cy="386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ector recto de flecha 91">
              <a:extLst>
                <a:ext uri="{FF2B5EF4-FFF2-40B4-BE49-F238E27FC236}">
                  <a16:creationId xmlns:a16="http://schemas.microsoft.com/office/drawing/2014/main" id="{54C30AC5-0799-49D9-B2B1-DDC0D9462DAA}"/>
                </a:ext>
              </a:extLst>
            </p:cNvPr>
            <p:cNvCxnSpPr>
              <a:cxnSpLocks/>
            </p:cNvCxnSpPr>
            <p:nvPr/>
          </p:nvCxnSpPr>
          <p:spPr>
            <a:xfrm rot="19800000">
              <a:off x="5894108" y="5221292"/>
              <a:ext cx="413894" cy="386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Círculo: vacío 92">
              <a:extLst>
                <a:ext uri="{FF2B5EF4-FFF2-40B4-BE49-F238E27FC236}">
                  <a16:creationId xmlns:a16="http://schemas.microsoft.com/office/drawing/2014/main" id="{A3A6B498-8C2E-415A-9520-DEC8559D72B5}"/>
                </a:ext>
              </a:extLst>
            </p:cNvPr>
            <p:cNvSpPr/>
            <p:nvPr/>
          </p:nvSpPr>
          <p:spPr>
            <a:xfrm>
              <a:off x="6273937" y="5372905"/>
              <a:ext cx="318380" cy="318380"/>
            </a:xfrm>
            <a:prstGeom prst="donut">
              <a:avLst/>
            </a:prstGeom>
            <a:solidFill>
              <a:schemeClr val="tx1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tx1"/>
                </a:solidFill>
              </a:endParaRPr>
            </a:p>
          </p:txBody>
        </p:sp>
        <p:sp>
          <p:nvSpPr>
            <p:cNvPr id="95" name="Símbolo &quot;No permitido&quot; 94">
              <a:extLst>
                <a:ext uri="{FF2B5EF4-FFF2-40B4-BE49-F238E27FC236}">
                  <a16:creationId xmlns:a16="http://schemas.microsoft.com/office/drawing/2014/main" id="{3A46C4AE-13B5-4305-BD9D-C8BA98CB7C2D}"/>
                </a:ext>
              </a:extLst>
            </p:cNvPr>
            <p:cNvSpPr/>
            <p:nvPr/>
          </p:nvSpPr>
          <p:spPr>
            <a:xfrm>
              <a:off x="6272346" y="4959756"/>
              <a:ext cx="316800" cy="316800"/>
            </a:xfrm>
            <a:prstGeom prst="noSmoking">
              <a:avLst/>
            </a:prstGeom>
            <a:solidFill>
              <a:schemeClr val="tx1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6363294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76305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77C8E771-ECE1-4BA6-8332-B789B25FA379}"/>
              </a:ext>
            </a:extLst>
          </p:cNvPr>
          <p:cNvGrpSpPr/>
          <p:nvPr/>
        </p:nvGrpSpPr>
        <p:grpSpPr>
          <a:xfrm>
            <a:off x="2463582" y="2048336"/>
            <a:ext cx="3207326" cy="2714583"/>
            <a:chOff x="2704741" y="2048336"/>
            <a:chExt cx="3207326" cy="2714583"/>
          </a:xfrm>
        </p:grpSpPr>
        <p:sp>
          <p:nvSpPr>
            <p:cNvPr id="44" name="Rectángulo: esquinas redondeadas 43">
              <a:extLst>
                <a:ext uri="{FF2B5EF4-FFF2-40B4-BE49-F238E27FC236}">
                  <a16:creationId xmlns:a16="http://schemas.microsoft.com/office/drawing/2014/main" id="{AC5C755E-8275-43F6-8B52-0BE149B09F3E}"/>
                </a:ext>
              </a:extLst>
            </p:cNvPr>
            <p:cNvSpPr/>
            <p:nvPr/>
          </p:nvSpPr>
          <p:spPr>
            <a:xfrm>
              <a:off x="2704741" y="2055879"/>
              <a:ext cx="3207326" cy="2707040"/>
            </a:xfrm>
            <a:prstGeom prst="roundRect">
              <a:avLst>
                <a:gd name="adj" fmla="val 2356"/>
              </a:avLst>
            </a:prstGeom>
            <a:solidFill>
              <a:schemeClr val="bg1">
                <a:alpha val="25098"/>
              </a:schemeClr>
            </a:solidFill>
            <a:ln>
              <a:solidFill>
                <a:srgbClr val="41B3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A8C6BB1B-28D2-411F-8788-12E8C1080384}"/>
                </a:ext>
              </a:extLst>
            </p:cNvPr>
            <p:cNvSpPr/>
            <p:nvPr/>
          </p:nvSpPr>
          <p:spPr>
            <a:xfrm>
              <a:off x="2704741" y="2048336"/>
              <a:ext cx="3207326" cy="770393"/>
            </a:xfrm>
            <a:custGeom>
              <a:avLst/>
              <a:gdLst>
                <a:gd name="connsiteX0" fmla="*/ 63612 w 2700000"/>
                <a:gd name="connsiteY0" fmla="*/ 0 h 885312"/>
                <a:gd name="connsiteX1" fmla="*/ 2636388 w 2700000"/>
                <a:gd name="connsiteY1" fmla="*/ 0 h 885312"/>
                <a:gd name="connsiteX2" fmla="*/ 2700000 w 2700000"/>
                <a:gd name="connsiteY2" fmla="*/ 63612 h 885312"/>
                <a:gd name="connsiteX3" fmla="*/ 2700000 w 2700000"/>
                <a:gd name="connsiteY3" fmla="*/ 885312 h 885312"/>
                <a:gd name="connsiteX4" fmla="*/ 0 w 2700000"/>
                <a:gd name="connsiteY4" fmla="*/ 885312 h 885312"/>
                <a:gd name="connsiteX5" fmla="*/ 0 w 2700000"/>
                <a:gd name="connsiteY5" fmla="*/ 63612 h 885312"/>
                <a:gd name="connsiteX6" fmla="*/ 63612 w 2700000"/>
                <a:gd name="connsiteY6" fmla="*/ 0 h 885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0000" h="885312">
                  <a:moveTo>
                    <a:pt x="63612" y="0"/>
                  </a:moveTo>
                  <a:lnTo>
                    <a:pt x="2636388" y="0"/>
                  </a:lnTo>
                  <a:cubicBezTo>
                    <a:pt x="2671520" y="0"/>
                    <a:pt x="2700000" y="28480"/>
                    <a:pt x="2700000" y="63612"/>
                  </a:cubicBezTo>
                  <a:lnTo>
                    <a:pt x="2700000" y="885312"/>
                  </a:lnTo>
                  <a:lnTo>
                    <a:pt x="0" y="885312"/>
                  </a:lnTo>
                  <a:lnTo>
                    <a:pt x="0" y="63612"/>
                  </a:lnTo>
                  <a:cubicBezTo>
                    <a:pt x="0" y="28480"/>
                    <a:pt x="28480" y="0"/>
                    <a:pt x="63612" y="0"/>
                  </a:cubicBezTo>
                  <a:close/>
                </a:path>
              </a:pathLst>
            </a:custGeom>
            <a:solidFill>
              <a:srgbClr val="38BB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ln>
                  <a:solidFill>
                    <a:schemeClr val="accent2"/>
                  </a:solidFill>
                </a:ln>
              </a:endParaRPr>
            </a:p>
          </p:txBody>
        </p:sp>
      </p:grpSp>
      <p:sp>
        <p:nvSpPr>
          <p:cNvPr id="23" name="Rectángulo 22">
            <a:extLst>
              <a:ext uri="{FF2B5EF4-FFF2-40B4-BE49-F238E27FC236}">
                <a16:creationId xmlns:a16="http://schemas.microsoft.com/office/drawing/2014/main" id="{EB5F8745-98F0-4BE3-8417-7828AC6F6F38}"/>
              </a:ext>
            </a:extLst>
          </p:cNvPr>
          <p:cNvSpPr/>
          <p:nvPr/>
        </p:nvSpPr>
        <p:spPr>
          <a:xfrm>
            <a:off x="2756228" y="2932611"/>
            <a:ext cx="25593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MX" altLang="es-P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Objetivo principal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50501692-FB39-41DA-A594-8A57FBC88BE7}"/>
              </a:ext>
            </a:extLst>
          </p:cNvPr>
          <p:cNvSpPr/>
          <p:nvPr/>
        </p:nvSpPr>
        <p:spPr>
          <a:xfrm>
            <a:off x="2756228" y="3572971"/>
            <a:ext cx="25593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MX" altLang="es-P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Objetivo secundario 1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289DF2C0-271E-4F77-9FCC-C7E02E27B52C}"/>
              </a:ext>
            </a:extLst>
          </p:cNvPr>
          <p:cNvSpPr/>
          <p:nvPr/>
        </p:nvSpPr>
        <p:spPr>
          <a:xfrm>
            <a:off x="2756228" y="4213331"/>
            <a:ext cx="25593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MX" altLang="es-P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Objetivo secundario 2</a:t>
            </a: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A053C414-BED0-40F0-A511-245175EB8DAF}"/>
              </a:ext>
            </a:extLst>
          </p:cNvPr>
          <p:cNvSpPr/>
          <p:nvPr/>
        </p:nvSpPr>
        <p:spPr>
          <a:xfrm>
            <a:off x="2756228" y="2292251"/>
            <a:ext cx="27301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MX" altLang="es-PE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Propósito del estudio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8A30B573-2BD3-47C6-A8D3-0DB9DD9CA9B8}"/>
              </a:ext>
            </a:extLst>
          </p:cNvPr>
          <p:cNvGrpSpPr/>
          <p:nvPr/>
        </p:nvGrpSpPr>
        <p:grpSpPr>
          <a:xfrm>
            <a:off x="7121650" y="2043594"/>
            <a:ext cx="3207326" cy="2714583"/>
            <a:chOff x="6950109" y="1840673"/>
            <a:chExt cx="3207326" cy="2714583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D29E06AA-3251-4007-8BE4-C135964DF553}"/>
                </a:ext>
              </a:extLst>
            </p:cNvPr>
            <p:cNvGrpSpPr/>
            <p:nvPr/>
          </p:nvGrpSpPr>
          <p:grpSpPr>
            <a:xfrm rot="10800000">
              <a:off x="6950109" y="1840673"/>
              <a:ext cx="3207326" cy="2714583"/>
              <a:chOff x="2857141" y="2200736"/>
              <a:chExt cx="3207326" cy="2714583"/>
            </a:xfrm>
          </p:grpSpPr>
          <p:sp>
            <p:nvSpPr>
              <p:cNvPr id="46" name="Rectángulo: esquinas redondeadas 45">
                <a:extLst>
                  <a:ext uri="{FF2B5EF4-FFF2-40B4-BE49-F238E27FC236}">
                    <a16:creationId xmlns:a16="http://schemas.microsoft.com/office/drawing/2014/main" id="{80FBAAEE-EE86-47AD-BF4D-8418BA7C0D38}"/>
                  </a:ext>
                </a:extLst>
              </p:cNvPr>
              <p:cNvSpPr/>
              <p:nvPr/>
            </p:nvSpPr>
            <p:spPr>
              <a:xfrm>
                <a:off x="2857141" y="2208279"/>
                <a:ext cx="3207326" cy="2707040"/>
              </a:xfrm>
              <a:prstGeom prst="roundRect">
                <a:avLst>
                  <a:gd name="adj" fmla="val 2356"/>
                </a:avLst>
              </a:prstGeom>
              <a:solidFill>
                <a:schemeClr val="bg1">
                  <a:alpha val="25098"/>
                </a:schemeClr>
              </a:solidFill>
              <a:ln>
                <a:solidFill>
                  <a:srgbClr val="41B3E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47" name="Forma libre: forma 46">
                <a:extLst>
                  <a:ext uri="{FF2B5EF4-FFF2-40B4-BE49-F238E27FC236}">
                    <a16:creationId xmlns:a16="http://schemas.microsoft.com/office/drawing/2014/main" id="{405ED49B-70DC-46F4-A56B-B28D1080D80F}"/>
                  </a:ext>
                </a:extLst>
              </p:cNvPr>
              <p:cNvSpPr/>
              <p:nvPr/>
            </p:nvSpPr>
            <p:spPr>
              <a:xfrm>
                <a:off x="2857141" y="2200736"/>
                <a:ext cx="3207326" cy="770393"/>
              </a:xfrm>
              <a:custGeom>
                <a:avLst/>
                <a:gdLst>
                  <a:gd name="connsiteX0" fmla="*/ 63612 w 2700000"/>
                  <a:gd name="connsiteY0" fmla="*/ 0 h 885312"/>
                  <a:gd name="connsiteX1" fmla="*/ 2636388 w 2700000"/>
                  <a:gd name="connsiteY1" fmla="*/ 0 h 885312"/>
                  <a:gd name="connsiteX2" fmla="*/ 2700000 w 2700000"/>
                  <a:gd name="connsiteY2" fmla="*/ 63612 h 885312"/>
                  <a:gd name="connsiteX3" fmla="*/ 2700000 w 2700000"/>
                  <a:gd name="connsiteY3" fmla="*/ 885312 h 885312"/>
                  <a:gd name="connsiteX4" fmla="*/ 0 w 2700000"/>
                  <a:gd name="connsiteY4" fmla="*/ 885312 h 885312"/>
                  <a:gd name="connsiteX5" fmla="*/ 0 w 2700000"/>
                  <a:gd name="connsiteY5" fmla="*/ 63612 h 885312"/>
                  <a:gd name="connsiteX6" fmla="*/ 63612 w 2700000"/>
                  <a:gd name="connsiteY6" fmla="*/ 0 h 885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00000" h="885312">
                    <a:moveTo>
                      <a:pt x="63612" y="0"/>
                    </a:moveTo>
                    <a:lnTo>
                      <a:pt x="2636388" y="0"/>
                    </a:lnTo>
                    <a:cubicBezTo>
                      <a:pt x="2671520" y="0"/>
                      <a:pt x="2700000" y="28480"/>
                      <a:pt x="2700000" y="63612"/>
                    </a:cubicBezTo>
                    <a:lnTo>
                      <a:pt x="2700000" y="885312"/>
                    </a:lnTo>
                    <a:lnTo>
                      <a:pt x="0" y="885312"/>
                    </a:lnTo>
                    <a:lnTo>
                      <a:pt x="0" y="63612"/>
                    </a:lnTo>
                    <a:cubicBezTo>
                      <a:pt x="0" y="28480"/>
                      <a:pt x="28480" y="0"/>
                      <a:pt x="63612" y="0"/>
                    </a:cubicBezTo>
                    <a:close/>
                  </a:path>
                </a:pathLst>
              </a:custGeom>
              <a:solidFill>
                <a:srgbClr val="38BB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>
                  <a:ln>
                    <a:solidFill>
                      <a:schemeClr val="accent2"/>
                    </a:solidFill>
                  </a:ln>
                </a:endParaRPr>
              </a:p>
            </p:txBody>
          </p:sp>
        </p:grpSp>
        <p:sp>
          <p:nvSpPr>
            <p:cNvPr id="38" name="Rectángulo 37">
              <a:extLst>
                <a:ext uri="{FF2B5EF4-FFF2-40B4-BE49-F238E27FC236}">
                  <a16:creationId xmlns:a16="http://schemas.microsoft.com/office/drawing/2014/main" id="{042D2366-A316-49FE-BA8F-5F3CB2F985B2}"/>
                </a:ext>
              </a:extLst>
            </p:cNvPr>
            <p:cNvSpPr/>
            <p:nvPr/>
          </p:nvSpPr>
          <p:spPr>
            <a:xfrm>
              <a:off x="7088734" y="1944524"/>
              <a:ext cx="288186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s-MX" altLang="es-PE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Conclusión secundaria 1</a:t>
              </a:r>
            </a:p>
          </p:txBody>
        </p:sp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id="{68AEDD7A-09AA-4555-92A8-A718E89944A3}"/>
                </a:ext>
              </a:extLst>
            </p:cNvPr>
            <p:cNvSpPr/>
            <p:nvPr/>
          </p:nvSpPr>
          <p:spPr>
            <a:xfrm>
              <a:off x="7088734" y="2598989"/>
              <a:ext cx="292947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s-MX" altLang="es-PE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Conclusión secundaria 2</a:t>
              </a:r>
            </a:p>
          </p:txBody>
        </p:sp>
        <p:sp>
          <p:nvSpPr>
            <p:cNvPr id="40" name="Rectángulo 39">
              <a:extLst>
                <a:ext uri="{FF2B5EF4-FFF2-40B4-BE49-F238E27FC236}">
                  <a16:creationId xmlns:a16="http://schemas.microsoft.com/office/drawing/2014/main" id="{B747DDBA-98B5-4042-B4E0-D19AA1D81156}"/>
                </a:ext>
              </a:extLst>
            </p:cNvPr>
            <p:cNvSpPr/>
            <p:nvPr/>
          </p:nvSpPr>
          <p:spPr>
            <a:xfrm>
              <a:off x="7088734" y="3243406"/>
              <a:ext cx="292947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endParaRPr lang="es-MX" altLang="es-P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2EE17D65-82E6-457C-A3C8-ECE6244C2811}"/>
                </a:ext>
              </a:extLst>
            </p:cNvPr>
            <p:cNvSpPr/>
            <p:nvPr/>
          </p:nvSpPr>
          <p:spPr>
            <a:xfrm>
              <a:off x="7088734" y="3978254"/>
              <a:ext cx="29294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s-MX" altLang="es-PE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Conclusión al propósito</a:t>
              </a:r>
            </a:p>
          </p:txBody>
        </p:sp>
      </p:grp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B36CF8C0-6DCE-453F-A40D-C751CBE91523}"/>
              </a:ext>
            </a:extLst>
          </p:cNvPr>
          <p:cNvCxnSpPr>
            <a:cxnSpLocks/>
          </p:cNvCxnSpPr>
          <p:nvPr/>
        </p:nvCxnSpPr>
        <p:spPr>
          <a:xfrm>
            <a:off x="5506501" y="3113927"/>
            <a:ext cx="1615149" cy="55878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de flecha 52">
            <a:extLst>
              <a:ext uri="{FF2B5EF4-FFF2-40B4-BE49-F238E27FC236}">
                <a16:creationId xmlns:a16="http://schemas.microsoft.com/office/drawing/2014/main" id="{0B369324-D5B6-45BC-AB73-8DD7EB0BB92C}"/>
              </a:ext>
            </a:extLst>
          </p:cNvPr>
          <p:cNvCxnSpPr>
            <a:cxnSpLocks/>
          </p:cNvCxnSpPr>
          <p:nvPr/>
        </p:nvCxnSpPr>
        <p:spPr>
          <a:xfrm flipV="1">
            <a:off x="5526596" y="2292251"/>
            <a:ext cx="1595054" cy="148609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de flecha 53">
            <a:extLst>
              <a:ext uri="{FF2B5EF4-FFF2-40B4-BE49-F238E27FC236}">
                <a16:creationId xmlns:a16="http://schemas.microsoft.com/office/drawing/2014/main" id="{D930BE71-D81F-4C5E-A600-81A416B131BC}"/>
              </a:ext>
            </a:extLst>
          </p:cNvPr>
          <p:cNvCxnSpPr>
            <a:cxnSpLocks/>
          </p:cNvCxnSpPr>
          <p:nvPr/>
        </p:nvCxnSpPr>
        <p:spPr>
          <a:xfrm flipV="1">
            <a:off x="5516548" y="2932611"/>
            <a:ext cx="1605102" cy="148019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ángulo 65">
            <a:extLst>
              <a:ext uri="{FF2B5EF4-FFF2-40B4-BE49-F238E27FC236}">
                <a16:creationId xmlns:a16="http://schemas.microsoft.com/office/drawing/2014/main" id="{B7E7B53C-C68F-4D07-9E14-EAC7E2F55B4B}"/>
              </a:ext>
            </a:extLst>
          </p:cNvPr>
          <p:cNvSpPr/>
          <p:nvPr/>
        </p:nvSpPr>
        <p:spPr>
          <a:xfrm>
            <a:off x="7260275" y="3447221"/>
            <a:ext cx="25593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MX" altLang="es-P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Conclusión principal</a:t>
            </a:r>
          </a:p>
        </p:txBody>
      </p:sp>
      <p:cxnSp>
        <p:nvCxnSpPr>
          <p:cNvPr id="67" name="Conector recto de flecha 66">
            <a:extLst>
              <a:ext uri="{FF2B5EF4-FFF2-40B4-BE49-F238E27FC236}">
                <a16:creationId xmlns:a16="http://schemas.microsoft.com/office/drawing/2014/main" id="{35ABB9FB-0436-4BDD-B154-6E420B876716}"/>
              </a:ext>
            </a:extLst>
          </p:cNvPr>
          <p:cNvCxnSpPr>
            <a:cxnSpLocks/>
          </p:cNvCxnSpPr>
          <p:nvPr/>
        </p:nvCxnSpPr>
        <p:spPr>
          <a:xfrm>
            <a:off x="5526596" y="2476917"/>
            <a:ext cx="1594448" cy="192913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ángulo 71">
            <a:extLst>
              <a:ext uri="{FF2B5EF4-FFF2-40B4-BE49-F238E27FC236}">
                <a16:creationId xmlns:a16="http://schemas.microsoft.com/office/drawing/2014/main" id="{E942EED3-A444-40AB-9C18-61273DC4D367}"/>
              </a:ext>
            </a:extLst>
          </p:cNvPr>
          <p:cNvSpPr/>
          <p:nvPr/>
        </p:nvSpPr>
        <p:spPr>
          <a:xfrm>
            <a:off x="5012856" y="939096"/>
            <a:ext cx="1609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P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Conclusiones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647131865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1CDAF09D-7F18-4044-BB15-FDA65BE7E3E3}"/>
              </a:ext>
            </a:extLst>
          </p:cNvPr>
          <p:cNvSpPr/>
          <p:nvPr/>
        </p:nvSpPr>
        <p:spPr>
          <a:xfrm>
            <a:off x="4187188" y="2476493"/>
            <a:ext cx="4213234" cy="646331"/>
          </a:xfrm>
          <a:prstGeom prst="rect">
            <a:avLst/>
          </a:prstGeom>
          <a:solidFill>
            <a:srgbClr val="44546A"/>
          </a:solidFill>
        </p:spPr>
        <p:txBody>
          <a:bodyPr wrap="square">
            <a:spAutoFit/>
          </a:bodyPr>
          <a:lstStyle/>
          <a:p>
            <a:r>
              <a:rPr lang="es-PE" dirty="0">
                <a:solidFill>
                  <a:schemeClr val="bg1"/>
                </a:solidFill>
              </a:rPr>
              <a:t>Plantea el propósito investigativo del siguiente estudio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BDD9CEF5-8761-4769-B2BF-6C51039F3F98}"/>
              </a:ext>
            </a:extLst>
          </p:cNvPr>
          <p:cNvSpPr/>
          <p:nvPr/>
        </p:nvSpPr>
        <p:spPr>
          <a:xfrm>
            <a:off x="3041684" y="3493051"/>
            <a:ext cx="4213234" cy="646331"/>
          </a:xfrm>
          <a:prstGeom prst="rect">
            <a:avLst/>
          </a:prstGeom>
          <a:solidFill>
            <a:srgbClr val="44546A"/>
          </a:solidFill>
        </p:spPr>
        <p:txBody>
          <a:bodyPr wrap="square">
            <a:spAutoFit/>
          </a:bodyPr>
          <a:lstStyle/>
          <a:p>
            <a:r>
              <a:rPr lang="es-PE" dirty="0">
                <a:solidFill>
                  <a:schemeClr val="bg1"/>
                </a:solidFill>
              </a:rPr>
              <a:t>Plantea una acción para mitigar, aliviar o paliar el problema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EC1615D2-46C7-40F5-9951-9FBBFF65A99C}"/>
              </a:ext>
            </a:extLst>
          </p:cNvPr>
          <p:cNvSpPr/>
          <p:nvPr/>
        </p:nvSpPr>
        <p:spPr>
          <a:xfrm>
            <a:off x="4187189" y="4509608"/>
            <a:ext cx="4213234" cy="646331"/>
          </a:xfrm>
          <a:prstGeom prst="rect">
            <a:avLst/>
          </a:prstGeom>
          <a:solidFill>
            <a:srgbClr val="44546A"/>
          </a:solidFill>
        </p:spPr>
        <p:txBody>
          <a:bodyPr wrap="square">
            <a:spAutoFit/>
          </a:bodyPr>
          <a:lstStyle/>
          <a:p>
            <a:r>
              <a:rPr lang="es-PE" dirty="0">
                <a:solidFill>
                  <a:schemeClr val="bg1"/>
                </a:solidFill>
              </a:rPr>
              <a:t>Visiona una solución definitiva al problema que generó la línea de investigación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01BA6D6D-0925-4AEE-AE22-6A61AC7BDF16}"/>
              </a:ext>
            </a:extLst>
          </p:cNvPr>
          <p:cNvSpPr/>
          <p:nvPr/>
        </p:nvSpPr>
        <p:spPr>
          <a:xfrm>
            <a:off x="4741952" y="939096"/>
            <a:ext cx="21515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P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Recomendaciones</a:t>
            </a:r>
            <a:endParaRPr lang="es-PE" dirty="0"/>
          </a:p>
        </p:txBody>
      </p:sp>
      <p:pic>
        <p:nvPicPr>
          <p:cNvPr id="12" name="Gráfico 11" descr="Bombilla">
            <a:extLst>
              <a:ext uri="{FF2B5EF4-FFF2-40B4-BE49-F238E27FC236}">
                <a16:creationId xmlns:a16="http://schemas.microsoft.com/office/drawing/2014/main" id="{24AAFB56-8B8F-4F4D-ACB0-AFE238175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26496" y="2342458"/>
            <a:ext cx="914400" cy="914400"/>
          </a:xfrm>
          <a:prstGeom prst="rect">
            <a:avLst/>
          </a:prstGeom>
        </p:spPr>
      </p:pic>
      <p:pic>
        <p:nvPicPr>
          <p:cNvPr id="19" name="Gráfico 18" descr="Ojo">
            <a:extLst>
              <a:ext uri="{FF2B5EF4-FFF2-40B4-BE49-F238E27FC236}">
                <a16:creationId xmlns:a16="http://schemas.microsoft.com/office/drawing/2014/main" id="{C5CD0F79-9A16-4EFA-B5A0-FB1EF359C4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26496" y="4375573"/>
            <a:ext cx="914400" cy="914400"/>
          </a:xfrm>
          <a:prstGeom prst="rect">
            <a:avLst/>
          </a:prstGeom>
        </p:spPr>
      </p:pic>
      <p:pic>
        <p:nvPicPr>
          <p:cNvPr id="21" name="Gráfico 20" descr="Pizarra">
            <a:extLst>
              <a:ext uri="{FF2B5EF4-FFF2-40B4-BE49-F238E27FC236}">
                <a16:creationId xmlns:a16="http://schemas.microsoft.com/office/drawing/2014/main" id="{70A11A27-61E0-4627-8D6D-F90B32363D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57845" y="3359015"/>
            <a:ext cx="914400" cy="914400"/>
          </a:xfrm>
          <a:prstGeom prst="rect">
            <a:avLst/>
          </a:prstGeom>
        </p:spPr>
      </p:pic>
      <p:sp>
        <p:nvSpPr>
          <p:cNvPr id="27" name="Rectangle 4">
            <a:extLst>
              <a:ext uri="{FF2B5EF4-FFF2-40B4-BE49-F238E27FC236}">
                <a16:creationId xmlns:a16="http://schemas.microsoft.com/office/drawing/2014/main" id="{4F502E91-E9CD-4F45-9652-BBA35FBF2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6520251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73612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33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757" y="0"/>
            <a:ext cx="9632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4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ede ser una imagen de una o varias personas, estrado, sala de prensa y texto">
            <a:extLst>
              <a:ext uri="{FF2B5EF4-FFF2-40B4-BE49-F238E27FC236}">
                <a16:creationId xmlns:a16="http://schemas.microsoft.com/office/drawing/2014/main" id="{2F203A89-3BA8-4A18-A9BB-849D275C73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46"/>
          <a:stretch/>
        </p:blipFill>
        <p:spPr bwMode="auto">
          <a:xfrm>
            <a:off x="7647" y="0"/>
            <a:ext cx="121843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652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>
            <a:extLst>
              <a:ext uri="{FF2B5EF4-FFF2-40B4-BE49-F238E27FC236}">
                <a16:creationId xmlns:a16="http://schemas.microsoft.com/office/drawing/2014/main" id="{3920256B-2479-46A6-B583-D969DB47505B}"/>
              </a:ext>
            </a:extLst>
          </p:cNvPr>
          <p:cNvGrpSpPr/>
          <p:nvPr/>
        </p:nvGrpSpPr>
        <p:grpSpPr>
          <a:xfrm>
            <a:off x="4469803" y="1587684"/>
            <a:ext cx="3247062" cy="3247062"/>
            <a:chOff x="3335773" y="2044700"/>
            <a:chExt cx="4584889" cy="4584889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218B3A0F-A5D4-48C0-810E-A9181D6A279D}"/>
                </a:ext>
              </a:extLst>
            </p:cNvPr>
            <p:cNvSpPr/>
            <p:nvPr/>
          </p:nvSpPr>
          <p:spPr>
            <a:xfrm>
              <a:off x="3335773" y="2044700"/>
              <a:ext cx="4584889" cy="45848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4100" name="Picture 6" descr="D:\BIOESTADISTICO\Archivos\Muñequitos\Observación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3" r="3616"/>
            <a:stretch/>
          </p:blipFill>
          <p:spPr bwMode="auto">
            <a:xfrm>
              <a:off x="3393470" y="2298794"/>
              <a:ext cx="4469494" cy="407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1 Rectángulo"/>
          <p:cNvSpPr/>
          <p:nvPr/>
        </p:nvSpPr>
        <p:spPr>
          <a:xfrm>
            <a:off x="3756438" y="2155015"/>
            <a:ext cx="166423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PE" dirty="0">
                <a:solidFill>
                  <a:srgbClr val="49494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observador</a:t>
            </a:r>
            <a:endParaRPr lang="es-ES" dirty="0">
              <a:solidFill>
                <a:srgbClr val="49494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7318660" y="3486801"/>
            <a:ext cx="211147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PE" dirty="0">
                <a:solidFill>
                  <a:srgbClr val="49494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ente observado</a:t>
            </a:r>
            <a:endParaRPr lang="es-ES" dirty="0">
              <a:solidFill>
                <a:srgbClr val="49494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897265" y="3545213"/>
            <a:ext cx="310533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PE" dirty="0">
                <a:solidFill>
                  <a:srgbClr val="49494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 medios de observación</a:t>
            </a:r>
            <a:endParaRPr lang="es-ES" dirty="0">
              <a:solidFill>
                <a:srgbClr val="49494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724620" y="1368808"/>
            <a:ext cx="407034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PE" dirty="0">
                <a:solidFill>
                  <a:srgbClr val="49494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Las circunstancias de la observación</a:t>
            </a:r>
            <a:endParaRPr lang="es-ES" dirty="0">
              <a:solidFill>
                <a:srgbClr val="49494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CC659F3-50C7-440E-85BB-5306FC8A7B74}"/>
              </a:ext>
            </a:extLst>
          </p:cNvPr>
          <p:cNvSpPr/>
          <p:nvPr/>
        </p:nvSpPr>
        <p:spPr>
          <a:xfrm>
            <a:off x="4441553" y="712529"/>
            <a:ext cx="3308919" cy="369332"/>
          </a:xfrm>
          <a:prstGeom prst="rect">
            <a:avLst/>
          </a:prstGeom>
          <a:solidFill>
            <a:srgbClr val="494949"/>
          </a:solidFill>
        </p:spPr>
        <p:txBody>
          <a:bodyPr wrap="none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PROCESO DE OBSERVACIÓN</a:t>
            </a:r>
          </a:p>
        </p:txBody>
      </p:sp>
      <p:graphicFrame>
        <p:nvGraphicFramePr>
          <p:cNvPr id="18" name="Diagrama 17">
            <a:extLst>
              <a:ext uri="{FF2B5EF4-FFF2-40B4-BE49-F238E27FC236}">
                <a16:creationId xmlns:a16="http://schemas.microsoft.com/office/drawing/2014/main" id="{18DEEA8A-7760-4633-8FC1-3DA9AD1677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3648479"/>
              </p:ext>
            </p:extLst>
          </p:nvPr>
        </p:nvGraphicFramePr>
        <p:xfrm>
          <a:off x="5866336" y="3708067"/>
          <a:ext cx="5016124" cy="2409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Marco 12">
            <a:extLst>
              <a:ext uri="{FF2B5EF4-FFF2-40B4-BE49-F238E27FC236}">
                <a16:creationId xmlns:a16="http://schemas.microsoft.com/office/drawing/2014/main" id="{550EAFAC-CE18-483F-8F29-6F4A8E4D13EC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494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859609"/>
      </p:ext>
    </p:extLst>
  </p:cSld>
  <p:clrMapOvr>
    <a:masterClrMapping/>
  </p:clrMapOvr>
  <p:transition spd="med">
    <p:fade/>
  </p:transition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6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ángulo 62">
            <a:extLst>
              <a:ext uri="{FF2B5EF4-FFF2-40B4-BE49-F238E27FC236}">
                <a16:creationId xmlns:a16="http://schemas.microsoft.com/office/drawing/2014/main" id="{26A2D271-0149-4E61-9D79-D5B607364376}"/>
              </a:ext>
            </a:extLst>
          </p:cNvPr>
          <p:cNvSpPr/>
          <p:nvPr/>
        </p:nvSpPr>
        <p:spPr>
          <a:xfrm>
            <a:off x="4924531" y="517822"/>
            <a:ext cx="24272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s-PE" sz="3600" b="1" dirty="0">
                <a:solidFill>
                  <a:srgbClr val="FFFFFF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6 NIVELES</a:t>
            </a:r>
            <a:endParaRPr lang="es-PE" sz="3600" b="1" i="0" u="none" strike="noStrike" dirty="0">
              <a:solidFill>
                <a:srgbClr val="FFFFFF"/>
              </a:solidFill>
              <a:effectLst/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1CA8C175-F9C5-493F-9608-300BC28DC207}"/>
              </a:ext>
            </a:extLst>
          </p:cNvPr>
          <p:cNvGrpSpPr/>
          <p:nvPr/>
        </p:nvGrpSpPr>
        <p:grpSpPr>
          <a:xfrm>
            <a:off x="2027501" y="3925624"/>
            <a:ext cx="8136998" cy="360000"/>
            <a:chOff x="2027501" y="6027426"/>
            <a:chExt cx="8136998" cy="360000"/>
          </a:xfrm>
        </p:grpSpPr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94F770BD-E1AD-4EB3-A942-6B46B107225F}"/>
                </a:ext>
              </a:extLst>
            </p:cNvPr>
            <p:cNvSpPr/>
            <p:nvPr/>
          </p:nvSpPr>
          <p:spPr>
            <a:xfrm>
              <a:off x="2027501" y="6027426"/>
              <a:ext cx="360000" cy="360000"/>
            </a:xfrm>
            <a:prstGeom prst="ellipse">
              <a:avLst/>
            </a:prstGeom>
            <a:solidFill>
              <a:srgbClr val="8AAC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2BB65A66-0B2E-4C29-B516-2459C235FCC2}"/>
                </a:ext>
              </a:extLst>
            </p:cNvPr>
            <p:cNvSpPr/>
            <p:nvPr/>
          </p:nvSpPr>
          <p:spPr>
            <a:xfrm>
              <a:off x="2891612" y="6027426"/>
              <a:ext cx="360000" cy="360000"/>
            </a:xfrm>
            <a:prstGeom prst="ellipse">
              <a:avLst/>
            </a:prstGeom>
            <a:solidFill>
              <a:srgbClr val="D87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CDE5B518-EA5A-4247-BD9D-07766C980752}"/>
                </a:ext>
              </a:extLst>
            </p:cNvPr>
            <p:cNvSpPr/>
            <p:nvPr/>
          </p:nvSpPr>
          <p:spPr>
            <a:xfrm>
              <a:off x="3755723" y="6027426"/>
              <a:ext cx="360000" cy="360000"/>
            </a:xfrm>
            <a:prstGeom prst="ellipse">
              <a:avLst/>
            </a:prstGeom>
            <a:solidFill>
              <a:srgbClr val="49494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EFC29D03-FD47-4E9F-BEDC-66D5E96C19BE}"/>
                </a:ext>
              </a:extLst>
            </p:cNvPr>
            <p:cNvSpPr/>
            <p:nvPr/>
          </p:nvSpPr>
          <p:spPr>
            <a:xfrm>
              <a:off x="4619834" y="6027426"/>
              <a:ext cx="360000" cy="360000"/>
            </a:xfrm>
            <a:prstGeom prst="ellipse">
              <a:avLst/>
            </a:prstGeom>
            <a:solidFill>
              <a:srgbClr val="CE6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2FDF2922-D651-4D31-9B41-63ED9CC0504C}"/>
                </a:ext>
              </a:extLst>
            </p:cNvPr>
            <p:cNvSpPr/>
            <p:nvPr/>
          </p:nvSpPr>
          <p:spPr>
            <a:xfrm>
              <a:off x="5483945" y="6027426"/>
              <a:ext cx="360000" cy="360000"/>
            </a:xfrm>
            <a:prstGeom prst="ellipse">
              <a:avLst/>
            </a:prstGeom>
            <a:solidFill>
              <a:srgbClr val="E1B1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99A605AF-B7E5-4BD2-9767-5BE5AED4FA25}"/>
                </a:ext>
              </a:extLst>
            </p:cNvPr>
            <p:cNvSpPr/>
            <p:nvPr/>
          </p:nvSpPr>
          <p:spPr>
            <a:xfrm>
              <a:off x="6348056" y="6027426"/>
              <a:ext cx="360000" cy="360000"/>
            </a:xfrm>
            <a:prstGeom prst="ellipse">
              <a:avLst/>
            </a:prstGeom>
            <a:solidFill>
              <a:srgbClr val="489D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6D758E59-CED9-4D2A-94C7-BE5B81E0FCD6}"/>
                </a:ext>
              </a:extLst>
            </p:cNvPr>
            <p:cNvSpPr/>
            <p:nvPr/>
          </p:nvSpPr>
          <p:spPr>
            <a:xfrm>
              <a:off x="7212167" y="6027426"/>
              <a:ext cx="360000" cy="360000"/>
            </a:xfrm>
            <a:prstGeom prst="ellipse">
              <a:avLst/>
            </a:prstGeom>
            <a:solidFill>
              <a:srgbClr val="7D5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0167DA7B-93D1-43A7-B8A2-0B1AA1EE7170}"/>
                </a:ext>
              </a:extLst>
            </p:cNvPr>
            <p:cNvSpPr/>
            <p:nvPr/>
          </p:nvSpPr>
          <p:spPr>
            <a:xfrm>
              <a:off x="8076278" y="6027426"/>
              <a:ext cx="360000" cy="360000"/>
            </a:xfrm>
            <a:prstGeom prst="ellipse">
              <a:avLst/>
            </a:prstGeom>
            <a:solidFill>
              <a:srgbClr val="7354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F5AF39A2-7369-4349-9E17-2923ABF7D237}"/>
                </a:ext>
              </a:extLst>
            </p:cNvPr>
            <p:cNvSpPr/>
            <p:nvPr/>
          </p:nvSpPr>
          <p:spPr>
            <a:xfrm>
              <a:off x="8940389" y="6027426"/>
              <a:ext cx="360000" cy="360000"/>
            </a:xfrm>
            <a:prstGeom prst="ellipse">
              <a:avLst/>
            </a:prstGeom>
            <a:solidFill>
              <a:srgbClr val="A88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901D6938-C6EE-40EE-B89C-8031E0518524}"/>
                </a:ext>
              </a:extLst>
            </p:cNvPr>
            <p:cNvSpPr/>
            <p:nvPr/>
          </p:nvSpPr>
          <p:spPr>
            <a:xfrm>
              <a:off x="9804499" y="6027426"/>
              <a:ext cx="360000" cy="360000"/>
            </a:xfrm>
            <a:prstGeom prst="ellipse">
              <a:avLst/>
            </a:prstGeom>
            <a:solidFill>
              <a:srgbClr val="3F8C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BE49EEE5-1825-45AE-9E8E-22EE0DC09A26}"/>
              </a:ext>
            </a:extLst>
          </p:cNvPr>
          <p:cNvGrpSpPr/>
          <p:nvPr/>
        </p:nvGrpSpPr>
        <p:grpSpPr>
          <a:xfrm>
            <a:off x="3755723" y="2041723"/>
            <a:ext cx="4680555" cy="360000"/>
            <a:chOff x="3575723" y="1146325"/>
            <a:chExt cx="4680555" cy="360000"/>
          </a:xfrm>
        </p:grpSpPr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6E25EAD0-1659-4AE1-A53A-A77198BBCB46}"/>
                </a:ext>
              </a:extLst>
            </p:cNvPr>
            <p:cNvSpPr/>
            <p:nvPr/>
          </p:nvSpPr>
          <p:spPr>
            <a:xfrm>
              <a:off x="3575723" y="1146325"/>
              <a:ext cx="360000" cy="360000"/>
            </a:xfrm>
            <a:prstGeom prst="ellipse">
              <a:avLst/>
            </a:prstGeom>
            <a:solidFill>
              <a:srgbClr val="8BB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429DA43B-C90D-46C9-BD7D-4CCD736AF629}"/>
                </a:ext>
              </a:extLst>
            </p:cNvPr>
            <p:cNvSpPr/>
            <p:nvPr/>
          </p:nvSpPr>
          <p:spPr>
            <a:xfrm>
              <a:off x="4439834" y="1146325"/>
              <a:ext cx="360000" cy="360000"/>
            </a:xfrm>
            <a:prstGeom prst="ellipse">
              <a:avLst/>
            </a:prstGeom>
            <a:solidFill>
              <a:srgbClr val="FF9C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E5C4717A-60BC-485C-A64D-87963D8F631F}"/>
                </a:ext>
              </a:extLst>
            </p:cNvPr>
            <p:cNvSpPr/>
            <p:nvPr/>
          </p:nvSpPr>
          <p:spPr>
            <a:xfrm>
              <a:off x="5303945" y="1146325"/>
              <a:ext cx="360000" cy="360000"/>
            </a:xfrm>
            <a:prstGeom prst="ellipse">
              <a:avLst/>
            </a:prstGeom>
            <a:solidFill>
              <a:srgbClr val="FE7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1B8F11D2-EEE1-44BB-B111-007E22034487}"/>
                </a:ext>
              </a:extLst>
            </p:cNvPr>
            <p:cNvSpPr/>
            <p:nvPr/>
          </p:nvSpPr>
          <p:spPr>
            <a:xfrm>
              <a:off x="6168056" y="1146325"/>
              <a:ext cx="360000" cy="360000"/>
            </a:xfrm>
            <a:prstGeom prst="ellipse">
              <a:avLst/>
            </a:prstGeom>
            <a:solidFill>
              <a:srgbClr val="C665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81CEB905-1F1B-4A50-A681-A9587542A5C6}"/>
                </a:ext>
              </a:extLst>
            </p:cNvPr>
            <p:cNvSpPr/>
            <p:nvPr/>
          </p:nvSpPr>
          <p:spPr>
            <a:xfrm>
              <a:off x="7032167" y="1146325"/>
              <a:ext cx="360000" cy="360000"/>
            </a:xfrm>
            <a:prstGeom prst="ellipse">
              <a:avLst/>
            </a:prstGeom>
            <a:solidFill>
              <a:srgbClr val="0196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8F5495E6-36CD-4792-82AC-27F8FD1F6A76}"/>
                </a:ext>
              </a:extLst>
            </p:cNvPr>
            <p:cNvSpPr/>
            <p:nvPr/>
          </p:nvSpPr>
          <p:spPr>
            <a:xfrm>
              <a:off x="7896278" y="1146325"/>
              <a:ext cx="360000" cy="360000"/>
            </a:xfrm>
            <a:prstGeom prst="ellipse">
              <a:avLst/>
            </a:prstGeom>
            <a:solidFill>
              <a:srgbClr val="00B4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</p:grpSp>
      <p:sp>
        <p:nvSpPr>
          <p:cNvPr id="38" name="Rectángulo 37">
            <a:extLst>
              <a:ext uri="{FF2B5EF4-FFF2-40B4-BE49-F238E27FC236}">
                <a16:creationId xmlns:a16="http://schemas.microsoft.com/office/drawing/2014/main" id="{386202B9-36A5-48AD-803E-5BCD1C7162F6}"/>
              </a:ext>
            </a:extLst>
          </p:cNvPr>
          <p:cNvSpPr/>
          <p:nvPr/>
        </p:nvSpPr>
        <p:spPr>
          <a:xfrm>
            <a:off x="5090070" y="2833580"/>
            <a:ext cx="2316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s-PE" sz="3600" b="1" dirty="0">
                <a:solidFill>
                  <a:srgbClr val="FFFFFF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10 PASOS</a:t>
            </a:r>
            <a:endParaRPr lang="es-PE" sz="3600" b="1" i="0" u="none" strike="noStrike" dirty="0">
              <a:solidFill>
                <a:srgbClr val="FFFFFF"/>
              </a:solidFill>
              <a:effectLst/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9426D729-0E0A-4989-9CB3-0FBC67206311}"/>
              </a:ext>
            </a:extLst>
          </p:cNvPr>
          <p:cNvGrpSpPr/>
          <p:nvPr/>
        </p:nvGrpSpPr>
        <p:grpSpPr>
          <a:xfrm>
            <a:off x="4879903" y="5431934"/>
            <a:ext cx="2526827" cy="432048"/>
            <a:chOff x="8891678" y="780963"/>
            <a:chExt cx="2526827" cy="432048"/>
          </a:xfrm>
        </p:grpSpPr>
        <p:sp>
          <p:nvSpPr>
            <p:cNvPr id="26" name="Google Shape;626;p31">
              <a:extLst>
                <a:ext uri="{FF2B5EF4-FFF2-40B4-BE49-F238E27FC236}">
                  <a16:creationId xmlns:a16="http://schemas.microsoft.com/office/drawing/2014/main" id="{F4D89969-B2DE-4BD5-A225-970D5A86DD98}"/>
                </a:ext>
              </a:extLst>
            </p:cNvPr>
            <p:cNvSpPr/>
            <p:nvPr/>
          </p:nvSpPr>
          <p:spPr>
            <a:xfrm>
              <a:off x="8891678" y="780963"/>
              <a:ext cx="465285" cy="432048"/>
            </a:xfrm>
            <a:custGeom>
              <a:avLst/>
              <a:gdLst/>
              <a:ahLst/>
              <a:cxnLst/>
              <a:rect l="l" t="t" r="r" b="b"/>
              <a:pathLst>
                <a:path w="1205" h="930" extrusionOk="0">
                  <a:moveTo>
                    <a:pt x="999" y="0"/>
                  </a:moveTo>
                  <a:lnTo>
                    <a:pt x="0" y="0"/>
                  </a:lnTo>
                  <a:lnTo>
                    <a:pt x="208" y="466"/>
                  </a:lnTo>
                  <a:lnTo>
                    <a:pt x="0" y="930"/>
                  </a:lnTo>
                  <a:lnTo>
                    <a:pt x="999" y="930"/>
                  </a:lnTo>
                  <a:lnTo>
                    <a:pt x="1205" y="466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627;p31">
              <a:extLst>
                <a:ext uri="{FF2B5EF4-FFF2-40B4-BE49-F238E27FC236}">
                  <a16:creationId xmlns:a16="http://schemas.microsoft.com/office/drawing/2014/main" id="{C36ABBE2-BBE1-4951-B115-6FCDFA969EB0}"/>
                </a:ext>
              </a:extLst>
            </p:cNvPr>
            <p:cNvSpPr/>
            <p:nvPr/>
          </p:nvSpPr>
          <p:spPr>
            <a:xfrm>
              <a:off x="9304449" y="780963"/>
              <a:ext cx="464899" cy="432048"/>
            </a:xfrm>
            <a:custGeom>
              <a:avLst/>
              <a:gdLst/>
              <a:ahLst/>
              <a:cxnLst/>
              <a:rect l="l" t="t" r="r" b="b"/>
              <a:pathLst>
                <a:path w="1204" h="930" extrusionOk="0">
                  <a:moveTo>
                    <a:pt x="996" y="0"/>
                  </a:moveTo>
                  <a:lnTo>
                    <a:pt x="0" y="0"/>
                  </a:lnTo>
                  <a:lnTo>
                    <a:pt x="208" y="466"/>
                  </a:lnTo>
                  <a:lnTo>
                    <a:pt x="0" y="930"/>
                  </a:lnTo>
                  <a:lnTo>
                    <a:pt x="996" y="930"/>
                  </a:lnTo>
                  <a:lnTo>
                    <a:pt x="1204" y="466"/>
                  </a:lnTo>
                  <a:lnTo>
                    <a:pt x="996" y="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628;p31">
              <a:extLst>
                <a:ext uri="{FF2B5EF4-FFF2-40B4-BE49-F238E27FC236}">
                  <a16:creationId xmlns:a16="http://schemas.microsoft.com/office/drawing/2014/main" id="{D0D569C1-CCFB-4229-B15B-F3E5601D8390}"/>
                </a:ext>
              </a:extLst>
            </p:cNvPr>
            <p:cNvSpPr/>
            <p:nvPr/>
          </p:nvSpPr>
          <p:spPr>
            <a:xfrm>
              <a:off x="9715676" y="780963"/>
              <a:ext cx="466057" cy="432048"/>
            </a:xfrm>
            <a:custGeom>
              <a:avLst/>
              <a:gdLst/>
              <a:ahLst/>
              <a:cxnLst/>
              <a:rect l="l" t="t" r="r" b="b"/>
              <a:pathLst>
                <a:path w="1207" h="930" extrusionOk="0">
                  <a:moveTo>
                    <a:pt x="999" y="0"/>
                  </a:moveTo>
                  <a:lnTo>
                    <a:pt x="0" y="0"/>
                  </a:lnTo>
                  <a:lnTo>
                    <a:pt x="208" y="466"/>
                  </a:lnTo>
                  <a:lnTo>
                    <a:pt x="0" y="930"/>
                  </a:lnTo>
                  <a:lnTo>
                    <a:pt x="999" y="930"/>
                  </a:lnTo>
                  <a:lnTo>
                    <a:pt x="1207" y="466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629;p31">
              <a:extLst>
                <a:ext uri="{FF2B5EF4-FFF2-40B4-BE49-F238E27FC236}">
                  <a16:creationId xmlns:a16="http://schemas.microsoft.com/office/drawing/2014/main" id="{21CB01DE-E1E5-4247-A8E7-015B1880A945}"/>
                </a:ext>
              </a:extLst>
            </p:cNvPr>
            <p:cNvSpPr/>
            <p:nvPr/>
          </p:nvSpPr>
          <p:spPr>
            <a:xfrm>
              <a:off x="10128448" y="780963"/>
              <a:ext cx="466057" cy="432048"/>
            </a:xfrm>
            <a:custGeom>
              <a:avLst/>
              <a:gdLst/>
              <a:ahLst/>
              <a:cxnLst/>
              <a:rect l="l" t="t" r="r" b="b"/>
              <a:pathLst>
                <a:path w="1207" h="930" extrusionOk="0">
                  <a:moveTo>
                    <a:pt x="999" y="0"/>
                  </a:moveTo>
                  <a:lnTo>
                    <a:pt x="0" y="0"/>
                  </a:lnTo>
                  <a:lnTo>
                    <a:pt x="208" y="466"/>
                  </a:lnTo>
                  <a:lnTo>
                    <a:pt x="0" y="930"/>
                  </a:lnTo>
                  <a:lnTo>
                    <a:pt x="999" y="930"/>
                  </a:lnTo>
                  <a:lnTo>
                    <a:pt x="1207" y="466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630;p31">
              <a:extLst>
                <a:ext uri="{FF2B5EF4-FFF2-40B4-BE49-F238E27FC236}">
                  <a16:creationId xmlns:a16="http://schemas.microsoft.com/office/drawing/2014/main" id="{BFA43075-AF22-4FC6-AED3-385DA21196C0}"/>
                </a:ext>
              </a:extLst>
            </p:cNvPr>
            <p:cNvSpPr/>
            <p:nvPr/>
          </p:nvSpPr>
          <p:spPr>
            <a:xfrm>
              <a:off x="10540834" y="780963"/>
              <a:ext cx="464899" cy="432048"/>
            </a:xfrm>
            <a:custGeom>
              <a:avLst/>
              <a:gdLst/>
              <a:ahLst/>
              <a:cxnLst/>
              <a:rect l="l" t="t" r="r" b="b"/>
              <a:pathLst>
                <a:path w="1204" h="930" extrusionOk="0">
                  <a:moveTo>
                    <a:pt x="996" y="0"/>
                  </a:moveTo>
                  <a:lnTo>
                    <a:pt x="0" y="0"/>
                  </a:lnTo>
                  <a:lnTo>
                    <a:pt x="208" y="466"/>
                  </a:lnTo>
                  <a:lnTo>
                    <a:pt x="0" y="930"/>
                  </a:lnTo>
                  <a:lnTo>
                    <a:pt x="996" y="930"/>
                  </a:lnTo>
                  <a:lnTo>
                    <a:pt x="1204" y="466"/>
                  </a:lnTo>
                  <a:lnTo>
                    <a:pt x="99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631;p31">
              <a:extLst>
                <a:ext uri="{FF2B5EF4-FFF2-40B4-BE49-F238E27FC236}">
                  <a16:creationId xmlns:a16="http://schemas.microsoft.com/office/drawing/2014/main" id="{F96A052F-A27A-4132-8DF6-A2BC7B4713CF}"/>
                </a:ext>
              </a:extLst>
            </p:cNvPr>
            <p:cNvSpPr/>
            <p:nvPr/>
          </p:nvSpPr>
          <p:spPr>
            <a:xfrm>
              <a:off x="10953220" y="780963"/>
              <a:ext cx="465285" cy="432048"/>
            </a:xfrm>
            <a:custGeom>
              <a:avLst/>
              <a:gdLst/>
              <a:ahLst/>
              <a:cxnLst/>
              <a:rect l="l" t="t" r="r" b="b"/>
              <a:pathLst>
                <a:path w="1205" h="930" extrusionOk="0">
                  <a:moveTo>
                    <a:pt x="997" y="0"/>
                  </a:moveTo>
                  <a:lnTo>
                    <a:pt x="0" y="0"/>
                  </a:lnTo>
                  <a:lnTo>
                    <a:pt x="206" y="466"/>
                  </a:lnTo>
                  <a:lnTo>
                    <a:pt x="0" y="930"/>
                  </a:lnTo>
                  <a:lnTo>
                    <a:pt x="997" y="930"/>
                  </a:lnTo>
                  <a:lnTo>
                    <a:pt x="1205" y="466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defTabSz="91440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E0D44E40-E54A-40BD-B338-9AA731267F2E}"/>
                </a:ext>
              </a:extLst>
            </p:cNvPr>
            <p:cNvSpPr/>
            <p:nvPr/>
          </p:nvSpPr>
          <p:spPr>
            <a:xfrm>
              <a:off x="8934846" y="852971"/>
              <a:ext cx="36805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600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E</a:t>
              </a:r>
              <a:endParaRPr lang="es-PE" sz="1600" dirty="0">
                <a:solidFill>
                  <a:schemeClr val="bg1"/>
                </a:solidFill>
              </a:endParaRPr>
            </a:p>
          </p:txBody>
        </p:sp>
        <p:sp>
          <p:nvSpPr>
            <p:cNvPr id="43" name="Rectángulo 42">
              <a:extLst>
                <a:ext uri="{FF2B5EF4-FFF2-40B4-BE49-F238E27FC236}">
                  <a16:creationId xmlns:a16="http://schemas.microsoft.com/office/drawing/2014/main" id="{DD5A43F3-7DCB-4AD5-9B06-23C351B13247}"/>
                </a:ext>
              </a:extLst>
            </p:cNvPr>
            <p:cNvSpPr/>
            <p:nvPr/>
          </p:nvSpPr>
          <p:spPr>
            <a:xfrm>
              <a:off x="9379773" y="852971"/>
              <a:ext cx="33929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600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D</a:t>
              </a:r>
              <a:endParaRPr lang="es-PE" sz="1600" dirty="0">
                <a:solidFill>
                  <a:schemeClr val="bg1"/>
                </a:solidFill>
              </a:endParaRPr>
            </a:p>
          </p:txBody>
        </p:sp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F8BB01FF-6116-4E48-8314-2B24503614A1}"/>
                </a:ext>
              </a:extLst>
            </p:cNvPr>
            <p:cNvSpPr/>
            <p:nvPr/>
          </p:nvSpPr>
          <p:spPr>
            <a:xfrm>
              <a:off x="9806512" y="852971"/>
              <a:ext cx="31277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600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R</a:t>
              </a:r>
              <a:endParaRPr lang="es-PE" sz="1600" dirty="0">
                <a:solidFill>
                  <a:schemeClr val="bg1"/>
                </a:solidFill>
              </a:endParaRPr>
            </a:p>
          </p:txBody>
        </p:sp>
        <p:sp>
          <p:nvSpPr>
            <p:cNvPr id="45" name="Rectángulo 44">
              <a:extLst>
                <a:ext uri="{FF2B5EF4-FFF2-40B4-BE49-F238E27FC236}">
                  <a16:creationId xmlns:a16="http://schemas.microsoft.com/office/drawing/2014/main" id="{6BA3B367-CD99-4CEF-8EF6-A488475AA8B4}"/>
                </a:ext>
              </a:extLst>
            </p:cNvPr>
            <p:cNvSpPr/>
            <p:nvPr/>
          </p:nvSpPr>
          <p:spPr>
            <a:xfrm>
              <a:off x="10644727" y="852971"/>
              <a:ext cx="30770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600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P</a:t>
              </a:r>
              <a:endParaRPr lang="es-PE" sz="1600" dirty="0">
                <a:solidFill>
                  <a:schemeClr val="bg1"/>
                </a:solidFill>
              </a:endParaRPr>
            </a:p>
          </p:txBody>
        </p:sp>
        <p:sp>
          <p:nvSpPr>
            <p:cNvPr id="46" name="Rectángulo 45">
              <a:extLst>
                <a:ext uri="{FF2B5EF4-FFF2-40B4-BE49-F238E27FC236}">
                  <a16:creationId xmlns:a16="http://schemas.microsoft.com/office/drawing/2014/main" id="{7806A5CE-F19A-4AE2-AE45-EC3558D0C763}"/>
                </a:ext>
              </a:extLst>
            </p:cNvPr>
            <p:cNvSpPr/>
            <p:nvPr/>
          </p:nvSpPr>
          <p:spPr>
            <a:xfrm>
              <a:off x="11057454" y="852971"/>
              <a:ext cx="30536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600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A</a:t>
              </a:r>
              <a:endParaRPr lang="es-PE" sz="1600" dirty="0">
                <a:solidFill>
                  <a:schemeClr val="bg1"/>
                </a:solidFill>
              </a:endParaRPr>
            </a:p>
          </p:txBody>
        </p:sp>
        <p:sp>
          <p:nvSpPr>
            <p:cNvPr id="47" name="Rectángulo 46">
              <a:extLst>
                <a:ext uri="{FF2B5EF4-FFF2-40B4-BE49-F238E27FC236}">
                  <a16:creationId xmlns:a16="http://schemas.microsoft.com/office/drawing/2014/main" id="{FE6FEBDD-0DF5-4F11-A5A2-C6D855676C9D}"/>
                </a:ext>
              </a:extLst>
            </p:cNvPr>
            <p:cNvSpPr/>
            <p:nvPr/>
          </p:nvSpPr>
          <p:spPr>
            <a:xfrm>
              <a:off x="10224377" y="852971"/>
              <a:ext cx="32798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600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E</a:t>
              </a:r>
              <a:endParaRPr lang="es-PE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385494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o 19">
            <a:extLst>
              <a:ext uri="{FF2B5EF4-FFF2-40B4-BE49-F238E27FC236}">
                <a16:creationId xmlns:a16="http://schemas.microsoft.com/office/drawing/2014/main" id="{2FFA787D-FB2B-434A-B924-B3400904D702}"/>
              </a:ext>
            </a:extLst>
          </p:cNvPr>
          <p:cNvGrpSpPr/>
          <p:nvPr/>
        </p:nvGrpSpPr>
        <p:grpSpPr>
          <a:xfrm>
            <a:off x="1127460" y="1687385"/>
            <a:ext cx="9937081" cy="2573518"/>
            <a:chOff x="1327709" y="1687385"/>
            <a:chExt cx="9536583" cy="2573518"/>
          </a:xfrm>
        </p:grpSpPr>
        <p:cxnSp>
          <p:nvCxnSpPr>
            <p:cNvPr id="73" name="Conector: angular 72">
              <a:extLst>
                <a:ext uri="{FF2B5EF4-FFF2-40B4-BE49-F238E27FC236}">
                  <a16:creationId xmlns:a16="http://schemas.microsoft.com/office/drawing/2014/main" id="{7ED641AE-A357-4C93-94F8-237C7304415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731179" y="2859832"/>
              <a:ext cx="468000" cy="1242000"/>
            </a:xfrm>
            <a:prstGeom prst="bentConnector3">
              <a:avLst/>
            </a:prstGeom>
            <a:ln w="38100">
              <a:solidFill>
                <a:srgbClr val="5665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ector: angular 73">
              <a:extLst>
                <a:ext uri="{FF2B5EF4-FFF2-40B4-BE49-F238E27FC236}">
                  <a16:creationId xmlns:a16="http://schemas.microsoft.com/office/drawing/2014/main" id="{FB5CD434-BA31-45FB-BD98-95036DD59145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980270" y="2859832"/>
              <a:ext cx="468000" cy="1242000"/>
            </a:xfrm>
            <a:prstGeom prst="bentConnector3">
              <a:avLst/>
            </a:prstGeom>
            <a:ln w="38100">
              <a:solidFill>
                <a:srgbClr val="5665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: angular 70">
              <a:extLst>
                <a:ext uri="{FF2B5EF4-FFF2-40B4-BE49-F238E27FC236}">
                  <a16:creationId xmlns:a16="http://schemas.microsoft.com/office/drawing/2014/main" id="{BAB53524-FBCE-4320-B6FB-0C57585CB72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754866" y="2859832"/>
              <a:ext cx="468000" cy="1242000"/>
            </a:xfrm>
            <a:prstGeom prst="bentConnector3">
              <a:avLst/>
            </a:prstGeom>
            <a:ln w="38100">
              <a:solidFill>
                <a:srgbClr val="5665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: angular 71">
              <a:extLst>
                <a:ext uri="{FF2B5EF4-FFF2-40B4-BE49-F238E27FC236}">
                  <a16:creationId xmlns:a16="http://schemas.microsoft.com/office/drawing/2014/main" id="{A96ACD2E-0D9E-41F5-A2D7-B3AC554C7698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003957" y="2859832"/>
              <a:ext cx="468000" cy="1242000"/>
            </a:xfrm>
            <a:prstGeom prst="bentConnector3">
              <a:avLst/>
            </a:prstGeom>
            <a:ln w="38100">
              <a:solidFill>
                <a:srgbClr val="5665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: angular 48">
              <a:extLst>
                <a:ext uri="{FF2B5EF4-FFF2-40B4-BE49-F238E27FC236}">
                  <a16:creationId xmlns:a16="http://schemas.microsoft.com/office/drawing/2014/main" id="{4D821E64-3CE8-4ED6-B0BC-6B72134B29F3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7104204" y="1241145"/>
              <a:ext cx="468000" cy="2484000"/>
            </a:xfrm>
            <a:prstGeom prst="bentConnector3">
              <a:avLst/>
            </a:prstGeom>
            <a:ln w="38100">
              <a:solidFill>
                <a:srgbClr val="5665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: angular 16">
              <a:extLst>
                <a:ext uri="{FF2B5EF4-FFF2-40B4-BE49-F238E27FC236}">
                  <a16:creationId xmlns:a16="http://schemas.microsoft.com/office/drawing/2014/main" id="{8A0C47FD-2D97-42A1-875A-5F2C59E6FFB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28670" y="1241144"/>
              <a:ext cx="468000" cy="2484000"/>
            </a:xfrm>
            <a:prstGeom prst="bentConnector3">
              <a:avLst/>
            </a:prstGeom>
            <a:ln w="38100">
              <a:solidFill>
                <a:srgbClr val="5665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Forma libre: forma 52">
              <a:extLst>
                <a:ext uri="{FF2B5EF4-FFF2-40B4-BE49-F238E27FC236}">
                  <a16:creationId xmlns:a16="http://schemas.microsoft.com/office/drawing/2014/main" id="{2553D8CC-8299-4C8D-A961-8F4B91C52EFC}"/>
                </a:ext>
              </a:extLst>
            </p:cNvPr>
            <p:cNvSpPr/>
            <p:nvPr/>
          </p:nvSpPr>
          <p:spPr>
            <a:xfrm>
              <a:off x="5062519" y="1687385"/>
              <a:ext cx="2073999" cy="575294"/>
            </a:xfrm>
            <a:custGeom>
              <a:avLst/>
              <a:gdLst>
                <a:gd name="connsiteX0" fmla="*/ 0 w 1656953"/>
                <a:gd name="connsiteY0" fmla="*/ 57529 h 575294"/>
                <a:gd name="connsiteX1" fmla="*/ 57529 w 1656953"/>
                <a:gd name="connsiteY1" fmla="*/ 0 h 575294"/>
                <a:gd name="connsiteX2" fmla="*/ 1599424 w 1656953"/>
                <a:gd name="connsiteY2" fmla="*/ 0 h 575294"/>
                <a:gd name="connsiteX3" fmla="*/ 1656953 w 1656953"/>
                <a:gd name="connsiteY3" fmla="*/ 57529 h 575294"/>
                <a:gd name="connsiteX4" fmla="*/ 1656953 w 1656953"/>
                <a:gd name="connsiteY4" fmla="*/ 517765 h 575294"/>
                <a:gd name="connsiteX5" fmla="*/ 1599424 w 1656953"/>
                <a:gd name="connsiteY5" fmla="*/ 575294 h 575294"/>
                <a:gd name="connsiteX6" fmla="*/ 57529 w 1656953"/>
                <a:gd name="connsiteY6" fmla="*/ 575294 h 575294"/>
                <a:gd name="connsiteX7" fmla="*/ 0 w 1656953"/>
                <a:gd name="connsiteY7" fmla="*/ 517765 h 575294"/>
                <a:gd name="connsiteX8" fmla="*/ 0 w 1656953"/>
                <a:gd name="connsiteY8" fmla="*/ 57529 h 575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6953" h="575294">
                  <a:moveTo>
                    <a:pt x="0" y="57529"/>
                  </a:moveTo>
                  <a:cubicBezTo>
                    <a:pt x="0" y="25757"/>
                    <a:pt x="25757" y="0"/>
                    <a:pt x="57529" y="0"/>
                  </a:cubicBezTo>
                  <a:lnTo>
                    <a:pt x="1599424" y="0"/>
                  </a:lnTo>
                  <a:cubicBezTo>
                    <a:pt x="1631196" y="0"/>
                    <a:pt x="1656953" y="25757"/>
                    <a:pt x="1656953" y="57529"/>
                  </a:cubicBezTo>
                  <a:lnTo>
                    <a:pt x="1656953" y="517765"/>
                  </a:lnTo>
                  <a:cubicBezTo>
                    <a:pt x="1656953" y="549537"/>
                    <a:pt x="1631196" y="575294"/>
                    <a:pt x="1599424" y="575294"/>
                  </a:cubicBezTo>
                  <a:lnTo>
                    <a:pt x="57529" y="575294"/>
                  </a:lnTo>
                  <a:cubicBezTo>
                    <a:pt x="25757" y="575294"/>
                    <a:pt x="0" y="549537"/>
                    <a:pt x="0" y="517765"/>
                  </a:cubicBezTo>
                  <a:lnTo>
                    <a:pt x="0" y="57529"/>
                  </a:lnTo>
                  <a:close/>
                </a:path>
              </a:pathLst>
            </a:custGeom>
            <a:solidFill>
              <a:srgbClr val="566579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2570" tIns="62570" rIns="62570" bIns="6257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200" kern="12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Variables</a:t>
              </a:r>
              <a:endParaRPr lang="es-PE" sz="1200" kern="1200" dirty="0">
                <a:solidFill>
                  <a:schemeClr val="bg1"/>
                </a:solidFill>
              </a:endParaRPr>
            </a:p>
          </p:txBody>
        </p:sp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id="{CFCD97F6-8D71-4687-8C5F-545F5189E74F}"/>
                </a:ext>
              </a:extLst>
            </p:cNvPr>
            <p:cNvSpPr/>
            <p:nvPr/>
          </p:nvSpPr>
          <p:spPr>
            <a:xfrm>
              <a:off x="2578554" y="2704532"/>
              <a:ext cx="2073999" cy="540000"/>
            </a:xfrm>
            <a:custGeom>
              <a:avLst/>
              <a:gdLst>
                <a:gd name="connsiteX0" fmla="*/ 0 w 2160004"/>
                <a:gd name="connsiteY0" fmla="*/ 53604 h 536035"/>
                <a:gd name="connsiteX1" fmla="*/ 53604 w 2160004"/>
                <a:gd name="connsiteY1" fmla="*/ 0 h 536035"/>
                <a:gd name="connsiteX2" fmla="*/ 2106401 w 2160004"/>
                <a:gd name="connsiteY2" fmla="*/ 0 h 536035"/>
                <a:gd name="connsiteX3" fmla="*/ 2160005 w 2160004"/>
                <a:gd name="connsiteY3" fmla="*/ 53604 h 536035"/>
                <a:gd name="connsiteX4" fmla="*/ 2160004 w 2160004"/>
                <a:gd name="connsiteY4" fmla="*/ 482432 h 536035"/>
                <a:gd name="connsiteX5" fmla="*/ 2106400 w 2160004"/>
                <a:gd name="connsiteY5" fmla="*/ 536036 h 536035"/>
                <a:gd name="connsiteX6" fmla="*/ 53604 w 2160004"/>
                <a:gd name="connsiteY6" fmla="*/ 536035 h 536035"/>
                <a:gd name="connsiteX7" fmla="*/ 0 w 2160004"/>
                <a:gd name="connsiteY7" fmla="*/ 482431 h 536035"/>
                <a:gd name="connsiteX8" fmla="*/ 0 w 2160004"/>
                <a:gd name="connsiteY8" fmla="*/ 53604 h 536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004" h="536035">
                  <a:moveTo>
                    <a:pt x="0" y="53604"/>
                  </a:moveTo>
                  <a:cubicBezTo>
                    <a:pt x="0" y="23999"/>
                    <a:pt x="23999" y="0"/>
                    <a:pt x="53604" y="0"/>
                  </a:cubicBezTo>
                  <a:lnTo>
                    <a:pt x="2106401" y="0"/>
                  </a:lnTo>
                  <a:cubicBezTo>
                    <a:pt x="2136006" y="0"/>
                    <a:pt x="2160005" y="23999"/>
                    <a:pt x="2160005" y="53604"/>
                  </a:cubicBezTo>
                  <a:cubicBezTo>
                    <a:pt x="2160005" y="196547"/>
                    <a:pt x="2160004" y="339489"/>
                    <a:pt x="2160004" y="482432"/>
                  </a:cubicBezTo>
                  <a:cubicBezTo>
                    <a:pt x="2160004" y="512037"/>
                    <a:pt x="2136005" y="536036"/>
                    <a:pt x="2106400" y="536036"/>
                  </a:cubicBezTo>
                  <a:lnTo>
                    <a:pt x="53604" y="536035"/>
                  </a:lnTo>
                  <a:cubicBezTo>
                    <a:pt x="23999" y="536035"/>
                    <a:pt x="0" y="512036"/>
                    <a:pt x="0" y="482431"/>
                  </a:cubicBezTo>
                  <a:lnTo>
                    <a:pt x="0" y="53604"/>
                  </a:lnTo>
                  <a:close/>
                </a:path>
              </a:pathLst>
            </a:custGeom>
            <a:solidFill>
              <a:srgbClr val="566579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1420" tIns="61420" rIns="61420" bIns="614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200" kern="12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Objetivas</a:t>
              </a:r>
              <a:endParaRPr lang="es-PE" sz="1200" kern="1200" dirty="0">
                <a:solidFill>
                  <a:schemeClr val="bg1"/>
                </a:solidFill>
                <a:latin typeface="Open Sans "/>
              </a:endParaRPr>
            </a:p>
          </p:txBody>
        </p:sp>
        <p:sp>
          <p:nvSpPr>
            <p:cNvPr id="57" name="Forma libre: forma 56">
              <a:extLst>
                <a:ext uri="{FF2B5EF4-FFF2-40B4-BE49-F238E27FC236}">
                  <a16:creationId xmlns:a16="http://schemas.microsoft.com/office/drawing/2014/main" id="{A6B37E7F-30EC-4694-8D2F-839878C534CF}"/>
                </a:ext>
              </a:extLst>
            </p:cNvPr>
            <p:cNvSpPr/>
            <p:nvPr/>
          </p:nvSpPr>
          <p:spPr>
            <a:xfrm>
              <a:off x="1327709" y="3720328"/>
              <a:ext cx="2074000" cy="539769"/>
            </a:xfrm>
            <a:custGeom>
              <a:avLst/>
              <a:gdLst>
                <a:gd name="connsiteX0" fmla="*/ 0 w 1656953"/>
                <a:gd name="connsiteY0" fmla="*/ 53977 h 539769"/>
                <a:gd name="connsiteX1" fmla="*/ 53977 w 1656953"/>
                <a:gd name="connsiteY1" fmla="*/ 0 h 539769"/>
                <a:gd name="connsiteX2" fmla="*/ 1602976 w 1656953"/>
                <a:gd name="connsiteY2" fmla="*/ 0 h 539769"/>
                <a:gd name="connsiteX3" fmla="*/ 1656953 w 1656953"/>
                <a:gd name="connsiteY3" fmla="*/ 53977 h 539769"/>
                <a:gd name="connsiteX4" fmla="*/ 1656953 w 1656953"/>
                <a:gd name="connsiteY4" fmla="*/ 485792 h 539769"/>
                <a:gd name="connsiteX5" fmla="*/ 1602976 w 1656953"/>
                <a:gd name="connsiteY5" fmla="*/ 539769 h 539769"/>
                <a:gd name="connsiteX6" fmla="*/ 53977 w 1656953"/>
                <a:gd name="connsiteY6" fmla="*/ 539769 h 539769"/>
                <a:gd name="connsiteX7" fmla="*/ 0 w 1656953"/>
                <a:gd name="connsiteY7" fmla="*/ 485792 h 539769"/>
                <a:gd name="connsiteX8" fmla="*/ 0 w 1656953"/>
                <a:gd name="connsiteY8" fmla="*/ 53977 h 539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6953" h="539769">
                  <a:moveTo>
                    <a:pt x="0" y="53977"/>
                  </a:moveTo>
                  <a:cubicBezTo>
                    <a:pt x="0" y="24166"/>
                    <a:pt x="24166" y="0"/>
                    <a:pt x="53977" y="0"/>
                  </a:cubicBezTo>
                  <a:lnTo>
                    <a:pt x="1602976" y="0"/>
                  </a:lnTo>
                  <a:cubicBezTo>
                    <a:pt x="1632787" y="0"/>
                    <a:pt x="1656953" y="24166"/>
                    <a:pt x="1656953" y="53977"/>
                  </a:cubicBezTo>
                  <a:lnTo>
                    <a:pt x="1656953" y="485792"/>
                  </a:lnTo>
                  <a:cubicBezTo>
                    <a:pt x="1656953" y="515603"/>
                    <a:pt x="1632787" y="539769"/>
                    <a:pt x="1602976" y="539769"/>
                  </a:cubicBezTo>
                  <a:lnTo>
                    <a:pt x="53977" y="539769"/>
                  </a:lnTo>
                  <a:cubicBezTo>
                    <a:pt x="24166" y="539769"/>
                    <a:pt x="0" y="515603"/>
                    <a:pt x="0" y="485792"/>
                  </a:cubicBezTo>
                  <a:lnTo>
                    <a:pt x="0" y="53977"/>
                  </a:lnTo>
                  <a:close/>
                </a:path>
              </a:pathLst>
            </a:custGeom>
            <a:solidFill>
              <a:srgbClr val="566579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1529" tIns="61529" rIns="61529" bIns="61529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200" kern="12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Numéricas</a:t>
              </a:r>
              <a:endParaRPr lang="es-PE" sz="1200" kern="1200" dirty="0">
                <a:solidFill>
                  <a:schemeClr val="bg1"/>
                </a:solidFill>
              </a:endParaRPr>
            </a:p>
          </p:txBody>
        </p:sp>
        <p:sp>
          <p:nvSpPr>
            <p:cNvPr id="59" name="Forma libre: forma 58">
              <a:extLst>
                <a:ext uri="{FF2B5EF4-FFF2-40B4-BE49-F238E27FC236}">
                  <a16:creationId xmlns:a16="http://schemas.microsoft.com/office/drawing/2014/main" id="{35C2AE4D-E306-40EF-8F07-5C3ABE9EE3BA}"/>
                </a:ext>
              </a:extLst>
            </p:cNvPr>
            <p:cNvSpPr/>
            <p:nvPr/>
          </p:nvSpPr>
          <p:spPr>
            <a:xfrm>
              <a:off x="3809557" y="3720328"/>
              <a:ext cx="2073999" cy="539769"/>
            </a:xfrm>
            <a:custGeom>
              <a:avLst/>
              <a:gdLst>
                <a:gd name="connsiteX0" fmla="*/ 0 w 1656953"/>
                <a:gd name="connsiteY0" fmla="*/ 53977 h 539769"/>
                <a:gd name="connsiteX1" fmla="*/ 53977 w 1656953"/>
                <a:gd name="connsiteY1" fmla="*/ 0 h 539769"/>
                <a:gd name="connsiteX2" fmla="*/ 1602976 w 1656953"/>
                <a:gd name="connsiteY2" fmla="*/ 0 h 539769"/>
                <a:gd name="connsiteX3" fmla="*/ 1656953 w 1656953"/>
                <a:gd name="connsiteY3" fmla="*/ 53977 h 539769"/>
                <a:gd name="connsiteX4" fmla="*/ 1656953 w 1656953"/>
                <a:gd name="connsiteY4" fmla="*/ 485792 h 539769"/>
                <a:gd name="connsiteX5" fmla="*/ 1602976 w 1656953"/>
                <a:gd name="connsiteY5" fmla="*/ 539769 h 539769"/>
                <a:gd name="connsiteX6" fmla="*/ 53977 w 1656953"/>
                <a:gd name="connsiteY6" fmla="*/ 539769 h 539769"/>
                <a:gd name="connsiteX7" fmla="*/ 0 w 1656953"/>
                <a:gd name="connsiteY7" fmla="*/ 485792 h 539769"/>
                <a:gd name="connsiteX8" fmla="*/ 0 w 1656953"/>
                <a:gd name="connsiteY8" fmla="*/ 53977 h 539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6953" h="539769">
                  <a:moveTo>
                    <a:pt x="0" y="53977"/>
                  </a:moveTo>
                  <a:cubicBezTo>
                    <a:pt x="0" y="24166"/>
                    <a:pt x="24166" y="0"/>
                    <a:pt x="53977" y="0"/>
                  </a:cubicBezTo>
                  <a:lnTo>
                    <a:pt x="1602976" y="0"/>
                  </a:lnTo>
                  <a:cubicBezTo>
                    <a:pt x="1632787" y="0"/>
                    <a:pt x="1656953" y="24166"/>
                    <a:pt x="1656953" y="53977"/>
                  </a:cubicBezTo>
                  <a:lnTo>
                    <a:pt x="1656953" y="485792"/>
                  </a:lnTo>
                  <a:cubicBezTo>
                    <a:pt x="1656953" y="515603"/>
                    <a:pt x="1632787" y="539769"/>
                    <a:pt x="1602976" y="539769"/>
                  </a:cubicBezTo>
                  <a:lnTo>
                    <a:pt x="53977" y="539769"/>
                  </a:lnTo>
                  <a:cubicBezTo>
                    <a:pt x="24166" y="539769"/>
                    <a:pt x="0" y="515603"/>
                    <a:pt x="0" y="485792"/>
                  </a:cubicBezTo>
                  <a:lnTo>
                    <a:pt x="0" y="53977"/>
                  </a:lnTo>
                  <a:close/>
                </a:path>
              </a:pathLst>
            </a:custGeom>
            <a:solidFill>
              <a:srgbClr val="566579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1529" tIns="61529" rIns="61529" bIns="61529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200" kern="12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Categóricas</a:t>
              </a:r>
              <a:endParaRPr lang="es-PE" sz="1200" kern="1200" dirty="0">
                <a:solidFill>
                  <a:schemeClr val="bg1"/>
                </a:solidFill>
              </a:endParaRPr>
            </a:p>
          </p:txBody>
        </p:sp>
        <p:sp>
          <p:nvSpPr>
            <p:cNvPr id="61" name="Forma libre: forma 60">
              <a:extLst>
                <a:ext uri="{FF2B5EF4-FFF2-40B4-BE49-F238E27FC236}">
                  <a16:creationId xmlns:a16="http://schemas.microsoft.com/office/drawing/2014/main" id="{E9AEBF07-E5CE-4E6D-AEB4-0D7606481D78}"/>
                </a:ext>
              </a:extLst>
            </p:cNvPr>
            <p:cNvSpPr/>
            <p:nvPr/>
          </p:nvSpPr>
          <p:spPr>
            <a:xfrm>
              <a:off x="7542421" y="2704533"/>
              <a:ext cx="2073999" cy="540000"/>
            </a:xfrm>
            <a:custGeom>
              <a:avLst/>
              <a:gdLst>
                <a:gd name="connsiteX0" fmla="*/ 0 w 2160004"/>
                <a:gd name="connsiteY0" fmla="*/ 58335 h 583346"/>
                <a:gd name="connsiteX1" fmla="*/ 58335 w 2160004"/>
                <a:gd name="connsiteY1" fmla="*/ 0 h 583346"/>
                <a:gd name="connsiteX2" fmla="*/ 2101669 w 2160004"/>
                <a:gd name="connsiteY2" fmla="*/ 0 h 583346"/>
                <a:gd name="connsiteX3" fmla="*/ 2160004 w 2160004"/>
                <a:gd name="connsiteY3" fmla="*/ 58335 h 583346"/>
                <a:gd name="connsiteX4" fmla="*/ 2160004 w 2160004"/>
                <a:gd name="connsiteY4" fmla="*/ 525011 h 583346"/>
                <a:gd name="connsiteX5" fmla="*/ 2101669 w 2160004"/>
                <a:gd name="connsiteY5" fmla="*/ 583346 h 583346"/>
                <a:gd name="connsiteX6" fmla="*/ 58335 w 2160004"/>
                <a:gd name="connsiteY6" fmla="*/ 583346 h 583346"/>
                <a:gd name="connsiteX7" fmla="*/ 0 w 2160004"/>
                <a:gd name="connsiteY7" fmla="*/ 525011 h 583346"/>
                <a:gd name="connsiteX8" fmla="*/ 0 w 2160004"/>
                <a:gd name="connsiteY8" fmla="*/ 58335 h 583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004" h="583346">
                  <a:moveTo>
                    <a:pt x="0" y="58335"/>
                  </a:moveTo>
                  <a:cubicBezTo>
                    <a:pt x="0" y="26117"/>
                    <a:pt x="26117" y="0"/>
                    <a:pt x="58335" y="0"/>
                  </a:cubicBezTo>
                  <a:lnTo>
                    <a:pt x="2101669" y="0"/>
                  </a:lnTo>
                  <a:cubicBezTo>
                    <a:pt x="2133887" y="0"/>
                    <a:pt x="2160004" y="26117"/>
                    <a:pt x="2160004" y="58335"/>
                  </a:cubicBezTo>
                  <a:lnTo>
                    <a:pt x="2160004" y="525011"/>
                  </a:lnTo>
                  <a:cubicBezTo>
                    <a:pt x="2160004" y="557229"/>
                    <a:pt x="2133887" y="583346"/>
                    <a:pt x="2101669" y="583346"/>
                  </a:cubicBezTo>
                  <a:lnTo>
                    <a:pt x="58335" y="583346"/>
                  </a:lnTo>
                  <a:cubicBezTo>
                    <a:pt x="26117" y="583346"/>
                    <a:pt x="0" y="557229"/>
                    <a:pt x="0" y="525011"/>
                  </a:cubicBezTo>
                  <a:lnTo>
                    <a:pt x="0" y="58335"/>
                  </a:lnTo>
                  <a:close/>
                </a:path>
              </a:pathLst>
            </a:custGeom>
            <a:solidFill>
              <a:srgbClr val="566579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2806" tIns="62806" rIns="62806" bIns="62806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200" kern="12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Subjetivas</a:t>
              </a:r>
              <a:endParaRPr lang="es-ES" sz="1200" kern="1200" dirty="0">
                <a:solidFill>
                  <a:schemeClr val="bg1"/>
                </a:solidFill>
                <a:latin typeface="Open Sans 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63" name="Forma libre: forma 62">
              <a:extLst>
                <a:ext uri="{FF2B5EF4-FFF2-40B4-BE49-F238E27FC236}">
                  <a16:creationId xmlns:a16="http://schemas.microsoft.com/office/drawing/2014/main" id="{A5317A8E-CEC5-4C2C-BD77-58A00450DA9E}"/>
                </a:ext>
              </a:extLst>
            </p:cNvPr>
            <p:cNvSpPr/>
            <p:nvPr/>
          </p:nvSpPr>
          <p:spPr>
            <a:xfrm>
              <a:off x="6303486" y="3719522"/>
              <a:ext cx="2073999" cy="541381"/>
            </a:xfrm>
            <a:custGeom>
              <a:avLst/>
              <a:gdLst>
                <a:gd name="connsiteX0" fmla="*/ 0 w 1656953"/>
                <a:gd name="connsiteY0" fmla="*/ 54138 h 541381"/>
                <a:gd name="connsiteX1" fmla="*/ 54138 w 1656953"/>
                <a:gd name="connsiteY1" fmla="*/ 0 h 541381"/>
                <a:gd name="connsiteX2" fmla="*/ 1602815 w 1656953"/>
                <a:gd name="connsiteY2" fmla="*/ 0 h 541381"/>
                <a:gd name="connsiteX3" fmla="*/ 1656953 w 1656953"/>
                <a:gd name="connsiteY3" fmla="*/ 54138 h 541381"/>
                <a:gd name="connsiteX4" fmla="*/ 1656953 w 1656953"/>
                <a:gd name="connsiteY4" fmla="*/ 487243 h 541381"/>
                <a:gd name="connsiteX5" fmla="*/ 1602815 w 1656953"/>
                <a:gd name="connsiteY5" fmla="*/ 541381 h 541381"/>
                <a:gd name="connsiteX6" fmla="*/ 54138 w 1656953"/>
                <a:gd name="connsiteY6" fmla="*/ 541381 h 541381"/>
                <a:gd name="connsiteX7" fmla="*/ 0 w 1656953"/>
                <a:gd name="connsiteY7" fmla="*/ 487243 h 541381"/>
                <a:gd name="connsiteX8" fmla="*/ 0 w 1656953"/>
                <a:gd name="connsiteY8" fmla="*/ 54138 h 541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6953" h="541381">
                  <a:moveTo>
                    <a:pt x="0" y="54138"/>
                  </a:moveTo>
                  <a:cubicBezTo>
                    <a:pt x="0" y="24238"/>
                    <a:pt x="24238" y="0"/>
                    <a:pt x="54138" y="0"/>
                  </a:cubicBezTo>
                  <a:lnTo>
                    <a:pt x="1602815" y="0"/>
                  </a:lnTo>
                  <a:cubicBezTo>
                    <a:pt x="1632715" y="0"/>
                    <a:pt x="1656953" y="24238"/>
                    <a:pt x="1656953" y="54138"/>
                  </a:cubicBezTo>
                  <a:lnTo>
                    <a:pt x="1656953" y="487243"/>
                  </a:lnTo>
                  <a:cubicBezTo>
                    <a:pt x="1656953" y="517143"/>
                    <a:pt x="1632715" y="541381"/>
                    <a:pt x="1602815" y="541381"/>
                  </a:cubicBezTo>
                  <a:lnTo>
                    <a:pt x="54138" y="541381"/>
                  </a:lnTo>
                  <a:cubicBezTo>
                    <a:pt x="24238" y="541381"/>
                    <a:pt x="0" y="517143"/>
                    <a:pt x="0" y="487243"/>
                  </a:cubicBezTo>
                  <a:lnTo>
                    <a:pt x="0" y="54138"/>
                  </a:lnTo>
                  <a:close/>
                </a:path>
              </a:pathLst>
            </a:custGeom>
            <a:solidFill>
              <a:srgbClr val="566579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1577" tIns="61577" rIns="61577" bIns="61577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Realidad</a:t>
              </a:r>
              <a:br>
                <a:rPr lang="es-ES" sz="12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</a:br>
              <a:r>
                <a:rPr lang="es-ES" sz="12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Subyacente</a:t>
              </a:r>
              <a:endParaRPr lang="es-PE" sz="1200" dirty="0">
                <a:solidFill>
                  <a:schemeClr val="bg1"/>
                </a:solidFill>
              </a:endParaRPr>
            </a:p>
          </p:txBody>
        </p:sp>
        <p:sp>
          <p:nvSpPr>
            <p:cNvPr id="65" name="Forma libre: forma 64">
              <a:extLst>
                <a:ext uri="{FF2B5EF4-FFF2-40B4-BE49-F238E27FC236}">
                  <a16:creationId xmlns:a16="http://schemas.microsoft.com/office/drawing/2014/main" id="{6CF20B8D-C3AD-4D38-BD33-B384064A5B64}"/>
                </a:ext>
              </a:extLst>
            </p:cNvPr>
            <p:cNvSpPr/>
            <p:nvPr/>
          </p:nvSpPr>
          <p:spPr>
            <a:xfrm>
              <a:off x="8790293" y="3720212"/>
              <a:ext cx="2073999" cy="540000"/>
            </a:xfrm>
            <a:custGeom>
              <a:avLst/>
              <a:gdLst>
                <a:gd name="connsiteX0" fmla="*/ 0 w 1656953"/>
                <a:gd name="connsiteY0" fmla="*/ 52923 h 529230"/>
                <a:gd name="connsiteX1" fmla="*/ 52923 w 1656953"/>
                <a:gd name="connsiteY1" fmla="*/ 0 h 529230"/>
                <a:gd name="connsiteX2" fmla="*/ 1604030 w 1656953"/>
                <a:gd name="connsiteY2" fmla="*/ 0 h 529230"/>
                <a:gd name="connsiteX3" fmla="*/ 1656953 w 1656953"/>
                <a:gd name="connsiteY3" fmla="*/ 52923 h 529230"/>
                <a:gd name="connsiteX4" fmla="*/ 1656953 w 1656953"/>
                <a:gd name="connsiteY4" fmla="*/ 476307 h 529230"/>
                <a:gd name="connsiteX5" fmla="*/ 1604030 w 1656953"/>
                <a:gd name="connsiteY5" fmla="*/ 529230 h 529230"/>
                <a:gd name="connsiteX6" fmla="*/ 52923 w 1656953"/>
                <a:gd name="connsiteY6" fmla="*/ 529230 h 529230"/>
                <a:gd name="connsiteX7" fmla="*/ 0 w 1656953"/>
                <a:gd name="connsiteY7" fmla="*/ 476307 h 529230"/>
                <a:gd name="connsiteX8" fmla="*/ 0 w 1656953"/>
                <a:gd name="connsiteY8" fmla="*/ 52923 h 529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6953" h="529230">
                  <a:moveTo>
                    <a:pt x="0" y="52923"/>
                  </a:moveTo>
                  <a:cubicBezTo>
                    <a:pt x="0" y="23694"/>
                    <a:pt x="23694" y="0"/>
                    <a:pt x="52923" y="0"/>
                  </a:cubicBezTo>
                  <a:lnTo>
                    <a:pt x="1604030" y="0"/>
                  </a:lnTo>
                  <a:cubicBezTo>
                    <a:pt x="1633259" y="0"/>
                    <a:pt x="1656953" y="23694"/>
                    <a:pt x="1656953" y="52923"/>
                  </a:cubicBezTo>
                  <a:lnTo>
                    <a:pt x="1656953" y="476307"/>
                  </a:lnTo>
                  <a:cubicBezTo>
                    <a:pt x="1656953" y="505536"/>
                    <a:pt x="1633259" y="529230"/>
                    <a:pt x="1604030" y="529230"/>
                  </a:cubicBezTo>
                  <a:lnTo>
                    <a:pt x="52923" y="529230"/>
                  </a:lnTo>
                  <a:cubicBezTo>
                    <a:pt x="23694" y="529230"/>
                    <a:pt x="0" y="505536"/>
                    <a:pt x="0" y="476307"/>
                  </a:cubicBezTo>
                  <a:lnTo>
                    <a:pt x="0" y="52923"/>
                  </a:lnTo>
                  <a:close/>
                </a:path>
              </a:pathLst>
            </a:custGeom>
            <a:solidFill>
              <a:srgbClr val="566579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1221" tIns="61221" rIns="61221" bIns="61221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Realidad creada por el hombre</a:t>
              </a:r>
              <a:endParaRPr lang="es-PE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8" name="Rectángulo 27">
            <a:extLst>
              <a:ext uri="{FF2B5EF4-FFF2-40B4-BE49-F238E27FC236}">
                <a16:creationId xmlns:a16="http://schemas.microsoft.com/office/drawing/2014/main" id="{2E742049-AA83-4BE3-AAFC-53FE22274DD4}"/>
              </a:ext>
            </a:extLst>
          </p:cNvPr>
          <p:cNvSpPr/>
          <p:nvPr/>
        </p:nvSpPr>
        <p:spPr>
          <a:xfrm>
            <a:off x="4304497" y="809792"/>
            <a:ext cx="358303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MEDICIÓN DE LAS VARIABLES</a:t>
            </a:r>
          </a:p>
        </p:txBody>
      </p:sp>
      <p:sp>
        <p:nvSpPr>
          <p:cNvPr id="3" name="Marco 2">
            <a:extLst>
              <a:ext uri="{FF2B5EF4-FFF2-40B4-BE49-F238E27FC236}">
                <a16:creationId xmlns:a16="http://schemas.microsoft.com/office/drawing/2014/main" id="{A4AECC3E-3FC6-196F-0CC6-444518362D21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CE6C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5FB4CEEE-5EFD-4ABE-9F2E-0680762A4653}"/>
              </a:ext>
            </a:extLst>
          </p:cNvPr>
          <p:cNvSpPr/>
          <p:nvPr/>
        </p:nvSpPr>
        <p:spPr>
          <a:xfrm>
            <a:off x="1034881" y="4345101"/>
            <a:ext cx="2411238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u="sng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Peso (Kg)</a:t>
            </a:r>
          </a:p>
          <a:p>
            <a:r>
              <a:rPr lang="es-ES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Proviene de medir</a:t>
            </a:r>
          </a:p>
          <a:p>
            <a:endParaRPr lang="es-ES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es-ES" sz="1400" u="sng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Número de hijos (unidades)</a:t>
            </a:r>
          </a:p>
          <a:p>
            <a:r>
              <a:rPr lang="es-ES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Proviene de contar</a:t>
            </a:r>
            <a:endParaRPr lang="es-E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66E45CA6-8E4F-443D-A424-25EF4E543E65}"/>
              </a:ext>
            </a:extLst>
          </p:cNvPr>
          <p:cNvSpPr/>
          <p:nvPr/>
        </p:nvSpPr>
        <p:spPr>
          <a:xfrm>
            <a:off x="3673147" y="4345198"/>
            <a:ext cx="132279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u="sng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Sexo </a:t>
            </a:r>
            <a:endParaRPr lang="es-ES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Masculino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Femenino)</a:t>
            </a:r>
            <a:endParaRPr lang="es-E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0777582A-54D0-4E5B-8BC5-D45B4F0E4D7A}"/>
              </a:ext>
            </a:extLst>
          </p:cNvPr>
          <p:cNvSpPr/>
          <p:nvPr/>
        </p:nvSpPr>
        <p:spPr>
          <a:xfrm>
            <a:off x="2846063" y="1725311"/>
            <a:ext cx="13420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¿Cuantitativo?</a:t>
            </a:r>
            <a:endParaRPr lang="es-E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B626514B-7A0C-4239-9C58-1A18FCF3804E}"/>
              </a:ext>
            </a:extLst>
          </p:cNvPr>
          <p:cNvSpPr/>
          <p:nvPr/>
        </p:nvSpPr>
        <p:spPr>
          <a:xfrm>
            <a:off x="8117189" y="1719457"/>
            <a:ext cx="11721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¿Cualitativo?</a:t>
            </a:r>
            <a:endParaRPr lang="es-E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EDCACD80-1950-4D5C-BACD-FBF01D4D7F55}"/>
              </a:ext>
            </a:extLst>
          </p:cNvPr>
          <p:cNvSpPr/>
          <p:nvPr/>
        </p:nvSpPr>
        <p:spPr>
          <a:xfrm>
            <a:off x="7923730" y="2034829"/>
            <a:ext cx="15199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Ciencias sociales</a:t>
            </a:r>
            <a:endParaRPr lang="es-E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287ABD00-D568-48F2-8B78-6BDDAB9BBFCD}"/>
              </a:ext>
            </a:extLst>
          </p:cNvPr>
          <p:cNvSpPr/>
          <p:nvPr/>
        </p:nvSpPr>
        <p:spPr>
          <a:xfrm>
            <a:off x="2691147" y="2034830"/>
            <a:ext cx="16433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Ciencias naturales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704A994E-5FD9-424C-9E56-2F571E171DA0}"/>
              </a:ext>
            </a:extLst>
          </p:cNvPr>
          <p:cNvSpPr/>
          <p:nvPr/>
        </p:nvSpPr>
        <p:spPr>
          <a:xfrm>
            <a:off x="6281969" y="4337607"/>
            <a:ext cx="132119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u="sng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Dolor</a:t>
            </a:r>
            <a:endParaRPr lang="es-ES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Leve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Moderado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Severo</a:t>
            </a: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799E9E25-DD67-4BAA-BB7C-04B30342258F}"/>
              </a:ext>
            </a:extLst>
          </p:cNvPr>
          <p:cNvSpPr/>
          <p:nvPr/>
        </p:nvSpPr>
        <p:spPr>
          <a:xfrm>
            <a:off x="8889189" y="4345101"/>
            <a:ext cx="17491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u="sng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Orientación política</a:t>
            </a:r>
            <a:endParaRPr lang="es-ES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C1E40B52-3953-47AD-BF1E-FEB3E5338902}"/>
              </a:ext>
            </a:extLst>
          </p:cNvPr>
          <p:cNvSpPr/>
          <p:nvPr/>
        </p:nvSpPr>
        <p:spPr>
          <a:xfrm>
            <a:off x="1052372" y="5730095"/>
            <a:ext cx="49209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Refleja la necesidad de medir y estimar magnitudes de los fenómenos</a:t>
            </a:r>
          </a:p>
          <a:p>
            <a:r>
              <a:rPr lang="es-ES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¿Cada cuanto ocurre un fenómeno? ¿Con qué magnitud?</a:t>
            </a:r>
            <a:endParaRPr lang="es-E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id="{0616B460-009F-48CC-9B68-3F08F663D306}"/>
              </a:ext>
            </a:extLst>
          </p:cNvPr>
          <p:cNvSpPr/>
          <p:nvPr/>
        </p:nvSpPr>
        <p:spPr>
          <a:xfrm>
            <a:off x="941551" y="1221095"/>
            <a:ext cx="3169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 perspectiva cienticista/cuantitativa</a:t>
            </a:r>
            <a:endParaRPr lang="es-E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0" name="Rectángulo 69">
            <a:extLst>
              <a:ext uri="{FF2B5EF4-FFF2-40B4-BE49-F238E27FC236}">
                <a16:creationId xmlns:a16="http://schemas.microsoft.com/office/drawing/2014/main" id="{36C3DA78-94B0-466C-88DA-F666F7EA3CAB}"/>
              </a:ext>
            </a:extLst>
          </p:cNvPr>
          <p:cNvSpPr/>
          <p:nvPr/>
        </p:nvSpPr>
        <p:spPr>
          <a:xfrm>
            <a:off x="6248428" y="5514652"/>
            <a:ext cx="533397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Paradigma metodológico cualitativo de las Ciencias Sociales </a:t>
            </a:r>
          </a:p>
          <a:p>
            <a:r>
              <a:rPr lang="es-PE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Aborda la </a:t>
            </a:r>
            <a:r>
              <a:rPr lang="es-ES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realidad social como una construcción creativa por parte de los sujetos involucrados. El paradigma cualitativo interesado en comprender la conducta humana (Selva García Montejo).</a:t>
            </a:r>
            <a:endParaRPr lang="es-PE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6" name="Rectángulo 75">
            <a:extLst>
              <a:ext uri="{FF2B5EF4-FFF2-40B4-BE49-F238E27FC236}">
                <a16:creationId xmlns:a16="http://schemas.microsoft.com/office/drawing/2014/main" id="{0985815D-1827-443E-BC7E-A77935F69640}"/>
              </a:ext>
            </a:extLst>
          </p:cNvPr>
          <p:cNvSpPr/>
          <p:nvPr/>
        </p:nvSpPr>
        <p:spPr>
          <a:xfrm>
            <a:off x="8043677" y="1253721"/>
            <a:ext cx="3169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 perspectiva humanista/cualitativa</a:t>
            </a:r>
            <a:endParaRPr lang="es-E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531776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o 2">
            <a:extLst>
              <a:ext uri="{FF2B5EF4-FFF2-40B4-BE49-F238E27FC236}">
                <a16:creationId xmlns:a16="http://schemas.microsoft.com/office/drawing/2014/main" id="{A4AECC3E-3FC6-196F-0CC6-444518362D21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CE6C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68" name="Rectángulo 67">
            <a:extLst>
              <a:ext uri="{FF2B5EF4-FFF2-40B4-BE49-F238E27FC236}">
                <a16:creationId xmlns:a16="http://schemas.microsoft.com/office/drawing/2014/main" id="{EF619698-68D6-41A7-805A-0508F9D2672E}"/>
              </a:ext>
            </a:extLst>
          </p:cNvPr>
          <p:cNvSpPr/>
          <p:nvPr/>
        </p:nvSpPr>
        <p:spPr>
          <a:xfrm>
            <a:off x="4456596" y="523368"/>
            <a:ext cx="29562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¿Información = dato?</a:t>
            </a:r>
            <a:endParaRPr lang="es-PE" sz="20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71D8A6AB-8D55-404C-B2FE-18D842DC8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671" y="1407585"/>
            <a:ext cx="549592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876CB9AB-3398-433B-9E26-E52B90526D8D}"/>
              </a:ext>
            </a:extLst>
          </p:cNvPr>
          <p:cNvSpPr txBox="1"/>
          <p:nvPr/>
        </p:nvSpPr>
        <p:spPr>
          <a:xfrm>
            <a:off x="1714500" y="2226735"/>
            <a:ext cx="4038600" cy="1673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PE" sz="14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El dato </a:t>
            </a:r>
            <a:r>
              <a:rPr lang="es-PE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puede ser visto como la unidad más pequeña de </a:t>
            </a:r>
            <a:r>
              <a:rPr lang="es-PE" sz="1400" i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información</a:t>
            </a:r>
            <a:r>
              <a:rPr lang="es-PE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fáctica, que puede ser empleado para el cálculo, el razonamiento, la discusión, la inferencia, la deducción, y su presentación o visualización. 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E4F98E2C-6397-4189-85C1-098B31214A71}"/>
              </a:ext>
            </a:extLst>
          </p:cNvPr>
          <p:cNvSpPr txBox="1"/>
          <p:nvPr/>
        </p:nvSpPr>
        <p:spPr>
          <a:xfrm>
            <a:off x="6180667" y="2226735"/>
            <a:ext cx="4038600" cy="1350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PE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Cuando los datos se presentan conectados, o como unidades de </a:t>
            </a:r>
            <a:r>
              <a:rPr lang="es-PE" sz="1400" i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información</a:t>
            </a:r>
            <a:r>
              <a:rPr lang="es-PE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conectada en un contexto determinado, se puede denominar </a:t>
            </a:r>
            <a:r>
              <a:rPr lang="es-PE" sz="14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información.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71CCD4F7-4643-4E69-8BE4-707A17987DB7}"/>
              </a:ext>
            </a:extLst>
          </p:cNvPr>
          <p:cNvSpPr txBox="1"/>
          <p:nvPr/>
        </p:nvSpPr>
        <p:spPr>
          <a:xfrm>
            <a:off x="541867" y="3975100"/>
            <a:ext cx="9939866" cy="2643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MX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Según Creswell (2015), la investigación con métodos mixtos es aquella en la que el investigador reúne datos cuantitativos y cualitativos, los integra y luego realiza interpretaciones basadas en combinar las fortalezas de ambos. </a:t>
            </a:r>
          </a:p>
          <a:p>
            <a:pPr>
              <a:lnSpc>
                <a:spcPct val="150000"/>
              </a:lnSpc>
            </a:pPr>
            <a:r>
              <a:rPr lang="es-MX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El uso de abordajes cuantitativos y cualitativos de estudio, en combinación, brinda una mejor comprensión de los problemas de investigación (</a:t>
            </a:r>
            <a:r>
              <a:rPr lang="es-MX" sz="1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Cresswell</a:t>
            </a:r>
            <a:r>
              <a:rPr lang="es-MX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y Plano Clark, 2011: 5).</a:t>
            </a:r>
          </a:p>
          <a:p>
            <a:pPr>
              <a:lnSpc>
                <a:spcPct val="150000"/>
              </a:lnSpc>
            </a:pPr>
            <a:r>
              <a:rPr lang="es-MX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Lo original aquí es que identifica a aquellas investigaciones en las que la primera fase es cuantitativa y la segunda cualitativa con diseños de carácter exploratorio, y a aquellas en las que la primera fase es cualitativa y la segunda cuantitativa, con diseños con finalidad explicativa. Esta última diferenciación probablemente se origina en la casuística conocida por el autor, más que en algún principio lógico.</a:t>
            </a:r>
            <a:endParaRPr lang="es-PE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03529539-D3E7-4313-80ED-EBF86F05890D}"/>
              </a:ext>
            </a:extLst>
          </p:cNvPr>
          <p:cNvSpPr/>
          <p:nvPr/>
        </p:nvSpPr>
        <p:spPr>
          <a:xfrm>
            <a:off x="632832" y="596769"/>
            <a:ext cx="21633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u="sng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Método mixto</a:t>
            </a:r>
          </a:p>
          <a:p>
            <a:r>
              <a:rPr lang="es-ES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Recolectar y analizar información cuantitativa y cualitativa</a:t>
            </a:r>
            <a:endParaRPr lang="es-E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84712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upo 73">
            <a:extLst>
              <a:ext uri="{FF2B5EF4-FFF2-40B4-BE49-F238E27FC236}">
                <a16:creationId xmlns:a16="http://schemas.microsoft.com/office/drawing/2014/main" id="{66F25604-DC0D-4A88-B134-57C4B2B3F7FD}"/>
              </a:ext>
            </a:extLst>
          </p:cNvPr>
          <p:cNvGrpSpPr/>
          <p:nvPr/>
        </p:nvGrpSpPr>
        <p:grpSpPr>
          <a:xfrm>
            <a:off x="5135975" y="4155379"/>
            <a:ext cx="432000" cy="1008000"/>
            <a:chOff x="2786740" y="2564904"/>
            <a:chExt cx="432000" cy="2088232"/>
          </a:xfrm>
        </p:grpSpPr>
        <p:cxnSp>
          <p:nvCxnSpPr>
            <p:cNvPr id="75" name="Conector: angular 74">
              <a:extLst>
                <a:ext uri="{FF2B5EF4-FFF2-40B4-BE49-F238E27FC236}">
                  <a16:creationId xmlns:a16="http://schemas.microsoft.com/office/drawing/2014/main" id="{2786C734-22FB-42E0-A6E0-44FC2616F2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6740" y="2564904"/>
              <a:ext cx="432000" cy="1044000"/>
            </a:xfrm>
            <a:prstGeom prst="bentConnector3">
              <a:avLst/>
            </a:prstGeom>
            <a:ln w="19050">
              <a:solidFill>
                <a:srgbClr val="8BB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ector: angular 75">
              <a:extLst>
                <a:ext uri="{FF2B5EF4-FFF2-40B4-BE49-F238E27FC236}">
                  <a16:creationId xmlns:a16="http://schemas.microsoft.com/office/drawing/2014/main" id="{2CC8A829-5FFF-494D-9FEE-01A1634F56F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6740" y="3609136"/>
              <a:ext cx="432000" cy="1044000"/>
            </a:xfrm>
            <a:prstGeom prst="bentConnector3">
              <a:avLst/>
            </a:prstGeom>
            <a:ln w="19050">
              <a:solidFill>
                <a:srgbClr val="8BB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upo 70">
            <a:extLst>
              <a:ext uri="{FF2B5EF4-FFF2-40B4-BE49-F238E27FC236}">
                <a16:creationId xmlns:a16="http://schemas.microsoft.com/office/drawing/2014/main" id="{05F7F438-F4EB-4CE6-A933-4F4F6D07DF93}"/>
              </a:ext>
            </a:extLst>
          </p:cNvPr>
          <p:cNvGrpSpPr/>
          <p:nvPr/>
        </p:nvGrpSpPr>
        <p:grpSpPr>
          <a:xfrm>
            <a:off x="5159944" y="2083096"/>
            <a:ext cx="432000" cy="1008000"/>
            <a:chOff x="2786740" y="2564904"/>
            <a:chExt cx="432000" cy="2088232"/>
          </a:xfrm>
        </p:grpSpPr>
        <p:cxnSp>
          <p:nvCxnSpPr>
            <p:cNvPr id="72" name="Conector: angular 71">
              <a:extLst>
                <a:ext uri="{FF2B5EF4-FFF2-40B4-BE49-F238E27FC236}">
                  <a16:creationId xmlns:a16="http://schemas.microsoft.com/office/drawing/2014/main" id="{21724669-3DA3-4D07-A486-8D3A4878CA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6740" y="2564904"/>
              <a:ext cx="432000" cy="1044000"/>
            </a:xfrm>
            <a:prstGeom prst="bentConnector3">
              <a:avLst/>
            </a:prstGeom>
            <a:ln w="19050">
              <a:solidFill>
                <a:srgbClr val="0196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: angular 72">
              <a:extLst>
                <a:ext uri="{FF2B5EF4-FFF2-40B4-BE49-F238E27FC236}">
                  <a16:creationId xmlns:a16="http://schemas.microsoft.com/office/drawing/2014/main" id="{6BA1CBCF-7FE5-456E-B8F8-FB13E24A25E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6740" y="3609136"/>
              <a:ext cx="432000" cy="1044000"/>
            </a:xfrm>
            <a:prstGeom prst="bentConnector3">
              <a:avLst/>
            </a:prstGeom>
            <a:ln w="19050">
              <a:solidFill>
                <a:srgbClr val="0196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Marco 16">
            <a:extLst>
              <a:ext uri="{FF2B5EF4-FFF2-40B4-BE49-F238E27FC236}">
                <a16:creationId xmlns:a16="http://schemas.microsoft.com/office/drawing/2014/main" id="{E8D556CA-54CE-4015-9B96-97C1DBBBF192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46" name="2 Rectángulo">
            <a:extLst>
              <a:ext uri="{FF2B5EF4-FFF2-40B4-BE49-F238E27FC236}">
                <a16:creationId xmlns:a16="http://schemas.microsoft.com/office/drawing/2014/main" id="{3514FBF5-3E97-42BB-B0CA-E2786B11FA28}"/>
              </a:ext>
            </a:extLst>
          </p:cNvPr>
          <p:cNvSpPr/>
          <p:nvPr/>
        </p:nvSpPr>
        <p:spPr>
          <a:xfrm>
            <a:off x="3630000" y="620688"/>
            <a:ext cx="4932000" cy="577530"/>
          </a:xfrm>
          <a:prstGeom prst="rect">
            <a:avLst/>
          </a:prstGeom>
          <a:solidFill>
            <a:srgbClr val="494949"/>
          </a:solidFill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ES" sz="24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INSTRUMENTOS DE MEDICIÓN</a:t>
            </a:r>
          </a:p>
        </p:txBody>
      </p:sp>
      <p:sp>
        <p:nvSpPr>
          <p:cNvPr id="56" name="Forma libre: forma 55">
            <a:extLst>
              <a:ext uri="{FF2B5EF4-FFF2-40B4-BE49-F238E27FC236}">
                <a16:creationId xmlns:a16="http://schemas.microsoft.com/office/drawing/2014/main" id="{03C91CD2-5C34-41E0-8707-68CF0E1163BE}"/>
              </a:ext>
            </a:extLst>
          </p:cNvPr>
          <p:cNvSpPr/>
          <p:nvPr/>
        </p:nvSpPr>
        <p:spPr>
          <a:xfrm>
            <a:off x="872178" y="3248944"/>
            <a:ext cx="1947737" cy="728240"/>
          </a:xfrm>
          <a:custGeom>
            <a:avLst/>
            <a:gdLst>
              <a:gd name="connsiteX0" fmla="*/ 0 w 1798771"/>
              <a:gd name="connsiteY0" fmla="*/ 0 h 548625"/>
              <a:gd name="connsiteX1" fmla="*/ 1798771 w 1798771"/>
              <a:gd name="connsiteY1" fmla="*/ 0 h 548625"/>
              <a:gd name="connsiteX2" fmla="*/ 1798771 w 1798771"/>
              <a:gd name="connsiteY2" fmla="*/ 548625 h 548625"/>
              <a:gd name="connsiteX3" fmla="*/ 0 w 1798771"/>
              <a:gd name="connsiteY3" fmla="*/ 548625 h 548625"/>
              <a:gd name="connsiteX4" fmla="*/ 0 w 1798771"/>
              <a:gd name="connsiteY4" fmla="*/ 0 h 54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8771" h="548625">
                <a:moveTo>
                  <a:pt x="0" y="0"/>
                </a:moveTo>
                <a:lnTo>
                  <a:pt x="1798771" y="0"/>
                </a:lnTo>
                <a:lnTo>
                  <a:pt x="1798771" y="548625"/>
                </a:lnTo>
                <a:lnTo>
                  <a:pt x="0" y="548625"/>
                </a:lnTo>
                <a:lnTo>
                  <a:pt x="0" y="0"/>
                </a:lnTo>
                <a:close/>
              </a:path>
            </a:pathLst>
          </a:custGeom>
          <a:solidFill>
            <a:srgbClr val="0196FD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200" kern="12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VARIABLES</a:t>
            </a:r>
            <a:endParaRPr lang="es-PE" sz="1200" kern="1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57" name="Forma libre: forma 56">
            <a:extLst>
              <a:ext uri="{FF2B5EF4-FFF2-40B4-BE49-F238E27FC236}">
                <a16:creationId xmlns:a16="http://schemas.microsoft.com/office/drawing/2014/main" id="{22434B74-0072-4D0C-B0FC-1CA1DD4AF19E}"/>
              </a:ext>
            </a:extLst>
          </p:cNvPr>
          <p:cNvSpPr/>
          <p:nvPr/>
        </p:nvSpPr>
        <p:spPr>
          <a:xfrm>
            <a:off x="3209463" y="2222245"/>
            <a:ext cx="1947737" cy="728240"/>
          </a:xfrm>
          <a:custGeom>
            <a:avLst/>
            <a:gdLst>
              <a:gd name="connsiteX0" fmla="*/ 0 w 1798771"/>
              <a:gd name="connsiteY0" fmla="*/ 0 h 548625"/>
              <a:gd name="connsiteX1" fmla="*/ 1798771 w 1798771"/>
              <a:gd name="connsiteY1" fmla="*/ 0 h 548625"/>
              <a:gd name="connsiteX2" fmla="*/ 1798771 w 1798771"/>
              <a:gd name="connsiteY2" fmla="*/ 548625 h 548625"/>
              <a:gd name="connsiteX3" fmla="*/ 0 w 1798771"/>
              <a:gd name="connsiteY3" fmla="*/ 548625 h 548625"/>
              <a:gd name="connsiteX4" fmla="*/ 0 w 1798771"/>
              <a:gd name="connsiteY4" fmla="*/ 0 h 54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8771" h="548625">
                <a:moveTo>
                  <a:pt x="0" y="0"/>
                </a:moveTo>
                <a:lnTo>
                  <a:pt x="1798771" y="0"/>
                </a:lnTo>
                <a:lnTo>
                  <a:pt x="1798771" y="548625"/>
                </a:lnTo>
                <a:lnTo>
                  <a:pt x="0" y="548625"/>
                </a:lnTo>
                <a:lnTo>
                  <a:pt x="0" y="0"/>
                </a:lnTo>
                <a:close/>
              </a:path>
            </a:pathLst>
          </a:custGeom>
          <a:solidFill>
            <a:srgbClr val="0196FD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200" kern="12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INDICADORES</a:t>
            </a:r>
          </a:p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200" kern="12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OBJETIVOS</a:t>
            </a:r>
            <a:endParaRPr lang="es-PE" sz="1200" kern="1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58" name="Forma libre: forma 57">
            <a:extLst>
              <a:ext uri="{FF2B5EF4-FFF2-40B4-BE49-F238E27FC236}">
                <a16:creationId xmlns:a16="http://schemas.microsoft.com/office/drawing/2014/main" id="{86012351-159F-433A-AD12-81CD2EC3C584}"/>
              </a:ext>
            </a:extLst>
          </p:cNvPr>
          <p:cNvSpPr/>
          <p:nvPr/>
        </p:nvSpPr>
        <p:spPr>
          <a:xfrm>
            <a:off x="5546747" y="1708894"/>
            <a:ext cx="1947737" cy="728240"/>
          </a:xfrm>
          <a:custGeom>
            <a:avLst/>
            <a:gdLst>
              <a:gd name="connsiteX0" fmla="*/ 0 w 1798771"/>
              <a:gd name="connsiteY0" fmla="*/ 0 h 548625"/>
              <a:gd name="connsiteX1" fmla="*/ 1798771 w 1798771"/>
              <a:gd name="connsiteY1" fmla="*/ 0 h 548625"/>
              <a:gd name="connsiteX2" fmla="*/ 1798771 w 1798771"/>
              <a:gd name="connsiteY2" fmla="*/ 548625 h 548625"/>
              <a:gd name="connsiteX3" fmla="*/ 0 w 1798771"/>
              <a:gd name="connsiteY3" fmla="*/ 548625 h 548625"/>
              <a:gd name="connsiteX4" fmla="*/ 0 w 1798771"/>
              <a:gd name="connsiteY4" fmla="*/ 0 h 54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8771" h="548625">
                <a:moveTo>
                  <a:pt x="0" y="0"/>
                </a:moveTo>
                <a:lnTo>
                  <a:pt x="1798771" y="0"/>
                </a:lnTo>
                <a:lnTo>
                  <a:pt x="1798771" y="548625"/>
                </a:lnTo>
                <a:lnTo>
                  <a:pt x="0" y="548625"/>
                </a:lnTo>
                <a:lnTo>
                  <a:pt x="0" y="0"/>
                </a:lnTo>
                <a:close/>
              </a:path>
            </a:pathLst>
          </a:custGeom>
          <a:solidFill>
            <a:srgbClr val="0196FD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200" kern="12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NUMÉRICAS</a:t>
            </a: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2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MEDICIÓN </a:t>
            </a:r>
            <a:br>
              <a:rPr lang="es-ES" sz="12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s-ES" sz="12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 CONTEO</a:t>
            </a:r>
            <a:endParaRPr lang="es-PE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9" name="Forma libre: forma 58">
            <a:extLst>
              <a:ext uri="{FF2B5EF4-FFF2-40B4-BE49-F238E27FC236}">
                <a16:creationId xmlns:a16="http://schemas.microsoft.com/office/drawing/2014/main" id="{33275939-0F0A-443A-9697-4C7AD642D675}"/>
              </a:ext>
            </a:extLst>
          </p:cNvPr>
          <p:cNvSpPr/>
          <p:nvPr/>
        </p:nvSpPr>
        <p:spPr>
          <a:xfrm>
            <a:off x="5546747" y="2735592"/>
            <a:ext cx="1947737" cy="728240"/>
          </a:xfrm>
          <a:custGeom>
            <a:avLst/>
            <a:gdLst>
              <a:gd name="connsiteX0" fmla="*/ 0 w 1798771"/>
              <a:gd name="connsiteY0" fmla="*/ 0 h 548625"/>
              <a:gd name="connsiteX1" fmla="*/ 1798771 w 1798771"/>
              <a:gd name="connsiteY1" fmla="*/ 0 h 548625"/>
              <a:gd name="connsiteX2" fmla="*/ 1798771 w 1798771"/>
              <a:gd name="connsiteY2" fmla="*/ 548625 h 548625"/>
              <a:gd name="connsiteX3" fmla="*/ 0 w 1798771"/>
              <a:gd name="connsiteY3" fmla="*/ 548625 h 548625"/>
              <a:gd name="connsiteX4" fmla="*/ 0 w 1798771"/>
              <a:gd name="connsiteY4" fmla="*/ 0 h 54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8771" h="548625">
                <a:moveTo>
                  <a:pt x="0" y="0"/>
                </a:moveTo>
                <a:lnTo>
                  <a:pt x="1798771" y="0"/>
                </a:lnTo>
                <a:lnTo>
                  <a:pt x="1798771" y="548625"/>
                </a:lnTo>
                <a:lnTo>
                  <a:pt x="0" y="548625"/>
                </a:lnTo>
                <a:lnTo>
                  <a:pt x="0" y="0"/>
                </a:lnTo>
                <a:close/>
              </a:path>
            </a:pathLst>
          </a:custGeom>
          <a:solidFill>
            <a:srgbClr val="8BBC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200" kern="12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CATEGÓRICAS</a:t>
            </a:r>
            <a:endParaRPr lang="es-ES" sz="1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CUALIDADES </a:t>
            </a:r>
            <a:br>
              <a:rPr lang="es-E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s-E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OBJETIVAS</a:t>
            </a:r>
            <a:endParaRPr lang="es-PE" sz="1200" kern="1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60" name="Forma libre: forma 59">
            <a:extLst>
              <a:ext uri="{FF2B5EF4-FFF2-40B4-BE49-F238E27FC236}">
                <a16:creationId xmlns:a16="http://schemas.microsoft.com/office/drawing/2014/main" id="{4847E79B-30E0-4EF1-AB0E-3D72A19DA3A0}"/>
              </a:ext>
            </a:extLst>
          </p:cNvPr>
          <p:cNvSpPr/>
          <p:nvPr/>
        </p:nvSpPr>
        <p:spPr>
          <a:xfrm>
            <a:off x="3209463" y="4275642"/>
            <a:ext cx="1947737" cy="728240"/>
          </a:xfrm>
          <a:custGeom>
            <a:avLst/>
            <a:gdLst>
              <a:gd name="connsiteX0" fmla="*/ 0 w 1798771"/>
              <a:gd name="connsiteY0" fmla="*/ 0 h 548625"/>
              <a:gd name="connsiteX1" fmla="*/ 1798771 w 1798771"/>
              <a:gd name="connsiteY1" fmla="*/ 0 h 548625"/>
              <a:gd name="connsiteX2" fmla="*/ 1798771 w 1798771"/>
              <a:gd name="connsiteY2" fmla="*/ 548625 h 548625"/>
              <a:gd name="connsiteX3" fmla="*/ 0 w 1798771"/>
              <a:gd name="connsiteY3" fmla="*/ 548625 h 548625"/>
              <a:gd name="connsiteX4" fmla="*/ 0 w 1798771"/>
              <a:gd name="connsiteY4" fmla="*/ 0 h 54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8771" h="548625">
                <a:moveTo>
                  <a:pt x="0" y="0"/>
                </a:moveTo>
                <a:lnTo>
                  <a:pt x="1798771" y="0"/>
                </a:lnTo>
                <a:lnTo>
                  <a:pt x="1798771" y="548625"/>
                </a:lnTo>
                <a:lnTo>
                  <a:pt x="0" y="548625"/>
                </a:lnTo>
                <a:lnTo>
                  <a:pt x="0" y="0"/>
                </a:lnTo>
                <a:close/>
              </a:path>
            </a:pathLst>
          </a:custGeom>
          <a:solidFill>
            <a:srgbClr val="8BBC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200" kern="12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INDICADORES</a:t>
            </a:r>
          </a:p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200" kern="12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SUBJETIVOS</a:t>
            </a:r>
            <a:endParaRPr lang="es-PE" sz="1200" kern="1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61" name="Forma libre: forma 60">
            <a:extLst>
              <a:ext uri="{FF2B5EF4-FFF2-40B4-BE49-F238E27FC236}">
                <a16:creationId xmlns:a16="http://schemas.microsoft.com/office/drawing/2014/main" id="{2FAA2274-1FC7-43D0-BA33-CC531E5CECF7}"/>
              </a:ext>
            </a:extLst>
          </p:cNvPr>
          <p:cNvSpPr/>
          <p:nvPr/>
        </p:nvSpPr>
        <p:spPr>
          <a:xfrm>
            <a:off x="5546747" y="3762291"/>
            <a:ext cx="1947737" cy="728240"/>
          </a:xfrm>
          <a:custGeom>
            <a:avLst/>
            <a:gdLst>
              <a:gd name="connsiteX0" fmla="*/ 0 w 1798771"/>
              <a:gd name="connsiteY0" fmla="*/ 0 h 548625"/>
              <a:gd name="connsiteX1" fmla="*/ 1798771 w 1798771"/>
              <a:gd name="connsiteY1" fmla="*/ 0 h 548625"/>
              <a:gd name="connsiteX2" fmla="*/ 1798771 w 1798771"/>
              <a:gd name="connsiteY2" fmla="*/ 548625 h 548625"/>
              <a:gd name="connsiteX3" fmla="*/ 0 w 1798771"/>
              <a:gd name="connsiteY3" fmla="*/ 548625 h 548625"/>
              <a:gd name="connsiteX4" fmla="*/ 0 w 1798771"/>
              <a:gd name="connsiteY4" fmla="*/ 0 h 54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8771" h="548625">
                <a:moveTo>
                  <a:pt x="0" y="0"/>
                </a:moveTo>
                <a:lnTo>
                  <a:pt x="1798771" y="0"/>
                </a:lnTo>
                <a:lnTo>
                  <a:pt x="1798771" y="548625"/>
                </a:lnTo>
                <a:lnTo>
                  <a:pt x="0" y="548625"/>
                </a:lnTo>
                <a:lnTo>
                  <a:pt x="0" y="0"/>
                </a:lnTo>
                <a:close/>
              </a:path>
            </a:pathLst>
          </a:custGeom>
          <a:solidFill>
            <a:srgbClr val="8BBC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200" kern="12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CATEGÓRICAS</a:t>
            </a:r>
          </a:p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2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EXISTEN </a:t>
            </a:r>
            <a:br>
              <a:rPr lang="es-ES" sz="12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s-ES" sz="12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INSTRUMENTOS</a:t>
            </a:r>
            <a:endParaRPr lang="es-PE" sz="12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2" name="Forma libre: forma 61">
            <a:extLst>
              <a:ext uri="{FF2B5EF4-FFF2-40B4-BE49-F238E27FC236}">
                <a16:creationId xmlns:a16="http://schemas.microsoft.com/office/drawing/2014/main" id="{720A9392-9924-4AA9-8B21-62AE42941FCB}"/>
              </a:ext>
            </a:extLst>
          </p:cNvPr>
          <p:cNvSpPr/>
          <p:nvPr/>
        </p:nvSpPr>
        <p:spPr>
          <a:xfrm>
            <a:off x="5546748" y="4788992"/>
            <a:ext cx="1947737" cy="728240"/>
          </a:xfrm>
          <a:custGeom>
            <a:avLst/>
            <a:gdLst>
              <a:gd name="connsiteX0" fmla="*/ 0 w 1798771"/>
              <a:gd name="connsiteY0" fmla="*/ 0 h 548625"/>
              <a:gd name="connsiteX1" fmla="*/ 1798771 w 1798771"/>
              <a:gd name="connsiteY1" fmla="*/ 0 h 548625"/>
              <a:gd name="connsiteX2" fmla="*/ 1798771 w 1798771"/>
              <a:gd name="connsiteY2" fmla="*/ 548625 h 548625"/>
              <a:gd name="connsiteX3" fmla="*/ 0 w 1798771"/>
              <a:gd name="connsiteY3" fmla="*/ 548625 h 548625"/>
              <a:gd name="connsiteX4" fmla="*/ 0 w 1798771"/>
              <a:gd name="connsiteY4" fmla="*/ 0 h 54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8771" h="548625">
                <a:moveTo>
                  <a:pt x="0" y="0"/>
                </a:moveTo>
                <a:lnTo>
                  <a:pt x="1798771" y="0"/>
                </a:lnTo>
                <a:lnTo>
                  <a:pt x="1798771" y="548625"/>
                </a:lnTo>
                <a:lnTo>
                  <a:pt x="0" y="548625"/>
                </a:lnTo>
                <a:lnTo>
                  <a:pt x="0" y="0"/>
                </a:lnTo>
                <a:close/>
              </a:path>
            </a:pathLst>
          </a:custGeom>
          <a:solidFill>
            <a:srgbClr val="8BBC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2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CATEGÓRICAS</a:t>
            </a:r>
          </a:p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2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EVALUADOR ES EL</a:t>
            </a:r>
            <a:br>
              <a:rPr lang="es-ES" sz="12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s-ES" sz="12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INSTRUMENTO</a:t>
            </a:r>
            <a:endParaRPr lang="es-PE" sz="12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144107EA-B03A-4BD6-AB74-22DE3BA34674}"/>
              </a:ext>
            </a:extLst>
          </p:cNvPr>
          <p:cNvSpPr/>
          <p:nvPr/>
        </p:nvSpPr>
        <p:spPr>
          <a:xfrm>
            <a:off x="7680176" y="1796015"/>
            <a:ext cx="396910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Identificar </a:t>
            </a:r>
            <a:r>
              <a:rPr lang="es-ES" sz="16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indicador (Instrumento)</a:t>
            </a:r>
          </a:p>
          <a:p>
            <a:r>
              <a:rPr lang="es-ES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Ejemplo IMC (Peso/Talla2) (Balanza y Tallímetro)</a:t>
            </a:r>
            <a:endParaRPr lang="es-PE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5F38B59B-2B9C-4238-A1EF-3E61910E141E}"/>
              </a:ext>
            </a:extLst>
          </p:cNvPr>
          <p:cNvSpPr/>
          <p:nvPr/>
        </p:nvSpPr>
        <p:spPr>
          <a:xfrm>
            <a:off x="7680176" y="2809212"/>
            <a:ext cx="322876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Elegir </a:t>
            </a:r>
            <a:r>
              <a:rPr lang="es-ES" sz="16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indicador</a:t>
            </a:r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(Instrumento)</a:t>
            </a:r>
          </a:p>
          <a:p>
            <a:r>
              <a:rPr lang="es-ES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Ejemplo: Sexo (CSP) (El observador)</a:t>
            </a:r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E3A2C969-F5B9-4B22-8BC8-72260CCFF84A}"/>
              </a:ext>
            </a:extLst>
          </p:cNvPr>
          <p:cNvSpPr/>
          <p:nvPr/>
        </p:nvSpPr>
        <p:spPr>
          <a:xfrm>
            <a:off x="7680176" y="4886380"/>
            <a:ext cx="356591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Proponer </a:t>
            </a:r>
            <a:r>
              <a:rPr lang="es-ES" sz="16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indicador (Instrumento)</a:t>
            </a:r>
          </a:p>
          <a:p>
            <a:r>
              <a:rPr lang="es-ES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Ejemplo: Tesis (Jurado de tesis) </a:t>
            </a:r>
            <a:endParaRPr lang="es-E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B6CE17EA-0E0F-4F34-B190-D480F8B2C39F}"/>
              </a:ext>
            </a:extLst>
          </p:cNvPr>
          <p:cNvSpPr/>
          <p:nvPr/>
        </p:nvSpPr>
        <p:spPr>
          <a:xfrm>
            <a:off x="7680176" y="3878380"/>
            <a:ext cx="374333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Elegir </a:t>
            </a:r>
            <a:r>
              <a:rPr lang="es-ES" sz="16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indicador (Instrumento)</a:t>
            </a:r>
          </a:p>
          <a:p>
            <a:r>
              <a:rPr lang="es-ES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Ejemplo: Calidad (Cuestionario SERVQUAL)</a:t>
            </a:r>
            <a:r>
              <a:rPr lang="es-E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7C47D1DE-EECE-41BA-B4D3-6ACB5A2D1311}"/>
              </a:ext>
            </a:extLst>
          </p:cNvPr>
          <p:cNvSpPr/>
          <p:nvPr/>
        </p:nvSpPr>
        <p:spPr>
          <a:xfrm>
            <a:off x="4059030" y="5796553"/>
            <a:ext cx="40895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Cuando la variable es subjetiva </a:t>
            </a:r>
          </a:p>
          <a:p>
            <a:pPr algn="ctr"/>
            <a:r>
              <a:rPr lang="es-ES" sz="16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Indicador es sinónimo de instrumento</a:t>
            </a:r>
            <a:endParaRPr lang="es-PE" sz="16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grpSp>
        <p:nvGrpSpPr>
          <p:cNvPr id="70" name="Grupo 69">
            <a:extLst>
              <a:ext uri="{FF2B5EF4-FFF2-40B4-BE49-F238E27FC236}">
                <a16:creationId xmlns:a16="http://schemas.microsoft.com/office/drawing/2014/main" id="{3FBC1BFC-4471-42CF-8BEC-682EFD55A00D}"/>
              </a:ext>
            </a:extLst>
          </p:cNvPr>
          <p:cNvGrpSpPr/>
          <p:nvPr/>
        </p:nvGrpSpPr>
        <p:grpSpPr>
          <a:xfrm>
            <a:off x="2798688" y="2593594"/>
            <a:ext cx="432000" cy="2088232"/>
            <a:chOff x="2786740" y="2564904"/>
            <a:chExt cx="432000" cy="2088232"/>
          </a:xfrm>
        </p:grpSpPr>
        <p:cxnSp>
          <p:nvCxnSpPr>
            <p:cNvPr id="67" name="Conector: angular 66">
              <a:extLst>
                <a:ext uri="{FF2B5EF4-FFF2-40B4-BE49-F238E27FC236}">
                  <a16:creationId xmlns:a16="http://schemas.microsoft.com/office/drawing/2014/main" id="{C4A267DE-104A-43F5-A18E-E39F18860E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6740" y="2564904"/>
              <a:ext cx="432000" cy="1044000"/>
            </a:xfrm>
            <a:prstGeom prst="bentConnector3">
              <a:avLst/>
            </a:prstGeom>
            <a:ln w="19050">
              <a:solidFill>
                <a:srgbClr val="0196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: angular 68">
              <a:extLst>
                <a:ext uri="{FF2B5EF4-FFF2-40B4-BE49-F238E27FC236}">
                  <a16:creationId xmlns:a16="http://schemas.microsoft.com/office/drawing/2014/main" id="{AC799E84-C159-4BBD-BC96-B3C3137A036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6740" y="3609136"/>
              <a:ext cx="432000" cy="1044000"/>
            </a:xfrm>
            <a:prstGeom prst="bentConnector3">
              <a:avLst/>
            </a:prstGeom>
            <a:ln w="19050">
              <a:solidFill>
                <a:srgbClr val="0196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3358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27">
            <a:extLst>
              <a:ext uri="{FF2B5EF4-FFF2-40B4-BE49-F238E27FC236}">
                <a16:creationId xmlns:a16="http://schemas.microsoft.com/office/drawing/2014/main" id="{8125A1C3-26CE-4AF1-9497-A7FCBF17BFEC}"/>
              </a:ext>
            </a:extLst>
          </p:cNvPr>
          <p:cNvSpPr/>
          <p:nvPr/>
        </p:nvSpPr>
        <p:spPr>
          <a:xfrm>
            <a:off x="5060039" y="1346022"/>
            <a:ext cx="2066591" cy="369332"/>
          </a:xfrm>
          <a:prstGeom prst="rect">
            <a:avLst/>
          </a:prstGeom>
          <a:solidFill>
            <a:srgbClr val="494949"/>
          </a:solidFill>
        </p:spPr>
        <p:txBody>
          <a:bodyPr wrap="none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IDENTIFICACIÓN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0F88B417-D188-4A6F-8745-31491ABF8E1D}"/>
              </a:ext>
            </a:extLst>
          </p:cNvPr>
          <p:cNvSpPr/>
          <p:nvPr/>
        </p:nvSpPr>
        <p:spPr>
          <a:xfrm>
            <a:off x="4148999" y="712529"/>
            <a:ext cx="389401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dirty="0">
                <a:solidFill>
                  <a:srgbClr val="231F1F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POBLACIÓN OBJETO DE ESTUDIO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27290EC6-DE99-4B89-A819-950FFA8040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87475"/>
              </p:ext>
            </p:extLst>
          </p:nvPr>
        </p:nvGraphicFramePr>
        <p:xfrm>
          <a:off x="1779247" y="2169989"/>
          <a:ext cx="8658714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6238">
                  <a:extLst>
                    <a:ext uri="{9D8B030D-6E8A-4147-A177-3AD203B41FA5}">
                      <a16:colId xmlns:a16="http://schemas.microsoft.com/office/drawing/2014/main" val="1555704316"/>
                    </a:ext>
                  </a:extLst>
                </a:gridCol>
                <a:gridCol w="2886238">
                  <a:extLst>
                    <a:ext uri="{9D8B030D-6E8A-4147-A177-3AD203B41FA5}">
                      <a16:colId xmlns:a16="http://schemas.microsoft.com/office/drawing/2014/main" val="39241789"/>
                    </a:ext>
                  </a:extLst>
                </a:gridCol>
                <a:gridCol w="2886238">
                  <a:extLst>
                    <a:ext uri="{9D8B030D-6E8A-4147-A177-3AD203B41FA5}">
                      <a16:colId xmlns:a16="http://schemas.microsoft.com/office/drawing/2014/main" val="2416367190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rgbClr val="231F1F"/>
                          </a:solidFill>
                          <a:latin typeface="Open Sans "/>
                        </a:rPr>
                        <a:t>Definición y </a:t>
                      </a:r>
                    </a:p>
                    <a:p>
                      <a:pPr algn="ctr"/>
                      <a:r>
                        <a:rPr lang="es-ES" sz="1600" dirty="0">
                          <a:solidFill>
                            <a:srgbClr val="231F1F"/>
                          </a:solidFill>
                          <a:latin typeface="Open Sans "/>
                        </a:rPr>
                        <a:t>delimitación</a:t>
                      </a:r>
                      <a:endParaRPr lang="es-PE" sz="1600" dirty="0">
                        <a:solidFill>
                          <a:srgbClr val="231F1F"/>
                        </a:solidFill>
                        <a:latin typeface="Open Sans 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rgbClr val="231F1F"/>
                          </a:solidFill>
                          <a:latin typeface="Open Sans 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Preguntas de identificación</a:t>
                      </a:r>
                      <a:endParaRPr lang="es-PE" sz="1600" dirty="0">
                        <a:solidFill>
                          <a:srgbClr val="231F1F"/>
                        </a:solidFill>
                        <a:latin typeface="Open Sans 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rgbClr val="231F1F"/>
                          </a:solidFill>
                          <a:latin typeface="Open Sans 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Ejemplo</a:t>
                      </a:r>
                      <a:endParaRPr lang="es-PE" sz="1600" dirty="0">
                        <a:solidFill>
                          <a:srgbClr val="231F1F"/>
                        </a:solidFill>
                        <a:latin typeface="Open Sans 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4132661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Open Sans "/>
                        </a:rPr>
                        <a:t>Definición </a:t>
                      </a:r>
                      <a:r>
                        <a:rPr lang="es-ES" sz="1600" dirty="0"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conceptual</a:t>
                      </a:r>
                      <a:endParaRPr lang="es-PE" sz="1600" dirty="0">
                        <a:latin typeface="Open Sans bold" panose="020B0806030504020204" pitchFamily="34" charset="0"/>
                        <a:ea typeface="Open Sans bold" panose="020B0806030504020204" pitchFamily="34" charset="0"/>
                        <a:cs typeface="Open Sans bold" panose="020B08060305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E" sz="1600" kern="1200" dirty="0">
                          <a:solidFill>
                            <a:schemeClr val="dk1"/>
                          </a:solidFill>
                          <a:effectLst/>
                          <a:latin typeface="Open Sans "/>
                          <a:ea typeface="+mn-ea"/>
                          <a:cs typeface="+mn-cs"/>
                        </a:rPr>
                        <a:t>¿A qué o quiénes deseas ayudar a mejorar su condición?</a:t>
                      </a:r>
                      <a:endParaRPr lang="es-PE" sz="1600" dirty="0">
                        <a:latin typeface="Open Sans 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Open Sans "/>
                        </a:rPr>
                        <a:t>Postmenopáusicas</a:t>
                      </a:r>
                      <a:endParaRPr lang="es-PE" sz="1600" dirty="0">
                        <a:latin typeface="Open Sans 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63037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Open Sans "/>
                        </a:rPr>
                        <a:t>Delimitación </a:t>
                      </a:r>
                      <a:r>
                        <a:rPr lang="es-ES" sz="1600" dirty="0"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espacial</a:t>
                      </a:r>
                      <a:endParaRPr lang="es-PE" sz="1600" dirty="0">
                        <a:latin typeface="Open Sans bold" panose="020B0806030504020204" pitchFamily="34" charset="0"/>
                        <a:ea typeface="Open Sans bold" panose="020B0806030504020204" pitchFamily="34" charset="0"/>
                        <a:cs typeface="Open Sans bold" panose="020B08060305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E" sz="1600" kern="1200" dirty="0">
                          <a:solidFill>
                            <a:schemeClr val="dk1"/>
                          </a:solidFill>
                          <a:effectLst/>
                          <a:latin typeface="Open Sans "/>
                          <a:ea typeface="+mn-ea"/>
                          <a:cs typeface="+mn-cs"/>
                        </a:rPr>
                        <a:t>¿Dónde se encuentran estas unidades de estudio?</a:t>
                      </a:r>
                      <a:endParaRPr lang="es-PE" sz="1600" dirty="0">
                        <a:latin typeface="Open Sans 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Open Sans "/>
                        </a:rPr>
                        <a:t>Lima </a:t>
                      </a:r>
                      <a:endParaRPr lang="es-PE" sz="1600" dirty="0">
                        <a:latin typeface="Open Sans 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644668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Open Sans "/>
                        </a:rPr>
                        <a:t>Delimitación </a:t>
                      </a:r>
                      <a:r>
                        <a:rPr lang="es-ES" sz="1600" dirty="0"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temporal</a:t>
                      </a:r>
                      <a:endParaRPr lang="es-PE" sz="1600" dirty="0">
                        <a:latin typeface="Open Sans bold" panose="020B0806030504020204" pitchFamily="34" charset="0"/>
                        <a:ea typeface="Open Sans bold" panose="020B0806030504020204" pitchFamily="34" charset="0"/>
                        <a:cs typeface="Open Sans bold" panose="020B08060305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E" sz="1600" kern="1200" dirty="0">
                          <a:solidFill>
                            <a:schemeClr val="dk1"/>
                          </a:solidFill>
                          <a:effectLst/>
                          <a:latin typeface="Open Sans "/>
                          <a:ea typeface="+mn-ea"/>
                          <a:cs typeface="+mn-cs"/>
                        </a:rPr>
                        <a:t>¿A qué periodo de tiempo corresponderá el estudio?</a:t>
                      </a:r>
                      <a:endParaRPr lang="es-PE" sz="1600" dirty="0">
                        <a:latin typeface="Open Sans 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Open Sans "/>
                        </a:rPr>
                        <a:t>2024</a:t>
                      </a:r>
                      <a:endParaRPr lang="es-PE" sz="1600" dirty="0">
                        <a:latin typeface="Open Sans 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412830"/>
                  </a:ext>
                </a:extLst>
              </a:tr>
            </a:tbl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469844FC-86AF-4FFB-9482-DBBA5688CE68}"/>
              </a:ext>
            </a:extLst>
          </p:cNvPr>
          <p:cNvSpPr/>
          <p:nvPr/>
        </p:nvSpPr>
        <p:spPr>
          <a:xfrm>
            <a:off x="2518913" y="5683806"/>
            <a:ext cx="71858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Postmenopáusicas de la Ciudad de Lima en 2024</a:t>
            </a:r>
          </a:p>
        </p:txBody>
      </p:sp>
      <p:sp>
        <p:nvSpPr>
          <p:cNvPr id="7" name="Marco 6">
            <a:extLst>
              <a:ext uri="{FF2B5EF4-FFF2-40B4-BE49-F238E27FC236}">
                <a16:creationId xmlns:a16="http://schemas.microsoft.com/office/drawing/2014/main" id="{12B88C33-1567-4A33-9CB2-D9A57924D005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494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5826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27">
            <a:extLst>
              <a:ext uri="{FF2B5EF4-FFF2-40B4-BE49-F238E27FC236}">
                <a16:creationId xmlns:a16="http://schemas.microsoft.com/office/drawing/2014/main" id="{8125A1C3-26CE-4AF1-9497-A7FCBF17BFEC}"/>
              </a:ext>
            </a:extLst>
          </p:cNvPr>
          <p:cNvSpPr/>
          <p:nvPr/>
        </p:nvSpPr>
        <p:spPr>
          <a:xfrm>
            <a:off x="5279653" y="1346022"/>
            <a:ext cx="1627369" cy="369332"/>
          </a:xfrm>
          <a:prstGeom prst="rect">
            <a:avLst/>
          </a:prstGeom>
          <a:solidFill>
            <a:srgbClr val="494949"/>
          </a:solidFill>
        </p:spPr>
        <p:txBody>
          <a:bodyPr wrap="none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VALIDACIÓN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0F88B417-D188-4A6F-8745-31491ABF8E1D}"/>
              </a:ext>
            </a:extLst>
          </p:cNvPr>
          <p:cNvSpPr/>
          <p:nvPr/>
        </p:nvSpPr>
        <p:spPr>
          <a:xfrm>
            <a:off x="4148999" y="712529"/>
            <a:ext cx="389401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dirty="0">
                <a:solidFill>
                  <a:srgbClr val="231F1F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POBLACIÓN OBJETO DE ESTUDIO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27290EC6-DE99-4B89-A819-950FFA8040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478063"/>
              </p:ext>
            </p:extLst>
          </p:nvPr>
        </p:nvGraphicFramePr>
        <p:xfrm>
          <a:off x="1779247" y="2169989"/>
          <a:ext cx="8658714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6238">
                  <a:extLst>
                    <a:ext uri="{9D8B030D-6E8A-4147-A177-3AD203B41FA5}">
                      <a16:colId xmlns:a16="http://schemas.microsoft.com/office/drawing/2014/main" val="1555704316"/>
                    </a:ext>
                  </a:extLst>
                </a:gridCol>
                <a:gridCol w="2886238">
                  <a:extLst>
                    <a:ext uri="{9D8B030D-6E8A-4147-A177-3AD203B41FA5}">
                      <a16:colId xmlns:a16="http://schemas.microsoft.com/office/drawing/2014/main" val="39241789"/>
                    </a:ext>
                  </a:extLst>
                </a:gridCol>
                <a:gridCol w="2886238">
                  <a:extLst>
                    <a:ext uri="{9D8B030D-6E8A-4147-A177-3AD203B41FA5}">
                      <a16:colId xmlns:a16="http://schemas.microsoft.com/office/drawing/2014/main" val="2416367190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rgbClr val="231F1F"/>
                          </a:solidFill>
                          <a:latin typeface="Open Sans "/>
                        </a:rPr>
                        <a:t>Validación</a:t>
                      </a:r>
                      <a:endParaRPr lang="es-PE" sz="1600" dirty="0">
                        <a:solidFill>
                          <a:srgbClr val="231F1F"/>
                        </a:solidFill>
                        <a:latin typeface="Open Sans 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rgbClr val="231F1F"/>
                          </a:solidFill>
                          <a:latin typeface="Open Sans 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Preguntas de </a:t>
                      </a:r>
                    </a:p>
                    <a:p>
                      <a:pPr algn="ctr"/>
                      <a:r>
                        <a:rPr lang="es-ES" sz="1600" dirty="0">
                          <a:solidFill>
                            <a:srgbClr val="231F1F"/>
                          </a:solidFill>
                          <a:latin typeface="Open Sans 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validación</a:t>
                      </a:r>
                      <a:endParaRPr lang="es-PE" sz="1600" dirty="0">
                        <a:solidFill>
                          <a:srgbClr val="231F1F"/>
                        </a:solidFill>
                        <a:latin typeface="Open Sans 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rgbClr val="231F1F"/>
                          </a:solidFill>
                          <a:latin typeface="Open Sans 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Respuesta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4132661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Relación</a:t>
                      </a:r>
                      <a:endParaRPr lang="es-P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kern="1200" dirty="0">
                          <a:solidFill>
                            <a:schemeClr val="dk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¿Qué relación tienes con esta población? </a:t>
                      </a:r>
                      <a:endParaRPr lang="es-P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63037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Acceso</a:t>
                      </a:r>
                      <a:endParaRPr lang="es-P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E" sz="1600" kern="1200" dirty="0">
                          <a:solidFill>
                            <a:schemeClr val="dk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¿Cómo accedes a esta población?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644668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Responsabilidad</a:t>
                      </a:r>
                      <a:endParaRPr lang="es-P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E" sz="1600" kern="1200" dirty="0">
                          <a:solidFill>
                            <a:schemeClr val="dk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¿Cuál es tu responsabilidad con esta población?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412830"/>
                  </a:ext>
                </a:extLst>
              </a:tr>
            </a:tbl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469844FC-86AF-4FFB-9482-DBBA5688CE68}"/>
              </a:ext>
            </a:extLst>
          </p:cNvPr>
          <p:cNvSpPr/>
          <p:nvPr/>
        </p:nvSpPr>
        <p:spPr>
          <a:xfrm>
            <a:off x="2518913" y="5683806"/>
            <a:ext cx="71858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Postmenopáusicas de la Ciudad de Lima en 2024</a:t>
            </a:r>
          </a:p>
        </p:txBody>
      </p:sp>
      <p:sp>
        <p:nvSpPr>
          <p:cNvPr id="7" name="Marco 6">
            <a:extLst>
              <a:ext uri="{FF2B5EF4-FFF2-40B4-BE49-F238E27FC236}">
                <a16:creationId xmlns:a16="http://schemas.microsoft.com/office/drawing/2014/main" id="{EC6568D0-77C8-479A-96CA-F1A11689B781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494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761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o 19">
            <a:extLst>
              <a:ext uri="{FF2B5EF4-FFF2-40B4-BE49-F238E27FC236}">
                <a16:creationId xmlns:a16="http://schemas.microsoft.com/office/drawing/2014/main" id="{12BC5BBA-7390-438E-848E-8B5D8E25D342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494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B9204DCC-6515-4FAB-AEF8-B81686ECFE92}"/>
              </a:ext>
            </a:extLst>
          </p:cNvPr>
          <p:cNvSpPr/>
          <p:nvPr/>
        </p:nvSpPr>
        <p:spPr>
          <a:xfrm>
            <a:off x="5221726" y="479500"/>
            <a:ext cx="1875835" cy="369332"/>
          </a:xfrm>
          <a:prstGeom prst="rect">
            <a:avLst/>
          </a:prstGeom>
          <a:solidFill>
            <a:srgbClr val="494949"/>
          </a:solidFill>
        </p:spPr>
        <p:txBody>
          <a:bodyPr wrap="none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DELIMITACIÓN</a:t>
            </a:r>
          </a:p>
        </p:txBody>
      </p:sp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94C91B27-B180-4C1A-A384-07D3E60E9B7A}"/>
              </a:ext>
            </a:extLst>
          </p:cNvPr>
          <p:cNvSpPr/>
          <p:nvPr/>
        </p:nvSpPr>
        <p:spPr>
          <a:xfrm>
            <a:off x="3216910" y="2967535"/>
            <a:ext cx="2160000" cy="1080000"/>
          </a:xfrm>
          <a:custGeom>
            <a:avLst/>
            <a:gdLst>
              <a:gd name="connsiteX0" fmla="*/ 0 w 2119415"/>
              <a:gd name="connsiteY0" fmla="*/ 0 h 1271649"/>
              <a:gd name="connsiteX1" fmla="*/ 2119415 w 2119415"/>
              <a:gd name="connsiteY1" fmla="*/ 0 h 1271649"/>
              <a:gd name="connsiteX2" fmla="*/ 2119415 w 2119415"/>
              <a:gd name="connsiteY2" fmla="*/ 1271649 h 1271649"/>
              <a:gd name="connsiteX3" fmla="*/ 0 w 2119415"/>
              <a:gd name="connsiteY3" fmla="*/ 1271649 h 1271649"/>
              <a:gd name="connsiteX4" fmla="*/ 0 w 2119415"/>
              <a:gd name="connsiteY4" fmla="*/ 0 h 127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415" h="1271649">
                <a:moveTo>
                  <a:pt x="0" y="0"/>
                </a:moveTo>
                <a:lnTo>
                  <a:pt x="2119415" y="0"/>
                </a:lnTo>
                <a:lnTo>
                  <a:pt x="2119415" y="1271649"/>
                </a:lnTo>
                <a:lnTo>
                  <a:pt x="0" y="1271649"/>
                </a:lnTo>
                <a:lnTo>
                  <a:pt x="0" y="0"/>
                </a:lnTo>
                <a:close/>
              </a:path>
            </a:pathLst>
          </a:custGeom>
          <a:solidFill>
            <a:srgbClr val="49494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792" tIns="113792" rIns="113792" bIns="113792" numCol="1" spcCol="1270" anchor="ctr" anchorCtr="0">
            <a:noAutofit/>
          </a:bodyPr>
          <a:lstStyle/>
          <a:p>
            <a:pPr lvl="0">
              <a:defRPr/>
            </a:pPr>
            <a:endParaRPr lang="es-ES" sz="14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  <a:p>
            <a:pPr lvl="0">
              <a:defRPr/>
            </a:pPr>
            <a:r>
              <a:rPr lang="es-ES" sz="14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Delimitadores</a:t>
            </a:r>
            <a:r>
              <a:rPr lang="es-ES" sz="1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de la población de estudio</a:t>
            </a:r>
            <a:endParaRPr lang="es-PE" sz="14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8996E504-5368-4DA1-9F44-F4E150736A90}"/>
              </a:ext>
            </a:extLst>
          </p:cNvPr>
          <p:cNvSpPr/>
          <p:nvPr/>
        </p:nvSpPr>
        <p:spPr>
          <a:xfrm>
            <a:off x="3216910" y="4818010"/>
            <a:ext cx="2160000" cy="1080000"/>
          </a:xfrm>
          <a:custGeom>
            <a:avLst/>
            <a:gdLst>
              <a:gd name="connsiteX0" fmla="*/ 0 w 2119415"/>
              <a:gd name="connsiteY0" fmla="*/ 0 h 1271649"/>
              <a:gd name="connsiteX1" fmla="*/ 2119415 w 2119415"/>
              <a:gd name="connsiteY1" fmla="*/ 0 h 1271649"/>
              <a:gd name="connsiteX2" fmla="*/ 2119415 w 2119415"/>
              <a:gd name="connsiteY2" fmla="*/ 1271649 h 1271649"/>
              <a:gd name="connsiteX3" fmla="*/ 0 w 2119415"/>
              <a:gd name="connsiteY3" fmla="*/ 1271649 h 1271649"/>
              <a:gd name="connsiteX4" fmla="*/ 0 w 2119415"/>
              <a:gd name="connsiteY4" fmla="*/ 0 h 127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415" h="1271649">
                <a:moveTo>
                  <a:pt x="0" y="0"/>
                </a:moveTo>
                <a:lnTo>
                  <a:pt x="2119415" y="0"/>
                </a:lnTo>
                <a:lnTo>
                  <a:pt x="2119415" y="1271649"/>
                </a:lnTo>
                <a:lnTo>
                  <a:pt x="0" y="1271649"/>
                </a:lnTo>
                <a:lnTo>
                  <a:pt x="0" y="0"/>
                </a:lnTo>
                <a:close/>
              </a:path>
            </a:pathLst>
          </a:custGeom>
          <a:solidFill>
            <a:srgbClr val="49494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792" tIns="113792" rIns="113792" bIns="113792" numCol="1" spcCol="1270" anchor="ctr" anchorCtr="0">
            <a:noAutofit/>
          </a:bodyPr>
          <a:lstStyle/>
          <a:p>
            <a:pPr lvl="0">
              <a:defRPr/>
            </a:pPr>
            <a:endParaRPr lang="es-ES" sz="14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  <a:p>
            <a:pPr lvl="0">
              <a:defRPr/>
            </a:pPr>
            <a:r>
              <a:rPr lang="es-ES" sz="14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Eliminadores</a:t>
            </a:r>
            <a:r>
              <a:rPr lang="es-ES" sz="1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de las variables de confusión</a:t>
            </a:r>
            <a:endParaRPr lang="es-PE" sz="14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Forma libre: forma 23">
            <a:extLst>
              <a:ext uri="{FF2B5EF4-FFF2-40B4-BE49-F238E27FC236}">
                <a16:creationId xmlns:a16="http://schemas.microsoft.com/office/drawing/2014/main" id="{8DFAFBBA-56BC-48A6-86FF-7F8FD40577B0}"/>
              </a:ext>
            </a:extLst>
          </p:cNvPr>
          <p:cNvSpPr/>
          <p:nvPr/>
        </p:nvSpPr>
        <p:spPr>
          <a:xfrm>
            <a:off x="5578737" y="1141525"/>
            <a:ext cx="2520000" cy="1080000"/>
          </a:xfrm>
          <a:custGeom>
            <a:avLst/>
            <a:gdLst>
              <a:gd name="connsiteX0" fmla="*/ 0 w 2119415"/>
              <a:gd name="connsiteY0" fmla="*/ 0 h 1271649"/>
              <a:gd name="connsiteX1" fmla="*/ 2119415 w 2119415"/>
              <a:gd name="connsiteY1" fmla="*/ 0 h 1271649"/>
              <a:gd name="connsiteX2" fmla="*/ 2119415 w 2119415"/>
              <a:gd name="connsiteY2" fmla="*/ 1271649 h 1271649"/>
              <a:gd name="connsiteX3" fmla="*/ 0 w 2119415"/>
              <a:gd name="connsiteY3" fmla="*/ 1271649 h 1271649"/>
              <a:gd name="connsiteX4" fmla="*/ 0 w 2119415"/>
              <a:gd name="connsiteY4" fmla="*/ 0 h 127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415" h="1271649">
                <a:moveTo>
                  <a:pt x="0" y="0"/>
                </a:moveTo>
                <a:lnTo>
                  <a:pt x="2119415" y="0"/>
                </a:lnTo>
                <a:lnTo>
                  <a:pt x="2119415" y="1271649"/>
                </a:lnTo>
                <a:lnTo>
                  <a:pt x="0" y="127164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792" tIns="113792" rIns="113792" bIns="113792" numCol="1" spcCol="1270" anchor="ctr" anchorCtr="0">
            <a:noAutofit/>
          </a:bodyPr>
          <a:lstStyle/>
          <a:p>
            <a:pPr algn="ctr"/>
            <a:r>
              <a:rPr lang="es-PE" sz="1400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Embarazadas atendidas en el Hospital Regional Arequipa en 2024</a:t>
            </a:r>
            <a:endParaRPr lang="es-PE" sz="1400" kern="1200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Forma libre: forma 24">
            <a:extLst>
              <a:ext uri="{FF2B5EF4-FFF2-40B4-BE49-F238E27FC236}">
                <a16:creationId xmlns:a16="http://schemas.microsoft.com/office/drawing/2014/main" id="{02A135FB-CFAE-4093-85DE-321877946900}"/>
              </a:ext>
            </a:extLst>
          </p:cNvPr>
          <p:cNvSpPr/>
          <p:nvPr/>
        </p:nvSpPr>
        <p:spPr>
          <a:xfrm>
            <a:off x="5578737" y="2970975"/>
            <a:ext cx="2520000" cy="1080000"/>
          </a:xfrm>
          <a:custGeom>
            <a:avLst/>
            <a:gdLst>
              <a:gd name="connsiteX0" fmla="*/ 0 w 2119415"/>
              <a:gd name="connsiteY0" fmla="*/ 0 h 1271649"/>
              <a:gd name="connsiteX1" fmla="*/ 2119415 w 2119415"/>
              <a:gd name="connsiteY1" fmla="*/ 0 h 1271649"/>
              <a:gd name="connsiteX2" fmla="*/ 2119415 w 2119415"/>
              <a:gd name="connsiteY2" fmla="*/ 1271649 h 1271649"/>
              <a:gd name="connsiteX3" fmla="*/ 0 w 2119415"/>
              <a:gd name="connsiteY3" fmla="*/ 1271649 h 1271649"/>
              <a:gd name="connsiteX4" fmla="*/ 0 w 2119415"/>
              <a:gd name="connsiteY4" fmla="*/ 0 h 127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415" h="1271649">
                <a:moveTo>
                  <a:pt x="0" y="0"/>
                </a:moveTo>
                <a:lnTo>
                  <a:pt x="2119415" y="0"/>
                </a:lnTo>
                <a:lnTo>
                  <a:pt x="2119415" y="1271649"/>
                </a:lnTo>
                <a:lnTo>
                  <a:pt x="0" y="1271649"/>
                </a:lnTo>
                <a:lnTo>
                  <a:pt x="0" y="0"/>
                </a:lnTo>
                <a:close/>
              </a:path>
            </a:pathLst>
          </a:custGeom>
          <a:solidFill>
            <a:srgbClr val="49494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792" tIns="113792" rIns="113792" bIns="113792" numCol="1" spcCol="1270" anchor="ctr" anchorCtr="0">
            <a:no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s-ES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Primigestas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s-ES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 controles </a:t>
            </a:r>
            <a:br>
              <a:rPr lang="es-ES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s-ES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prenatales</a:t>
            </a:r>
          </a:p>
        </p:txBody>
      </p:sp>
      <p:sp>
        <p:nvSpPr>
          <p:cNvPr id="26" name="Forma libre: forma 25">
            <a:extLst>
              <a:ext uri="{FF2B5EF4-FFF2-40B4-BE49-F238E27FC236}">
                <a16:creationId xmlns:a16="http://schemas.microsoft.com/office/drawing/2014/main" id="{9F3AE5A4-A12D-4F51-B275-941D7FC1CA67}"/>
              </a:ext>
            </a:extLst>
          </p:cNvPr>
          <p:cNvSpPr/>
          <p:nvPr/>
        </p:nvSpPr>
        <p:spPr>
          <a:xfrm>
            <a:off x="5578737" y="4818010"/>
            <a:ext cx="2520000" cy="1080000"/>
          </a:xfrm>
          <a:custGeom>
            <a:avLst/>
            <a:gdLst>
              <a:gd name="connsiteX0" fmla="*/ 0 w 2119415"/>
              <a:gd name="connsiteY0" fmla="*/ 0 h 1271649"/>
              <a:gd name="connsiteX1" fmla="*/ 2119415 w 2119415"/>
              <a:gd name="connsiteY1" fmla="*/ 0 h 1271649"/>
              <a:gd name="connsiteX2" fmla="*/ 2119415 w 2119415"/>
              <a:gd name="connsiteY2" fmla="*/ 1271649 h 1271649"/>
              <a:gd name="connsiteX3" fmla="*/ 0 w 2119415"/>
              <a:gd name="connsiteY3" fmla="*/ 1271649 h 1271649"/>
              <a:gd name="connsiteX4" fmla="*/ 0 w 2119415"/>
              <a:gd name="connsiteY4" fmla="*/ 0 h 127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415" h="1271649">
                <a:moveTo>
                  <a:pt x="0" y="0"/>
                </a:moveTo>
                <a:lnTo>
                  <a:pt x="2119415" y="0"/>
                </a:lnTo>
                <a:lnTo>
                  <a:pt x="2119415" y="1271649"/>
                </a:lnTo>
                <a:lnTo>
                  <a:pt x="0" y="1271649"/>
                </a:lnTo>
                <a:lnTo>
                  <a:pt x="0" y="0"/>
                </a:lnTo>
                <a:close/>
              </a:path>
            </a:pathLst>
          </a:custGeom>
          <a:solidFill>
            <a:srgbClr val="49494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792" tIns="113792" rIns="113792" bIns="113792" numCol="1" spcCol="1270" anchor="ctr" anchorCtr="0">
            <a:noAutofit/>
          </a:bodyPr>
          <a:lstStyle/>
          <a:p>
            <a:endParaRPr lang="es-PE" sz="1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s-PE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Adolescentes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s-PE" sz="1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Diagnóstico previo de diabetes</a:t>
            </a:r>
          </a:p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PE" sz="14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EFD60DB8-0229-4765-9EE1-2AEA3EF209F3}"/>
              </a:ext>
            </a:extLst>
          </p:cNvPr>
          <p:cNvSpPr/>
          <p:nvPr/>
        </p:nvSpPr>
        <p:spPr>
          <a:xfrm>
            <a:off x="3212491" y="2945295"/>
            <a:ext cx="2168839" cy="289095"/>
          </a:xfrm>
          <a:prstGeom prst="roundRect">
            <a:avLst/>
          </a:prstGeom>
          <a:solidFill>
            <a:srgbClr val="FFFFFF"/>
          </a:solidFill>
          <a:ln>
            <a:solidFill>
              <a:srgbClr val="494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400" dirty="0">
                <a:solidFill>
                  <a:srgbClr val="231F1F"/>
                </a:solidFill>
                <a:latin typeface="Open Sans "/>
                <a:ea typeface="Open Sans bold" panose="020B0806030504020204" pitchFamily="34" charset="0"/>
                <a:cs typeface="Open Sans bold" panose="020B0806030504020204" pitchFamily="34" charset="0"/>
              </a:rPr>
              <a:t>Criterios de </a:t>
            </a:r>
            <a:r>
              <a:rPr lang="es-ES" sz="1400" dirty="0">
                <a:solidFill>
                  <a:srgbClr val="231F1F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inclusión</a:t>
            </a:r>
            <a:endParaRPr lang="es-PE" sz="1400" dirty="0">
              <a:solidFill>
                <a:srgbClr val="231F1F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7934FDE5-3D70-4791-9506-C1B9EFB65F48}"/>
              </a:ext>
            </a:extLst>
          </p:cNvPr>
          <p:cNvSpPr/>
          <p:nvPr/>
        </p:nvSpPr>
        <p:spPr>
          <a:xfrm>
            <a:off x="3212274" y="4799444"/>
            <a:ext cx="2169272" cy="289095"/>
          </a:xfrm>
          <a:prstGeom prst="roundRect">
            <a:avLst/>
          </a:prstGeom>
          <a:solidFill>
            <a:srgbClr val="FFFFFF"/>
          </a:solidFill>
          <a:ln>
            <a:solidFill>
              <a:srgbClr val="494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400" dirty="0">
                <a:solidFill>
                  <a:srgbClr val="231F1F"/>
                </a:solidFill>
                <a:latin typeface="Open Sans "/>
                <a:ea typeface="Open Sans bold" panose="020B0806030504020204" pitchFamily="34" charset="0"/>
                <a:cs typeface="Open Sans bold" panose="020B0806030504020204" pitchFamily="34" charset="0"/>
              </a:rPr>
              <a:t>Criterios de </a:t>
            </a:r>
            <a:r>
              <a:rPr lang="es-ES" sz="1400" dirty="0">
                <a:solidFill>
                  <a:srgbClr val="231F1F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exclusión</a:t>
            </a:r>
            <a:endParaRPr lang="es-PE" sz="1400" dirty="0">
              <a:solidFill>
                <a:srgbClr val="231F1F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30" name="Flecha: hacia abajo 29">
            <a:extLst>
              <a:ext uri="{FF2B5EF4-FFF2-40B4-BE49-F238E27FC236}">
                <a16:creationId xmlns:a16="http://schemas.microsoft.com/office/drawing/2014/main" id="{BC189FD9-7D15-4B28-8B7C-9F3A87579BFD}"/>
              </a:ext>
            </a:extLst>
          </p:cNvPr>
          <p:cNvSpPr/>
          <p:nvPr/>
        </p:nvSpPr>
        <p:spPr>
          <a:xfrm>
            <a:off x="6702769" y="2305932"/>
            <a:ext cx="271937" cy="594725"/>
          </a:xfrm>
          <a:prstGeom prst="downArrow">
            <a:avLst/>
          </a:prstGeom>
          <a:solidFill>
            <a:srgbClr val="CE6C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31" name="Flecha: hacia abajo 30">
            <a:extLst>
              <a:ext uri="{FF2B5EF4-FFF2-40B4-BE49-F238E27FC236}">
                <a16:creationId xmlns:a16="http://schemas.microsoft.com/office/drawing/2014/main" id="{21A2741E-0E1A-4D68-B9C9-E3C255FCF800}"/>
              </a:ext>
            </a:extLst>
          </p:cNvPr>
          <p:cNvSpPr/>
          <p:nvPr/>
        </p:nvSpPr>
        <p:spPr>
          <a:xfrm>
            <a:off x="6702769" y="4135903"/>
            <a:ext cx="271937" cy="594725"/>
          </a:xfrm>
          <a:prstGeom prst="downArrow">
            <a:avLst/>
          </a:prstGeom>
          <a:solidFill>
            <a:srgbClr val="3F8C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0884748B-4319-4D32-B853-8FFF6FBBA466}"/>
              </a:ext>
            </a:extLst>
          </p:cNvPr>
          <p:cNvSpPr/>
          <p:nvPr/>
        </p:nvSpPr>
        <p:spPr>
          <a:xfrm>
            <a:off x="7573910" y="1695478"/>
            <a:ext cx="914400" cy="914400"/>
          </a:xfrm>
          <a:prstGeom prst="ellipse">
            <a:avLst/>
          </a:prstGeom>
          <a:solidFill>
            <a:srgbClr val="566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1000</a:t>
            </a:r>
            <a:endParaRPr lang="es-PE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3709FCBC-E1BC-40C1-97F2-D4793B7A7692}"/>
              </a:ext>
            </a:extLst>
          </p:cNvPr>
          <p:cNvSpPr/>
          <p:nvPr/>
        </p:nvSpPr>
        <p:spPr>
          <a:xfrm>
            <a:off x="7582537" y="3542517"/>
            <a:ext cx="914400" cy="914400"/>
          </a:xfrm>
          <a:prstGeom prst="ellipse">
            <a:avLst/>
          </a:prstGeom>
          <a:solidFill>
            <a:srgbClr val="CE6C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850</a:t>
            </a:r>
            <a:endParaRPr lang="es-PE" dirty="0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C56EA5AD-78FE-4DA8-A92B-0593FD255C1F}"/>
              </a:ext>
            </a:extLst>
          </p:cNvPr>
          <p:cNvSpPr/>
          <p:nvPr/>
        </p:nvSpPr>
        <p:spPr>
          <a:xfrm>
            <a:off x="7565284" y="5395844"/>
            <a:ext cx="914400" cy="914400"/>
          </a:xfrm>
          <a:prstGeom prst="ellipse">
            <a:avLst/>
          </a:prstGeom>
          <a:solidFill>
            <a:srgbClr val="3F8C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600</a:t>
            </a:r>
            <a:endParaRPr lang="es-PE" dirty="0"/>
          </a:p>
        </p:txBody>
      </p:sp>
      <p:sp>
        <p:nvSpPr>
          <p:cNvPr id="37" name="Forma libre: forma 36">
            <a:extLst>
              <a:ext uri="{FF2B5EF4-FFF2-40B4-BE49-F238E27FC236}">
                <a16:creationId xmlns:a16="http://schemas.microsoft.com/office/drawing/2014/main" id="{453D959D-2D80-46C8-B58D-5889156772D5}"/>
              </a:ext>
            </a:extLst>
          </p:cNvPr>
          <p:cNvSpPr/>
          <p:nvPr/>
        </p:nvSpPr>
        <p:spPr>
          <a:xfrm>
            <a:off x="3216910" y="1138895"/>
            <a:ext cx="2160000" cy="1080000"/>
          </a:xfrm>
          <a:custGeom>
            <a:avLst/>
            <a:gdLst>
              <a:gd name="connsiteX0" fmla="*/ 0 w 2119415"/>
              <a:gd name="connsiteY0" fmla="*/ 0 h 1271649"/>
              <a:gd name="connsiteX1" fmla="*/ 2119415 w 2119415"/>
              <a:gd name="connsiteY1" fmla="*/ 0 h 1271649"/>
              <a:gd name="connsiteX2" fmla="*/ 2119415 w 2119415"/>
              <a:gd name="connsiteY2" fmla="*/ 1271649 h 1271649"/>
              <a:gd name="connsiteX3" fmla="*/ 0 w 2119415"/>
              <a:gd name="connsiteY3" fmla="*/ 1271649 h 1271649"/>
              <a:gd name="connsiteX4" fmla="*/ 0 w 2119415"/>
              <a:gd name="connsiteY4" fmla="*/ 0 h 127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415" h="1271649">
                <a:moveTo>
                  <a:pt x="0" y="0"/>
                </a:moveTo>
                <a:lnTo>
                  <a:pt x="2119415" y="0"/>
                </a:lnTo>
                <a:lnTo>
                  <a:pt x="2119415" y="1271649"/>
                </a:lnTo>
                <a:lnTo>
                  <a:pt x="0" y="1271649"/>
                </a:lnTo>
                <a:lnTo>
                  <a:pt x="0" y="0"/>
                </a:lnTo>
                <a:close/>
              </a:path>
            </a:pathLst>
          </a:custGeom>
          <a:solidFill>
            <a:srgbClr val="49494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792" tIns="113792" rIns="113792" bIns="113792" numCol="1" spcCol="1270" anchor="ctr" anchorCtr="0">
            <a:noAutofit/>
          </a:bodyPr>
          <a:lstStyle/>
          <a:p>
            <a:pPr marL="0" lvl="0" indent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ES" sz="1400" kern="1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  <a:p>
            <a:pPr marL="0" lvl="0" indent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400" kern="12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Definición y delimitación</a:t>
            </a:r>
            <a:endParaRPr lang="es-PE" sz="1400" kern="12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id="{F6B0D7B7-8058-424E-B0F0-581E790961FD}"/>
              </a:ext>
            </a:extLst>
          </p:cNvPr>
          <p:cNvSpPr/>
          <p:nvPr/>
        </p:nvSpPr>
        <p:spPr>
          <a:xfrm>
            <a:off x="3212491" y="1123139"/>
            <a:ext cx="2168839" cy="289095"/>
          </a:xfrm>
          <a:prstGeom prst="roundRect">
            <a:avLst/>
          </a:prstGeom>
          <a:solidFill>
            <a:srgbClr val="FFFFFF"/>
          </a:solidFill>
          <a:ln>
            <a:solidFill>
              <a:srgbClr val="494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400" dirty="0">
                <a:solidFill>
                  <a:srgbClr val="231F1F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Población </a:t>
            </a:r>
            <a:r>
              <a:rPr lang="es-ES" sz="1400" dirty="0">
                <a:solidFill>
                  <a:srgbClr val="231F1F"/>
                </a:solidFill>
                <a:latin typeface="Open Sans "/>
                <a:ea typeface="Open Sans bold" panose="020B0806030504020204" pitchFamily="34" charset="0"/>
                <a:cs typeface="Open Sans bold" panose="020B0806030504020204" pitchFamily="34" charset="0"/>
              </a:rPr>
              <a:t>de estudio</a:t>
            </a:r>
            <a:endParaRPr lang="es-PE" sz="1400" dirty="0">
              <a:solidFill>
                <a:srgbClr val="231F1F"/>
              </a:solidFill>
              <a:latin typeface="Open Sans 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5FFF51C4-B123-48AA-827D-09A5CC15E544}"/>
              </a:ext>
            </a:extLst>
          </p:cNvPr>
          <p:cNvSpPr/>
          <p:nvPr/>
        </p:nvSpPr>
        <p:spPr>
          <a:xfrm>
            <a:off x="8295928" y="2970223"/>
            <a:ext cx="22056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150 </a:t>
            </a:r>
            <a:r>
              <a:rPr lang="es-ES" sz="16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no cumplen </a:t>
            </a:r>
            <a:r>
              <a:rPr lang="es-E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los criterios de inclusión</a:t>
            </a:r>
            <a:endParaRPr lang="es-PE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2B21A619-0875-42AF-96E5-CAFA11B04716}"/>
              </a:ext>
            </a:extLst>
          </p:cNvPr>
          <p:cNvSpPr/>
          <p:nvPr/>
        </p:nvSpPr>
        <p:spPr>
          <a:xfrm>
            <a:off x="8295928" y="4824844"/>
            <a:ext cx="23847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250 </a:t>
            </a:r>
            <a:r>
              <a:rPr lang="es-ES" sz="16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cumplen</a:t>
            </a:r>
            <a:r>
              <a:rPr lang="es-E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los criterios de exclusión</a:t>
            </a:r>
            <a:endParaRPr lang="es-PE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379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Marco 43">
            <a:extLst>
              <a:ext uri="{FF2B5EF4-FFF2-40B4-BE49-F238E27FC236}">
                <a16:creationId xmlns:a16="http://schemas.microsoft.com/office/drawing/2014/main" id="{C651516D-E59E-4C39-8931-41F10390F3AC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494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  <p:grpSp>
        <p:nvGrpSpPr>
          <p:cNvPr id="84" name="4 Grupo">
            <a:extLst>
              <a:ext uri="{FF2B5EF4-FFF2-40B4-BE49-F238E27FC236}">
                <a16:creationId xmlns:a16="http://schemas.microsoft.com/office/drawing/2014/main" id="{5D1E389D-81F0-4762-9FD2-356D7931F50D}"/>
              </a:ext>
            </a:extLst>
          </p:cNvPr>
          <p:cNvGrpSpPr>
            <a:grpSpLocks/>
          </p:cNvGrpSpPr>
          <p:nvPr/>
        </p:nvGrpSpPr>
        <p:grpSpPr bwMode="auto">
          <a:xfrm>
            <a:off x="5366808" y="2867025"/>
            <a:ext cx="1532467" cy="1532467"/>
            <a:chOff x="2473523" y="1611147"/>
            <a:chExt cx="1148953" cy="1148953"/>
          </a:xfrm>
          <a:solidFill>
            <a:srgbClr val="8BBC00"/>
          </a:solidFill>
        </p:grpSpPr>
        <p:sp>
          <p:nvSpPr>
            <p:cNvPr id="85" name="41 Elipse">
              <a:extLst>
                <a:ext uri="{FF2B5EF4-FFF2-40B4-BE49-F238E27FC236}">
                  <a16:creationId xmlns:a16="http://schemas.microsoft.com/office/drawing/2014/main" id="{09D25105-FEB7-45E0-8D67-FBBB336473A9}"/>
                </a:ext>
              </a:extLst>
            </p:cNvPr>
            <p:cNvSpPr/>
            <p:nvPr/>
          </p:nvSpPr>
          <p:spPr>
            <a:xfrm>
              <a:off x="2473523" y="1611147"/>
              <a:ext cx="1148953" cy="1148953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6" name="Elipse 4">
              <a:extLst>
                <a:ext uri="{FF2B5EF4-FFF2-40B4-BE49-F238E27FC236}">
                  <a16:creationId xmlns:a16="http://schemas.microsoft.com/office/drawing/2014/main" id="{E8804DD7-D08E-41B7-BBEE-7DD9821B2461}"/>
                </a:ext>
              </a:extLst>
            </p:cNvPr>
            <p:cNvSpPr/>
            <p:nvPr/>
          </p:nvSpPr>
          <p:spPr>
            <a:xfrm>
              <a:off x="2641740" y="1779364"/>
              <a:ext cx="812519" cy="81251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5560" tIns="35560" rIns="35560" bIns="35560" spcCol="1270" anchor="ctr"/>
            <a:lstStyle/>
            <a:p>
              <a:pPr algn="ctr" defTabSz="1244569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s-ES" sz="1500">
                <a:latin typeface="Open Sans "/>
              </a:endParaRPr>
            </a:p>
          </p:txBody>
        </p:sp>
      </p:grpSp>
      <p:grpSp>
        <p:nvGrpSpPr>
          <p:cNvPr id="87" name="6 Grupo">
            <a:extLst>
              <a:ext uri="{FF2B5EF4-FFF2-40B4-BE49-F238E27FC236}">
                <a16:creationId xmlns:a16="http://schemas.microsoft.com/office/drawing/2014/main" id="{0B84498A-B9E4-4BC2-9402-AA9C1CA05E56}"/>
              </a:ext>
            </a:extLst>
          </p:cNvPr>
          <p:cNvGrpSpPr>
            <a:grpSpLocks/>
          </p:cNvGrpSpPr>
          <p:nvPr/>
        </p:nvGrpSpPr>
        <p:grpSpPr bwMode="auto">
          <a:xfrm>
            <a:off x="5872692" y="2407709"/>
            <a:ext cx="520700" cy="323849"/>
            <a:chOff x="2852678" y="1266283"/>
            <a:chExt cx="390644" cy="243704"/>
          </a:xfrm>
          <a:solidFill>
            <a:srgbClr val="494949"/>
          </a:solidFill>
          <a:effectLst/>
        </p:grpSpPr>
        <p:sp>
          <p:nvSpPr>
            <p:cNvPr id="88" name="39 Flecha derecha">
              <a:extLst>
                <a:ext uri="{FF2B5EF4-FFF2-40B4-BE49-F238E27FC236}">
                  <a16:creationId xmlns:a16="http://schemas.microsoft.com/office/drawing/2014/main" id="{A68323D4-01D8-4D0C-B22A-F6C34A7F645D}"/>
                </a:ext>
              </a:extLst>
            </p:cNvPr>
            <p:cNvSpPr/>
            <p:nvPr/>
          </p:nvSpPr>
          <p:spPr>
            <a:xfrm rot="16200000">
              <a:off x="2926148" y="1192813"/>
              <a:ext cx="243703" cy="390644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effectLst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PE" sz="1500" dirty="0">
                <a:latin typeface="Open Sans "/>
              </a:endParaRPr>
            </a:p>
          </p:txBody>
        </p:sp>
        <p:sp>
          <p:nvSpPr>
            <p:cNvPr id="89" name="Flecha derecha 6">
              <a:extLst>
                <a:ext uri="{FF2B5EF4-FFF2-40B4-BE49-F238E27FC236}">
                  <a16:creationId xmlns:a16="http://schemas.microsoft.com/office/drawing/2014/main" id="{7BCD669A-1C60-4581-92A0-6529F43F6959}"/>
                </a:ext>
              </a:extLst>
            </p:cNvPr>
            <p:cNvSpPr/>
            <p:nvPr/>
          </p:nvSpPr>
          <p:spPr>
            <a:xfrm rot="16200000">
              <a:off x="2962783" y="1307260"/>
              <a:ext cx="170433" cy="23502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948243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s-ES" sz="1500">
                <a:latin typeface="Open Sans "/>
              </a:endParaRPr>
            </a:p>
          </p:txBody>
        </p:sp>
      </p:grpSp>
      <p:grpSp>
        <p:nvGrpSpPr>
          <p:cNvPr id="90" name="8 Grupo">
            <a:extLst>
              <a:ext uri="{FF2B5EF4-FFF2-40B4-BE49-F238E27FC236}">
                <a16:creationId xmlns:a16="http://schemas.microsoft.com/office/drawing/2014/main" id="{30759A62-8E0E-4C46-8C50-C14DA9B0A94E}"/>
              </a:ext>
            </a:extLst>
          </p:cNvPr>
          <p:cNvGrpSpPr>
            <a:grpSpLocks/>
          </p:cNvGrpSpPr>
          <p:nvPr/>
        </p:nvGrpSpPr>
        <p:grpSpPr bwMode="auto">
          <a:xfrm>
            <a:off x="5366808" y="722842"/>
            <a:ext cx="1532467" cy="1530349"/>
            <a:chOff x="2473523" y="2376"/>
            <a:chExt cx="1148953" cy="1148953"/>
          </a:xfrm>
          <a:solidFill>
            <a:srgbClr val="FF9C01"/>
          </a:solidFill>
          <a:effectLst/>
        </p:grpSpPr>
        <p:sp>
          <p:nvSpPr>
            <p:cNvPr id="91" name="37 Elipse">
              <a:extLst>
                <a:ext uri="{FF2B5EF4-FFF2-40B4-BE49-F238E27FC236}">
                  <a16:creationId xmlns:a16="http://schemas.microsoft.com/office/drawing/2014/main" id="{B0FDB8DF-65AA-40E0-AF64-D010EE5DC120}"/>
                </a:ext>
              </a:extLst>
            </p:cNvPr>
            <p:cNvSpPr/>
            <p:nvPr/>
          </p:nvSpPr>
          <p:spPr>
            <a:xfrm>
              <a:off x="2473523" y="2376"/>
              <a:ext cx="1148953" cy="1148953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2" name="Elipse 8">
              <a:extLst>
                <a:ext uri="{FF2B5EF4-FFF2-40B4-BE49-F238E27FC236}">
                  <a16:creationId xmlns:a16="http://schemas.microsoft.com/office/drawing/2014/main" id="{D2B7701A-408C-4328-BF91-FDAA61927DC3}"/>
                </a:ext>
              </a:extLst>
            </p:cNvPr>
            <p:cNvSpPr/>
            <p:nvPr/>
          </p:nvSpPr>
          <p:spPr>
            <a:xfrm>
              <a:off x="2641740" y="170826"/>
              <a:ext cx="812519" cy="812054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5560" tIns="35560" rIns="35560" bIns="35560" spcCol="1270" anchor="ctr"/>
            <a:lstStyle/>
            <a:p>
              <a:pPr algn="ctr" defTabSz="1244569">
                <a:lnSpc>
                  <a:spcPct val="90000"/>
                </a:lnSpc>
                <a:spcAft>
                  <a:spcPct val="35000"/>
                </a:spcAft>
                <a:defRPr/>
              </a:pPr>
              <a:br>
                <a:rPr lang="es-ES" sz="1500">
                  <a:latin typeface="Open Sans "/>
                </a:rPr>
              </a:br>
              <a:endParaRPr lang="es-ES" sz="1500">
                <a:latin typeface="Open Sans "/>
              </a:endParaRPr>
            </a:p>
          </p:txBody>
        </p:sp>
      </p:grpSp>
      <p:grpSp>
        <p:nvGrpSpPr>
          <p:cNvPr id="93" name="9 Grupo">
            <a:extLst>
              <a:ext uri="{FF2B5EF4-FFF2-40B4-BE49-F238E27FC236}">
                <a16:creationId xmlns:a16="http://schemas.microsoft.com/office/drawing/2014/main" id="{FF8023C6-E600-40DD-953E-4C374C319276}"/>
              </a:ext>
            </a:extLst>
          </p:cNvPr>
          <p:cNvGrpSpPr>
            <a:grpSpLocks/>
          </p:cNvGrpSpPr>
          <p:nvPr/>
        </p:nvGrpSpPr>
        <p:grpSpPr bwMode="auto">
          <a:xfrm>
            <a:off x="6981826" y="3044825"/>
            <a:ext cx="325967" cy="520700"/>
            <a:chOff x="3684604" y="1743864"/>
            <a:chExt cx="243703" cy="390644"/>
          </a:xfrm>
          <a:solidFill>
            <a:srgbClr val="494949"/>
          </a:solidFill>
          <a:effectLst/>
        </p:grpSpPr>
        <p:sp>
          <p:nvSpPr>
            <p:cNvPr id="94" name="35 Flecha derecha">
              <a:extLst>
                <a:ext uri="{FF2B5EF4-FFF2-40B4-BE49-F238E27FC236}">
                  <a16:creationId xmlns:a16="http://schemas.microsoft.com/office/drawing/2014/main" id="{3CF7C979-FDF3-4661-82C9-E3F959252D5A}"/>
                </a:ext>
              </a:extLst>
            </p:cNvPr>
            <p:cNvSpPr/>
            <p:nvPr/>
          </p:nvSpPr>
          <p:spPr>
            <a:xfrm rot="20520000">
              <a:off x="3684604" y="1743864"/>
              <a:ext cx="243703" cy="390644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effectLst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5" name="Flecha derecha 10">
              <a:extLst>
                <a:ext uri="{FF2B5EF4-FFF2-40B4-BE49-F238E27FC236}">
                  <a16:creationId xmlns:a16="http://schemas.microsoft.com/office/drawing/2014/main" id="{DA99FF3C-C32C-49A3-BDD3-93B78CF04D4A}"/>
                </a:ext>
              </a:extLst>
            </p:cNvPr>
            <p:cNvSpPr/>
            <p:nvPr/>
          </p:nvSpPr>
          <p:spPr>
            <a:xfrm rot="20520000">
              <a:off x="3686186" y="1832791"/>
              <a:ext cx="170909" cy="235022"/>
            </a:xfrm>
            <a:prstGeom prst="rect">
              <a:avLst/>
            </a:prstGeom>
            <a:grpFill/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948243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s-ES" sz="1500">
                <a:latin typeface="Open Sans "/>
              </a:endParaRPr>
            </a:p>
          </p:txBody>
        </p:sp>
      </p:grpSp>
      <p:grpSp>
        <p:nvGrpSpPr>
          <p:cNvPr id="96" name="10 Grupo">
            <a:extLst>
              <a:ext uri="{FF2B5EF4-FFF2-40B4-BE49-F238E27FC236}">
                <a16:creationId xmlns:a16="http://schemas.microsoft.com/office/drawing/2014/main" id="{FDC5F65B-F9EB-4DC3-AF59-222976F50100}"/>
              </a:ext>
            </a:extLst>
          </p:cNvPr>
          <p:cNvGrpSpPr>
            <a:grpSpLocks/>
          </p:cNvGrpSpPr>
          <p:nvPr/>
        </p:nvGrpSpPr>
        <p:grpSpPr bwMode="auto">
          <a:xfrm>
            <a:off x="7407275" y="2204509"/>
            <a:ext cx="1532467" cy="1532467"/>
            <a:chOff x="4003555" y="1114009"/>
            <a:chExt cx="1148953" cy="1148953"/>
          </a:xfrm>
          <a:solidFill>
            <a:srgbClr val="FE7058"/>
          </a:solidFill>
        </p:grpSpPr>
        <p:sp>
          <p:nvSpPr>
            <p:cNvPr id="97" name="33 Elipse">
              <a:extLst>
                <a:ext uri="{FF2B5EF4-FFF2-40B4-BE49-F238E27FC236}">
                  <a16:creationId xmlns:a16="http://schemas.microsoft.com/office/drawing/2014/main" id="{CD46F2C2-A2A5-4BFF-8C24-B9A3C4888708}"/>
                </a:ext>
              </a:extLst>
            </p:cNvPr>
            <p:cNvSpPr/>
            <p:nvPr/>
          </p:nvSpPr>
          <p:spPr>
            <a:xfrm>
              <a:off x="4003555" y="1114009"/>
              <a:ext cx="1148953" cy="1148953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PE" sz="1500" dirty="0">
                <a:latin typeface="Open Sans "/>
              </a:endParaRPr>
            </a:p>
          </p:txBody>
        </p:sp>
        <p:sp>
          <p:nvSpPr>
            <p:cNvPr id="98" name="Elipse 12">
              <a:extLst>
                <a:ext uri="{FF2B5EF4-FFF2-40B4-BE49-F238E27FC236}">
                  <a16:creationId xmlns:a16="http://schemas.microsoft.com/office/drawing/2014/main" id="{8B864050-949C-4963-BF86-B97CAD9D0CE6}"/>
                </a:ext>
              </a:extLst>
            </p:cNvPr>
            <p:cNvSpPr/>
            <p:nvPr/>
          </p:nvSpPr>
          <p:spPr>
            <a:xfrm>
              <a:off x="4171772" y="1282226"/>
              <a:ext cx="812519" cy="81251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5560" tIns="35560" rIns="35560" bIns="35560" spcCol="1270" anchor="ctr"/>
            <a:lstStyle/>
            <a:p>
              <a:pPr algn="ctr" defTabSz="1244569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s-ES" sz="1500">
                <a:latin typeface="Open Sans "/>
              </a:endParaRPr>
            </a:p>
          </p:txBody>
        </p:sp>
      </p:grpSp>
      <p:grpSp>
        <p:nvGrpSpPr>
          <p:cNvPr id="99" name="11 Grupo">
            <a:extLst>
              <a:ext uri="{FF2B5EF4-FFF2-40B4-BE49-F238E27FC236}">
                <a16:creationId xmlns:a16="http://schemas.microsoft.com/office/drawing/2014/main" id="{EFCDB404-002B-4F25-9252-87BF6357DFC1}"/>
              </a:ext>
            </a:extLst>
          </p:cNvPr>
          <p:cNvGrpSpPr>
            <a:grpSpLocks/>
          </p:cNvGrpSpPr>
          <p:nvPr/>
        </p:nvGrpSpPr>
        <p:grpSpPr bwMode="auto">
          <a:xfrm>
            <a:off x="6497109" y="4331758"/>
            <a:ext cx="520700" cy="323851"/>
            <a:chOff x="3321430" y="2708953"/>
            <a:chExt cx="390644" cy="243703"/>
          </a:xfrm>
          <a:solidFill>
            <a:srgbClr val="494949"/>
          </a:solidFill>
        </p:grpSpPr>
        <p:sp>
          <p:nvSpPr>
            <p:cNvPr id="100" name="31 Flecha derecha">
              <a:extLst>
                <a:ext uri="{FF2B5EF4-FFF2-40B4-BE49-F238E27FC236}">
                  <a16:creationId xmlns:a16="http://schemas.microsoft.com/office/drawing/2014/main" id="{96BB943D-A0E1-4624-ACF0-E69A0B20413A}"/>
                </a:ext>
              </a:extLst>
            </p:cNvPr>
            <p:cNvSpPr/>
            <p:nvPr/>
          </p:nvSpPr>
          <p:spPr>
            <a:xfrm rot="3240000">
              <a:off x="3394900" y="2635483"/>
              <a:ext cx="243703" cy="390644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effectLst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1" name="Flecha derecha 14">
              <a:extLst>
                <a:ext uri="{FF2B5EF4-FFF2-40B4-BE49-F238E27FC236}">
                  <a16:creationId xmlns:a16="http://schemas.microsoft.com/office/drawing/2014/main" id="{78039E15-9427-4AC9-9110-5D2C10F073B0}"/>
                </a:ext>
              </a:extLst>
            </p:cNvPr>
            <p:cNvSpPr/>
            <p:nvPr/>
          </p:nvSpPr>
          <p:spPr>
            <a:xfrm rot="3240000">
              <a:off x="3410098" y="2683824"/>
              <a:ext cx="170433" cy="2334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948243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s-ES" sz="1500">
                <a:latin typeface="Open Sans "/>
              </a:endParaRPr>
            </a:p>
          </p:txBody>
        </p:sp>
      </p:grpSp>
      <p:grpSp>
        <p:nvGrpSpPr>
          <p:cNvPr id="102" name="12 Grupo">
            <a:extLst>
              <a:ext uri="{FF2B5EF4-FFF2-40B4-BE49-F238E27FC236}">
                <a16:creationId xmlns:a16="http://schemas.microsoft.com/office/drawing/2014/main" id="{638DB718-DA67-4842-A94B-50A252AECB5F}"/>
              </a:ext>
            </a:extLst>
          </p:cNvPr>
          <p:cNvGrpSpPr>
            <a:grpSpLocks/>
          </p:cNvGrpSpPr>
          <p:nvPr/>
        </p:nvGrpSpPr>
        <p:grpSpPr bwMode="auto">
          <a:xfrm>
            <a:off x="6628342" y="4602691"/>
            <a:ext cx="1532467" cy="1532467"/>
            <a:chOff x="3419135" y="2912670"/>
            <a:chExt cx="1148953" cy="1148953"/>
          </a:xfrm>
          <a:solidFill>
            <a:srgbClr val="C665C0"/>
          </a:solidFill>
        </p:grpSpPr>
        <p:sp>
          <p:nvSpPr>
            <p:cNvPr id="103" name="29 Elipse">
              <a:extLst>
                <a:ext uri="{FF2B5EF4-FFF2-40B4-BE49-F238E27FC236}">
                  <a16:creationId xmlns:a16="http://schemas.microsoft.com/office/drawing/2014/main" id="{3DF69AEA-78B0-4F19-BB6B-013C3265DADA}"/>
                </a:ext>
              </a:extLst>
            </p:cNvPr>
            <p:cNvSpPr/>
            <p:nvPr/>
          </p:nvSpPr>
          <p:spPr>
            <a:xfrm>
              <a:off x="3419135" y="2912670"/>
              <a:ext cx="1148953" cy="1148953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4" name="Elipse 16">
              <a:extLst>
                <a:ext uri="{FF2B5EF4-FFF2-40B4-BE49-F238E27FC236}">
                  <a16:creationId xmlns:a16="http://schemas.microsoft.com/office/drawing/2014/main" id="{4A55CE27-39BE-4C1D-8688-3A28F580D04F}"/>
                </a:ext>
              </a:extLst>
            </p:cNvPr>
            <p:cNvSpPr/>
            <p:nvPr/>
          </p:nvSpPr>
          <p:spPr>
            <a:xfrm>
              <a:off x="3587352" y="3080887"/>
              <a:ext cx="812519" cy="81251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5560" tIns="35560" rIns="35560" bIns="35560" spcCol="1270" anchor="ctr"/>
            <a:lstStyle/>
            <a:p>
              <a:pPr algn="ctr" defTabSz="1244569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s-ES" sz="1500">
                <a:latin typeface="Open Sans "/>
              </a:endParaRPr>
            </a:p>
          </p:txBody>
        </p:sp>
      </p:grpSp>
      <p:grpSp>
        <p:nvGrpSpPr>
          <p:cNvPr id="105" name="13 Grupo">
            <a:extLst>
              <a:ext uri="{FF2B5EF4-FFF2-40B4-BE49-F238E27FC236}">
                <a16:creationId xmlns:a16="http://schemas.microsoft.com/office/drawing/2014/main" id="{BA93133B-8D3C-420A-9830-192450FA0D8D}"/>
              </a:ext>
            </a:extLst>
          </p:cNvPr>
          <p:cNvGrpSpPr>
            <a:grpSpLocks/>
          </p:cNvGrpSpPr>
          <p:nvPr/>
        </p:nvGrpSpPr>
        <p:grpSpPr bwMode="auto">
          <a:xfrm>
            <a:off x="5248275" y="4331758"/>
            <a:ext cx="520700" cy="323851"/>
            <a:chOff x="2383926" y="2708953"/>
            <a:chExt cx="390644" cy="243703"/>
          </a:xfrm>
          <a:solidFill>
            <a:srgbClr val="494949"/>
          </a:solidFill>
        </p:grpSpPr>
        <p:sp>
          <p:nvSpPr>
            <p:cNvPr id="106" name="27 Flecha derecha">
              <a:extLst>
                <a:ext uri="{FF2B5EF4-FFF2-40B4-BE49-F238E27FC236}">
                  <a16:creationId xmlns:a16="http://schemas.microsoft.com/office/drawing/2014/main" id="{C5C2C64B-2B88-4A41-AD79-F05C855E051A}"/>
                </a:ext>
              </a:extLst>
            </p:cNvPr>
            <p:cNvSpPr/>
            <p:nvPr/>
          </p:nvSpPr>
          <p:spPr>
            <a:xfrm rot="7560000">
              <a:off x="2457396" y="2635483"/>
              <a:ext cx="243703" cy="390644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effectLst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7" name="Flecha derecha 18">
              <a:extLst>
                <a:ext uri="{FF2B5EF4-FFF2-40B4-BE49-F238E27FC236}">
                  <a16:creationId xmlns:a16="http://schemas.microsoft.com/office/drawing/2014/main" id="{F06AA1F2-94B5-4BA9-B92E-D711EA4F2EAE}"/>
                </a:ext>
              </a:extLst>
            </p:cNvPr>
            <p:cNvSpPr/>
            <p:nvPr/>
          </p:nvSpPr>
          <p:spPr>
            <a:xfrm rot="18360000">
              <a:off x="2515469" y="2683825"/>
              <a:ext cx="170433" cy="23343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948243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s-ES" sz="1500">
                <a:latin typeface="Open Sans "/>
              </a:endParaRPr>
            </a:p>
          </p:txBody>
        </p:sp>
      </p:grpSp>
      <p:grpSp>
        <p:nvGrpSpPr>
          <p:cNvPr id="108" name="14 Grupo">
            <a:extLst>
              <a:ext uri="{FF2B5EF4-FFF2-40B4-BE49-F238E27FC236}">
                <a16:creationId xmlns:a16="http://schemas.microsoft.com/office/drawing/2014/main" id="{5803FDE7-A67F-4021-AD8E-7590A3D8E73E}"/>
              </a:ext>
            </a:extLst>
          </p:cNvPr>
          <p:cNvGrpSpPr>
            <a:grpSpLocks/>
          </p:cNvGrpSpPr>
          <p:nvPr/>
        </p:nvGrpSpPr>
        <p:grpSpPr bwMode="auto">
          <a:xfrm>
            <a:off x="4105275" y="4602691"/>
            <a:ext cx="1532467" cy="1532467"/>
            <a:chOff x="1527911" y="2912670"/>
            <a:chExt cx="1148953" cy="1148953"/>
          </a:xfrm>
          <a:solidFill>
            <a:srgbClr val="0196FD"/>
          </a:solidFill>
        </p:grpSpPr>
        <p:sp>
          <p:nvSpPr>
            <p:cNvPr id="109" name="25 Elipse">
              <a:extLst>
                <a:ext uri="{FF2B5EF4-FFF2-40B4-BE49-F238E27FC236}">
                  <a16:creationId xmlns:a16="http://schemas.microsoft.com/office/drawing/2014/main" id="{B13C9ACE-BE39-4F4D-838D-AA7A491537DC}"/>
                </a:ext>
              </a:extLst>
            </p:cNvPr>
            <p:cNvSpPr/>
            <p:nvPr/>
          </p:nvSpPr>
          <p:spPr>
            <a:xfrm>
              <a:off x="1527911" y="2912670"/>
              <a:ext cx="1148953" cy="1148953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0" name="Elipse 20">
              <a:extLst>
                <a:ext uri="{FF2B5EF4-FFF2-40B4-BE49-F238E27FC236}">
                  <a16:creationId xmlns:a16="http://schemas.microsoft.com/office/drawing/2014/main" id="{A47329A1-26A8-4E47-B72B-F3615DDADA97}"/>
                </a:ext>
              </a:extLst>
            </p:cNvPr>
            <p:cNvSpPr/>
            <p:nvPr/>
          </p:nvSpPr>
          <p:spPr>
            <a:xfrm>
              <a:off x="1696128" y="3080887"/>
              <a:ext cx="812519" cy="81251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5560" tIns="35560" rIns="35560" bIns="35560" spcCol="1270" anchor="ctr"/>
            <a:lstStyle/>
            <a:p>
              <a:pPr algn="ctr" defTabSz="1244569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s-ES" sz="1500" dirty="0">
                <a:latin typeface="Open Sans "/>
              </a:endParaRPr>
            </a:p>
          </p:txBody>
        </p:sp>
      </p:grpSp>
      <p:grpSp>
        <p:nvGrpSpPr>
          <p:cNvPr id="111" name="15 Grupo">
            <a:extLst>
              <a:ext uri="{FF2B5EF4-FFF2-40B4-BE49-F238E27FC236}">
                <a16:creationId xmlns:a16="http://schemas.microsoft.com/office/drawing/2014/main" id="{A21BC033-5A58-4813-8314-2479CCFD3101}"/>
              </a:ext>
            </a:extLst>
          </p:cNvPr>
          <p:cNvGrpSpPr>
            <a:grpSpLocks/>
          </p:cNvGrpSpPr>
          <p:nvPr/>
        </p:nvGrpSpPr>
        <p:grpSpPr bwMode="auto">
          <a:xfrm>
            <a:off x="4958292" y="3044825"/>
            <a:ext cx="325967" cy="520700"/>
            <a:chOff x="2167692" y="1743864"/>
            <a:chExt cx="243703" cy="390644"/>
          </a:xfrm>
          <a:solidFill>
            <a:srgbClr val="494949"/>
          </a:solidFill>
          <a:effectLst/>
        </p:grpSpPr>
        <p:sp>
          <p:nvSpPr>
            <p:cNvPr id="112" name="23 Flecha derecha">
              <a:extLst>
                <a:ext uri="{FF2B5EF4-FFF2-40B4-BE49-F238E27FC236}">
                  <a16:creationId xmlns:a16="http://schemas.microsoft.com/office/drawing/2014/main" id="{B69F5217-3D8A-47E2-8ED6-AF3885A0D7EE}"/>
                </a:ext>
              </a:extLst>
            </p:cNvPr>
            <p:cNvSpPr/>
            <p:nvPr/>
          </p:nvSpPr>
          <p:spPr>
            <a:xfrm rot="11880000">
              <a:off x="2167692" y="1743864"/>
              <a:ext cx="243703" cy="390644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effectLst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3" name="Flecha derecha 22">
              <a:extLst>
                <a:ext uri="{FF2B5EF4-FFF2-40B4-BE49-F238E27FC236}">
                  <a16:creationId xmlns:a16="http://schemas.microsoft.com/office/drawing/2014/main" id="{1C839A67-4DFB-4D59-9CE0-221D4548AC28}"/>
                </a:ext>
              </a:extLst>
            </p:cNvPr>
            <p:cNvSpPr/>
            <p:nvPr/>
          </p:nvSpPr>
          <p:spPr>
            <a:xfrm rot="22680000">
              <a:off x="2238903" y="1832791"/>
              <a:ext cx="170909" cy="23502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948243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s-ES" sz="1500">
                <a:latin typeface="Open Sans "/>
              </a:endParaRPr>
            </a:p>
          </p:txBody>
        </p:sp>
      </p:grpSp>
      <p:grpSp>
        <p:nvGrpSpPr>
          <p:cNvPr id="114" name="16 Grupo">
            <a:extLst>
              <a:ext uri="{FF2B5EF4-FFF2-40B4-BE49-F238E27FC236}">
                <a16:creationId xmlns:a16="http://schemas.microsoft.com/office/drawing/2014/main" id="{1CA34251-5CD6-4A45-B05A-8D6B50DB7AA1}"/>
              </a:ext>
            </a:extLst>
          </p:cNvPr>
          <p:cNvGrpSpPr>
            <a:grpSpLocks/>
          </p:cNvGrpSpPr>
          <p:nvPr/>
        </p:nvGrpSpPr>
        <p:grpSpPr bwMode="auto">
          <a:xfrm>
            <a:off x="3326342" y="2204509"/>
            <a:ext cx="1532467" cy="1532467"/>
            <a:chOff x="943491" y="1114009"/>
            <a:chExt cx="1148953" cy="1148953"/>
          </a:xfrm>
          <a:solidFill>
            <a:srgbClr val="00B4A0"/>
          </a:solidFill>
        </p:grpSpPr>
        <p:sp>
          <p:nvSpPr>
            <p:cNvPr id="115" name="21 Elipse">
              <a:extLst>
                <a:ext uri="{FF2B5EF4-FFF2-40B4-BE49-F238E27FC236}">
                  <a16:creationId xmlns:a16="http://schemas.microsoft.com/office/drawing/2014/main" id="{25AAA6F2-9DD5-4E05-9147-1F8D3586E56A}"/>
                </a:ext>
              </a:extLst>
            </p:cNvPr>
            <p:cNvSpPr/>
            <p:nvPr/>
          </p:nvSpPr>
          <p:spPr>
            <a:xfrm>
              <a:off x="943491" y="1114009"/>
              <a:ext cx="1148953" cy="1148953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6" name="Elipse 24">
              <a:extLst>
                <a:ext uri="{FF2B5EF4-FFF2-40B4-BE49-F238E27FC236}">
                  <a16:creationId xmlns:a16="http://schemas.microsoft.com/office/drawing/2014/main" id="{C52AD5A6-1B31-4E7E-A25A-1758CF31A563}"/>
                </a:ext>
              </a:extLst>
            </p:cNvPr>
            <p:cNvSpPr/>
            <p:nvPr/>
          </p:nvSpPr>
          <p:spPr>
            <a:xfrm>
              <a:off x="1111708" y="1282226"/>
              <a:ext cx="812519" cy="81251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2973" tIns="82973" rIns="82973" bIns="82973" spcCol="1270" anchor="ctr"/>
            <a:lstStyle/>
            <a:p>
              <a:pPr algn="ctr" defTabSz="2903994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s-ES" sz="1500" dirty="0">
                <a:latin typeface="Open Sans "/>
              </a:endParaRPr>
            </a:p>
          </p:txBody>
        </p:sp>
      </p:grpSp>
      <p:sp>
        <p:nvSpPr>
          <p:cNvPr id="117" name="2 CuadroTexto">
            <a:extLst>
              <a:ext uri="{FF2B5EF4-FFF2-40B4-BE49-F238E27FC236}">
                <a16:creationId xmlns:a16="http://schemas.microsoft.com/office/drawing/2014/main" id="{3DD86B6E-6C8C-4BD4-86A6-DBE5D6826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1042" y="3375025"/>
            <a:ext cx="152823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" sz="1500" dirty="0">
                <a:solidFill>
                  <a:schemeClr val="bg1"/>
                </a:solidFill>
                <a:latin typeface="Open Sans "/>
              </a:rPr>
              <a:t>Unidad de estudio</a:t>
            </a:r>
          </a:p>
        </p:txBody>
      </p:sp>
      <p:sp>
        <p:nvSpPr>
          <p:cNvPr id="118" name="39 CuadroTexto">
            <a:extLst>
              <a:ext uri="{FF2B5EF4-FFF2-40B4-BE49-F238E27FC236}">
                <a16:creationId xmlns:a16="http://schemas.microsoft.com/office/drawing/2014/main" id="{20765C87-F68C-42C4-BCB4-5A2D9B99E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692" y="1205442"/>
            <a:ext cx="153458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" sz="1500" dirty="0">
                <a:solidFill>
                  <a:schemeClr val="bg1"/>
                </a:solidFill>
                <a:latin typeface="Open Sans "/>
              </a:rPr>
              <a:t>Unidad de información</a:t>
            </a:r>
          </a:p>
        </p:txBody>
      </p:sp>
      <p:sp>
        <p:nvSpPr>
          <p:cNvPr id="119" name="40 CuadroTexto">
            <a:extLst>
              <a:ext uri="{FF2B5EF4-FFF2-40B4-BE49-F238E27FC236}">
                <a16:creationId xmlns:a16="http://schemas.microsoft.com/office/drawing/2014/main" id="{ECD511EE-B440-48F9-84F4-92DCBDE18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7275" y="2678642"/>
            <a:ext cx="150918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" sz="1500" dirty="0">
                <a:solidFill>
                  <a:schemeClr val="bg1"/>
                </a:solidFill>
                <a:latin typeface="Open Sans "/>
              </a:rPr>
              <a:t>Unidad de observación</a:t>
            </a:r>
          </a:p>
        </p:txBody>
      </p:sp>
      <p:sp>
        <p:nvSpPr>
          <p:cNvPr id="120" name="41 CuadroTexto">
            <a:extLst>
              <a:ext uri="{FF2B5EF4-FFF2-40B4-BE49-F238E27FC236}">
                <a16:creationId xmlns:a16="http://schemas.microsoft.com/office/drawing/2014/main" id="{62B746C6-86DD-4EFA-922F-E6CBB9FBD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8342" y="5117042"/>
            <a:ext cx="152188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" sz="1500" dirty="0">
                <a:solidFill>
                  <a:schemeClr val="bg1"/>
                </a:solidFill>
                <a:latin typeface="Open Sans "/>
              </a:rPr>
              <a:t>Unidad de análisis</a:t>
            </a:r>
          </a:p>
        </p:txBody>
      </p:sp>
      <p:sp>
        <p:nvSpPr>
          <p:cNvPr id="121" name="42 CuadroTexto">
            <a:extLst>
              <a:ext uri="{FF2B5EF4-FFF2-40B4-BE49-F238E27FC236}">
                <a16:creationId xmlns:a16="http://schemas.microsoft.com/office/drawing/2014/main" id="{1EC9982A-89B4-47C2-8189-82B7AF30C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5859" y="5083175"/>
            <a:ext cx="152188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" sz="1500" dirty="0">
                <a:solidFill>
                  <a:schemeClr val="bg1"/>
                </a:solidFill>
                <a:latin typeface="Open Sans "/>
              </a:rPr>
              <a:t>Unidad de muestreo</a:t>
            </a:r>
          </a:p>
        </p:txBody>
      </p:sp>
      <p:sp>
        <p:nvSpPr>
          <p:cNvPr id="122" name="43 CuadroTexto">
            <a:extLst>
              <a:ext uri="{FF2B5EF4-FFF2-40B4-BE49-F238E27FC236}">
                <a16:creationId xmlns:a16="http://schemas.microsoft.com/office/drawing/2014/main" id="{C8845566-2160-4EF4-987D-E58EB89A5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7659" y="2632075"/>
            <a:ext cx="163406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" sz="1500" dirty="0">
                <a:solidFill>
                  <a:schemeClr val="bg1"/>
                </a:solidFill>
                <a:latin typeface="Open Sans "/>
              </a:rPr>
              <a:t>Unidad de experimentación</a:t>
            </a:r>
          </a:p>
        </p:txBody>
      </p:sp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4355109B-0282-47AE-A634-7B4529FD0B7C}"/>
              </a:ext>
            </a:extLst>
          </p:cNvPr>
          <p:cNvSpPr/>
          <p:nvPr/>
        </p:nvSpPr>
        <p:spPr>
          <a:xfrm>
            <a:off x="3630474" y="801429"/>
            <a:ext cx="479009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ES" sz="28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ENUNCIADO DEL ESTUDIO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CAE2734-C626-46A3-92DF-FCDA9C3D2F65}"/>
              </a:ext>
            </a:extLst>
          </p:cNvPr>
          <p:cNvSpPr/>
          <p:nvPr/>
        </p:nvSpPr>
        <p:spPr>
          <a:xfrm>
            <a:off x="2432619" y="5734606"/>
            <a:ext cx="71858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Prevalencia de Osteoporosis en Postmenopáusicas en Lima 2024</a:t>
            </a:r>
          </a:p>
        </p:txBody>
      </p:sp>
      <p:sp>
        <p:nvSpPr>
          <p:cNvPr id="86" name="Rectángulo 85">
            <a:extLst>
              <a:ext uri="{FF2B5EF4-FFF2-40B4-BE49-F238E27FC236}">
                <a16:creationId xmlns:a16="http://schemas.microsoft.com/office/drawing/2014/main" id="{F4CD6C9F-ED64-43DF-99AF-5354E095C8C0}"/>
              </a:ext>
            </a:extLst>
          </p:cNvPr>
          <p:cNvSpPr/>
          <p:nvPr/>
        </p:nvSpPr>
        <p:spPr>
          <a:xfrm>
            <a:off x="2555246" y="1543837"/>
            <a:ext cx="6940550" cy="40695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chemeClr val="bg1"/>
              </a:solidFill>
              <a:latin typeface="Open Sans "/>
            </a:endParaRPr>
          </a:p>
        </p:txBody>
      </p:sp>
      <p:sp>
        <p:nvSpPr>
          <p:cNvPr id="79" name="Rectangle 4">
            <a:extLst>
              <a:ext uri="{FF2B5EF4-FFF2-40B4-BE49-F238E27FC236}">
                <a16:creationId xmlns:a16="http://schemas.microsoft.com/office/drawing/2014/main" id="{1F8A5DE1-F9B3-4F51-855A-DECE25D02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0097" y="1717766"/>
            <a:ext cx="2691807" cy="441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62556" tIns="81278" rIns="162556" bIns="81278" numCol="1" anchor="ctr" anchorCtr="0" compatLnSpc="1">
            <a:prstTxWarp prst="textNoShape">
              <a:avLst/>
            </a:prstTxWarp>
            <a:spAutoFit/>
          </a:bodyPr>
          <a:lstStyle/>
          <a:p>
            <a:pPr defTabSz="162545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altLang="es-PE" dirty="0">
                <a:latin typeface="Open Sans "/>
                <a:ea typeface="Open Sans SemiBold" pitchFamily="2" charset="0"/>
                <a:cs typeface="Open Sans SemiBold" pitchFamily="2" charset="0"/>
              </a:rPr>
              <a:t>Algoritmo sintáctico</a:t>
            </a:r>
          </a:p>
        </p:txBody>
      </p:sp>
      <p:sp>
        <p:nvSpPr>
          <p:cNvPr id="84" name="CuadroTexto 1">
            <a:extLst>
              <a:ext uri="{FF2B5EF4-FFF2-40B4-BE49-F238E27FC236}">
                <a16:creationId xmlns:a16="http://schemas.microsoft.com/office/drawing/2014/main" id="{5832D016-1F6D-4779-AD4D-9B952B4F5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5884" y="2400186"/>
            <a:ext cx="2965446" cy="2783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</a:pPr>
            <a:r>
              <a:rPr lang="es-ES" dirty="0">
                <a:latin typeface="Open Sans "/>
                <a:ea typeface="Open Sans" pitchFamily="2" charset="0"/>
                <a:cs typeface="Open Sans" pitchFamily="2" charset="0"/>
              </a:rPr>
              <a:t>: _______________________</a:t>
            </a:r>
          </a:p>
          <a:p>
            <a:pPr>
              <a:lnSpc>
                <a:spcPct val="200000"/>
              </a:lnSpc>
            </a:pPr>
            <a:r>
              <a:rPr lang="es-ES" dirty="0">
                <a:latin typeface="Open Sans "/>
                <a:ea typeface="Open Sans" pitchFamily="2" charset="0"/>
                <a:cs typeface="Open Sans" pitchFamily="2" charset="0"/>
              </a:rPr>
              <a:t>: _______________________ </a:t>
            </a:r>
          </a:p>
          <a:p>
            <a:pPr>
              <a:lnSpc>
                <a:spcPct val="200000"/>
              </a:lnSpc>
            </a:pPr>
            <a:r>
              <a:rPr lang="es-ES" dirty="0">
                <a:latin typeface="Open Sans "/>
                <a:ea typeface="Open Sans" pitchFamily="2" charset="0"/>
                <a:cs typeface="Open Sans" pitchFamily="2" charset="0"/>
              </a:rPr>
              <a:t>: _______________________ </a:t>
            </a:r>
          </a:p>
          <a:p>
            <a:pPr>
              <a:lnSpc>
                <a:spcPct val="200000"/>
              </a:lnSpc>
            </a:pPr>
            <a:r>
              <a:rPr lang="es-ES" dirty="0">
                <a:latin typeface="Open Sans "/>
                <a:ea typeface="Open Sans" pitchFamily="2" charset="0"/>
                <a:cs typeface="Open Sans" pitchFamily="2" charset="0"/>
              </a:rPr>
              <a:t>: _______________________ </a:t>
            </a:r>
          </a:p>
          <a:p>
            <a:pPr>
              <a:lnSpc>
                <a:spcPct val="200000"/>
              </a:lnSpc>
            </a:pPr>
            <a:r>
              <a:rPr lang="es-ES" dirty="0">
                <a:latin typeface="Open Sans "/>
                <a:ea typeface="Open Sans" pitchFamily="2" charset="0"/>
                <a:cs typeface="Open Sans" pitchFamily="2" charset="0"/>
              </a:rPr>
              <a:t>: _______________________</a:t>
            </a:r>
          </a:p>
        </p:txBody>
      </p:sp>
      <p:sp>
        <p:nvSpPr>
          <p:cNvPr id="80" name="Rectángulo 79">
            <a:extLst>
              <a:ext uri="{FF2B5EF4-FFF2-40B4-BE49-F238E27FC236}">
                <a16:creationId xmlns:a16="http://schemas.microsoft.com/office/drawing/2014/main" id="{819833F9-5316-4BBC-A842-DB29BC594646}"/>
              </a:ext>
            </a:extLst>
          </p:cNvPr>
          <p:cNvSpPr/>
          <p:nvPr/>
        </p:nvSpPr>
        <p:spPr>
          <a:xfrm>
            <a:off x="3009654" y="3636759"/>
            <a:ext cx="3094039" cy="1675459"/>
          </a:xfrm>
          <a:prstGeom prst="rect">
            <a:avLst/>
          </a:prstGeom>
          <a:solidFill>
            <a:srgbClr val="566579">
              <a:alpha val="5098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endParaRPr lang="es-ES" dirty="0">
              <a:solidFill>
                <a:schemeClr val="tx1"/>
              </a:solidFill>
              <a:latin typeface="Open Sans 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81" name="CuadroTexto 1">
            <a:extLst>
              <a:ext uri="{FF2B5EF4-FFF2-40B4-BE49-F238E27FC236}">
                <a16:creationId xmlns:a16="http://schemas.microsoft.com/office/drawing/2014/main" id="{F9E9B9A6-F8F8-4DC9-9E70-0673F4399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1848" y="2400187"/>
            <a:ext cx="2965446" cy="167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</a:pPr>
            <a:r>
              <a:rPr lang="es-ES" dirty="0">
                <a:latin typeface="Open Sans "/>
                <a:ea typeface="Open Sans" pitchFamily="2" charset="0"/>
                <a:cs typeface="Open Sans" pitchFamily="2" charset="0"/>
              </a:rPr>
              <a:t>1. Propósito del estudio</a:t>
            </a:r>
          </a:p>
          <a:p>
            <a:pPr>
              <a:lnSpc>
                <a:spcPct val="200000"/>
              </a:lnSpc>
            </a:pPr>
            <a:r>
              <a:rPr lang="es-ES" dirty="0">
                <a:latin typeface="Open Sans "/>
                <a:ea typeface="Open Sans" pitchFamily="2" charset="0"/>
                <a:cs typeface="Open Sans" pitchFamily="2" charset="0"/>
              </a:rPr>
              <a:t>2. Línea de investigación</a:t>
            </a:r>
          </a:p>
          <a:p>
            <a:pPr>
              <a:lnSpc>
                <a:spcPct val="200000"/>
              </a:lnSpc>
            </a:pPr>
            <a:r>
              <a:rPr lang="es-ES" dirty="0">
                <a:latin typeface="Open Sans "/>
                <a:ea typeface="Open Sans" pitchFamily="2" charset="0"/>
                <a:cs typeface="Open Sans" pitchFamily="2" charset="0"/>
              </a:rPr>
              <a:t>3. Población de estudio</a:t>
            </a:r>
          </a:p>
        </p:txBody>
      </p:sp>
      <p:sp>
        <p:nvSpPr>
          <p:cNvPr id="82" name="CuadroTexto 1">
            <a:extLst>
              <a:ext uri="{FF2B5EF4-FFF2-40B4-BE49-F238E27FC236}">
                <a16:creationId xmlns:a16="http://schemas.microsoft.com/office/drawing/2014/main" id="{29BD509F-8B61-452C-B864-78BBD7662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3860" y="4038670"/>
            <a:ext cx="1399832" cy="1121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</a:pPr>
            <a:r>
              <a:rPr lang="es-ES" dirty="0">
                <a:latin typeface="Open Sans "/>
                <a:ea typeface="Open Sans" pitchFamily="2" charset="0"/>
                <a:cs typeface="Open Sans" pitchFamily="2" charset="0"/>
              </a:rPr>
              <a:t>4. Lugar</a:t>
            </a:r>
          </a:p>
          <a:p>
            <a:pPr>
              <a:lnSpc>
                <a:spcPct val="200000"/>
              </a:lnSpc>
            </a:pPr>
            <a:r>
              <a:rPr lang="es-ES" dirty="0">
                <a:latin typeface="Open Sans "/>
                <a:ea typeface="Open Sans" pitchFamily="2" charset="0"/>
                <a:cs typeface="Open Sans" pitchFamily="2" charset="0"/>
              </a:rPr>
              <a:t>5. Tiempo</a:t>
            </a:r>
          </a:p>
        </p:txBody>
      </p:sp>
      <p:cxnSp>
        <p:nvCxnSpPr>
          <p:cNvPr id="83" name="Conector recto 82">
            <a:extLst>
              <a:ext uri="{FF2B5EF4-FFF2-40B4-BE49-F238E27FC236}">
                <a16:creationId xmlns:a16="http://schemas.microsoft.com/office/drawing/2014/main" id="{69741E35-DA47-40AA-95F1-4ACF62DE14D4}"/>
              </a:ext>
            </a:extLst>
          </p:cNvPr>
          <p:cNvCxnSpPr/>
          <p:nvPr/>
        </p:nvCxnSpPr>
        <p:spPr>
          <a:xfrm>
            <a:off x="7013031" y="2471373"/>
            <a:ext cx="0" cy="18929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37BD02F6-C51D-43C0-BF30-77EA184307AD}"/>
              </a:ext>
            </a:extLst>
          </p:cNvPr>
          <p:cNvSpPr txBox="1"/>
          <p:nvPr/>
        </p:nvSpPr>
        <p:spPr>
          <a:xfrm>
            <a:off x="6581033" y="2471373"/>
            <a:ext cx="141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Open Sans "/>
              </a:rPr>
              <a:t>Prevalencia</a:t>
            </a:r>
            <a:endParaRPr lang="es-PE" dirty="0">
              <a:latin typeface="Open Sans 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DD18C9E-0E52-4770-BE3B-AC1C0C82C4F1}"/>
              </a:ext>
            </a:extLst>
          </p:cNvPr>
          <p:cNvSpPr txBox="1"/>
          <p:nvPr/>
        </p:nvSpPr>
        <p:spPr>
          <a:xfrm>
            <a:off x="6581033" y="3607247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Open Sans "/>
              </a:rPr>
              <a:t>Postmenopáusicas</a:t>
            </a:r>
            <a:endParaRPr lang="es-PE" dirty="0">
              <a:latin typeface="Open Sans 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3C838E2-0604-42CE-8D34-6E99EF762DF7}"/>
              </a:ext>
            </a:extLst>
          </p:cNvPr>
          <p:cNvSpPr txBox="1"/>
          <p:nvPr/>
        </p:nvSpPr>
        <p:spPr>
          <a:xfrm>
            <a:off x="6581033" y="3032060"/>
            <a:ext cx="161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Open Sans "/>
              </a:rPr>
              <a:t>Osteoporosis</a:t>
            </a:r>
            <a:endParaRPr lang="es-PE" dirty="0">
              <a:latin typeface="Open Sans 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464891F-C615-4C74-ACAC-79EA372D3906}"/>
              </a:ext>
            </a:extLst>
          </p:cNvPr>
          <p:cNvSpPr txBox="1"/>
          <p:nvPr/>
        </p:nvSpPr>
        <p:spPr>
          <a:xfrm>
            <a:off x="6581033" y="414427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Open Sans "/>
              </a:rPr>
              <a:t>Lima</a:t>
            </a:r>
            <a:endParaRPr lang="es-PE" dirty="0">
              <a:latin typeface="Open Sans 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CD70A87-D255-472F-89F0-B9A8740C9EF6}"/>
              </a:ext>
            </a:extLst>
          </p:cNvPr>
          <p:cNvSpPr txBox="1"/>
          <p:nvPr/>
        </p:nvSpPr>
        <p:spPr>
          <a:xfrm>
            <a:off x="6581033" y="465531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Open Sans "/>
              </a:rPr>
              <a:t>2024</a:t>
            </a:r>
            <a:endParaRPr lang="es-PE" dirty="0">
              <a:latin typeface="Open Sans "/>
            </a:endParaRPr>
          </a:p>
        </p:txBody>
      </p:sp>
      <p:sp>
        <p:nvSpPr>
          <p:cNvPr id="18" name="Marco 17">
            <a:extLst>
              <a:ext uri="{FF2B5EF4-FFF2-40B4-BE49-F238E27FC236}">
                <a16:creationId xmlns:a16="http://schemas.microsoft.com/office/drawing/2014/main" id="{CF30668C-961B-4880-BF96-FD2E0BE18D98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494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4708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17350EB5-98B8-40A4-8A5B-D1221D61EAE9}"/>
              </a:ext>
            </a:extLst>
          </p:cNvPr>
          <p:cNvSpPr/>
          <p:nvPr/>
        </p:nvSpPr>
        <p:spPr>
          <a:xfrm>
            <a:off x="3066375" y="1518892"/>
            <a:ext cx="2140330" cy="338554"/>
          </a:xfrm>
          <a:prstGeom prst="rect">
            <a:avLst/>
          </a:prstGeom>
          <a:solidFill>
            <a:srgbClr val="8BBC00"/>
          </a:solidFill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s-PE" sz="1600" b="1" dirty="0">
                <a:solidFill>
                  <a:schemeClr val="bg1"/>
                </a:solidFill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Estudio descriptivo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238BCC3-8A96-4EEE-9862-C42C1CF9A062}"/>
              </a:ext>
            </a:extLst>
          </p:cNvPr>
          <p:cNvSpPr/>
          <p:nvPr/>
        </p:nvSpPr>
        <p:spPr>
          <a:xfrm>
            <a:off x="6996963" y="1526566"/>
            <a:ext cx="2142000" cy="338554"/>
          </a:xfrm>
          <a:prstGeom prst="rect">
            <a:avLst/>
          </a:prstGeom>
          <a:solidFill>
            <a:srgbClr val="FF9C01"/>
          </a:solidFill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s-PE" sz="1600" b="1" dirty="0">
                <a:solidFill>
                  <a:schemeClr val="bg1"/>
                </a:solidFill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Estudio analítico</a:t>
            </a:r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72171BDB-2180-4894-9AA4-4588BFB964A1}"/>
              </a:ext>
            </a:extLst>
          </p:cNvPr>
          <p:cNvSpPr/>
          <p:nvPr/>
        </p:nvSpPr>
        <p:spPr>
          <a:xfrm>
            <a:off x="4520902" y="712529"/>
            <a:ext cx="315022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dirty="0">
                <a:solidFill>
                  <a:srgbClr val="231F1F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ENUNCIADO DEL ESTUDIO</a:t>
            </a:r>
          </a:p>
        </p:txBody>
      </p:sp>
      <p:graphicFrame>
        <p:nvGraphicFramePr>
          <p:cNvPr id="41" name="Tabla 40">
            <a:extLst>
              <a:ext uri="{FF2B5EF4-FFF2-40B4-BE49-F238E27FC236}">
                <a16:creationId xmlns:a16="http://schemas.microsoft.com/office/drawing/2014/main" id="{0030F52B-C817-412D-B321-32B36E4467E8}"/>
              </a:ext>
            </a:extLst>
          </p:cNvPr>
          <p:cNvGraphicFramePr>
            <a:graphicFrameLocks noGrp="1"/>
          </p:cNvGraphicFramePr>
          <p:nvPr/>
        </p:nvGraphicFramePr>
        <p:xfrm>
          <a:off x="2493300" y="2005473"/>
          <a:ext cx="3286477" cy="4309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6477">
                  <a:extLst>
                    <a:ext uri="{9D8B030D-6E8A-4147-A177-3AD203B41FA5}">
                      <a16:colId xmlns:a16="http://schemas.microsoft.com/office/drawing/2014/main" val="1786294244"/>
                    </a:ext>
                  </a:extLst>
                </a:gridCol>
              </a:tblGrid>
              <a:tr h="718267">
                <a:tc>
                  <a:txBody>
                    <a:bodyPr/>
                    <a:lstStyle/>
                    <a:p>
                      <a:r>
                        <a:rPr lang="es-PE" sz="1600" dirty="0">
                          <a:solidFill>
                            <a:schemeClr val="tx1"/>
                          </a:solidFill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Propósito del estudio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606839"/>
                  </a:ext>
                </a:extLst>
              </a:tr>
              <a:tr h="718267">
                <a:tc>
                  <a:txBody>
                    <a:bodyPr/>
                    <a:lstStyle/>
                    <a:p>
                      <a:r>
                        <a:rPr lang="es-PE" sz="1600" dirty="0">
                          <a:solidFill>
                            <a:srgbClr val="231F1F"/>
                          </a:solidFill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Línea de investigación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6395783"/>
                  </a:ext>
                </a:extLst>
              </a:tr>
              <a:tr h="7182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Otra variable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6579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800555"/>
                  </a:ext>
                </a:extLst>
              </a:tr>
              <a:tr h="718267">
                <a:tc>
                  <a:txBody>
                    <a:bodyPr/>
                    <a:lstStyle/>
                    <a:p>
                      <a:r>
                        <a:rPr lang="es-PE" sz="1600" dirty="0">
                          <a:solidFill>
                            <a:srgbClr val="231F1F"/>
                          </a:solidFill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Población de estudio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560147"/>
                  </a:ext>
                </a:extLst>
              </a:tr>
              <a:tr h="7182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dirty="0">
                          <a:solidFill>
                            <a:srgbClr val="231F1F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Lugar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366420"/>
                  </a:ext>
                </a:extLst>
              </a:tr>
              <a:tr h="7182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dirty="0">
                          <a:solidFill>
                            <a:srgbClr val="231F1F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Tiempo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655150"/>
                  </a:ext>
                </a:extLst>
              </a:tr>
            </a:tbl>
          </a:graphicData>
        </a:graphic>
      </p:graphicFrame>
      <p:graphicFrame>
        <p:nvGraphicFramePr>
          <p:cNvPr id="56" name="Tabla 55">
            <a:extLst>
              <a:ext uri="{FF2B5EF4-FFF2-40B4-BE49-F238E27FC236}">
                <a16:creationId xmlns:a16="http://schemas.microsoft.com/office/drawing/2014/main" id="{93B370AA-0337-421B-9482-094CDE9755C3}"/>
              </a:ext>
            </a:extLst>
          </p:cNvPr>
          <p:cNvGraphicFramePr>
            <a:graphicFrameLocks noGrp="1"/>
          </p:cNvGraphicFramePr>
          <p:nvPr/>
        </p:nvGraphicFramePr>
        <p:xfrm>
          <a:off x="6437226" y="2005473"/>
          <a:ext cx="3261474" cy="4309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1474">
                  <a:extLst>
                    <a:ext uri="{9D8B030D-6E8A-4147-A177-3AD203B41FA5}">
                      <a16:colId xmlns:a16="http://schemas.microsoft.com/office/drawing/2014/main" val="1786294244"/>
                    </a:ext>
                  </a:extLst>
                </a:gridCol>
              </a:tblGrid>
              <a:tr h="718267">
                <a:tc>
                  <a:txBody>
                    <a:bodyPr/>
                    <a:lstStyle/>
                    <a:p>
                      <a:r>
                        <a:rPr lang="es-PE" sz="1600" dirty="0">
                          <a:solidFill>
                            <a:srgbClr val="231F1F"/>
                          </a:solidFill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Propósito del estudio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606839"/>
                  </a:ext>
                </a:extLst>
              </a:tr>
              <a:tr h="718267">
                <a:tc>
                  <a:txBody>
                    <a:bodyPr/>
                    <a:lstStyle/>
                    <a:p>
                      <a:r>
                        <a:rPr lang="es-PE" sz="1600" dirty="0">
                          <a:solidFill>
                            <a:srgbClr val="231F1F"/>
                          </a:solidFill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Línea de investigación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6395783"/>
                  </a:ext>
                </a:extLst>
              </a:tr>
              <a:tr h="7182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dirty="0">
                          <a:solidFill>
                            <a:srgbClr val="231F1F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Otra variable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800555"/>
                  </a:ext>
                </a:extLst>
              </a:tr>
              <a:tr h="718267">
                <a:tc>
                  <a:txBody>
                    <a:bodyPr/>
                    <a:lstStyle/>
                    <a:p>
                      <a:r>
                        <a:rPr lang="es-PE" sz="1600" dirty="0">
                          <a:solidFill>
                            <a:srgbClr val="231F1F"/>
                          </a:solidFill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Población de estudio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560147"/>
                  </a:ext>
                </a:extLst>
              </a:tr>
              <a:tr h="7182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Lugar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6579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366420"/>
                  </a:ext>
                </a:extLst>
              </a:tr>
              <a:tr h="7182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Tiempo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6579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655150"/>
                  </a:ext>
                </a:extLst>
              </a:tr>
            </a:tbl>
          </a:graphicData>
        </a:graphic>
      </p:graphicFrame>
      <p:sp>
        <p:nvSpPr>
          <p:cNvPr id="8" name="Marco 7">
            <a:extLst>
              <a:ext uri="{FF2B5EF4-FFF2-40B4-BE49-F238E27FC236}">
                <a16:creationId xmlns:a16="http://schemas.microsoft.com/office/drawing/2014/main" id="{12476C78-449C-458F-86E6-2B55F656B76E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494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936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4355109B-0282-47AE-A634-7B4529FD0B7C}"/>
              </a:ext>
            </a:extLst>
          </p:cNvPr>
          <p:cNvSpPr/>
          <p:nvPr/>
        </p:nvSpPr>
        <p:spPr>
          <a:xfrm>
            <a:off x="3700966" y="863655"/>
            <a:ext cx="479009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ES" sz="28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ENUNCIADO DEL ESTUDIO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EE0749A3-58C1-4626-8A4B-63BD31116590}"/>
              </a:ext>
            </a:extLst>
          </p:cNvPr>
          <p:cNvSpPr txBox="1"/>
          <p:nvPr/>
        </p:nvSpPr>
        <p:spPr>
          <a:xfrm>
            <a:off x="5622962" y="3335798"/>
            <a:ext cx="545003" cy="7077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3999" b="1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+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6976ECAA-F3DB-402D-AF53-B8EBEFDA2C6C}"/>
              </a:ext>
            </a:extLst>
          </p:cNvPr>
          <p:cNvSpPr txBox="1"/>
          <p:nvPr/>
        </p:nvSpPr>
        <p:spPr>
          <a:xfrm>
            <a:off x="7793352" y="3335798"/>
            <a:ext cx="545003" cy="7077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3999" b="1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=</a:t>
            </a:r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6AB87098-BF6A-4243-8C1A-43BF94A31F12}"/>
              </a:ext>
            </a:extLst>
          </p:cNvPr>
          <p:cNvSpPr/>
          <p:nvPr/>
        </p:nvSpPr>
        <p:spPr>
          <a:xfrm>
            <a:off x="1762958" y="2805019"/>
            <a:ext cx="1769317" cy="1769317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79388"/>
            <a:endParaRPr lang="en-US" dirty="0">
              <a:solidFill>
                <a:srgbClr val="FFFFFF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  <a:p>
            <a:pPr lvl="0" algn="ctr" defTabSz="179388"/>
            <a:r>
              <a:rPr lang="en-US" dirty="0">
                <a:solidFill>
                  <a:srgbClr val="FFFFFF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Propósito del estudio</a:t>
            </a:r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F9FBF0F1-BBCD-4980-802A-6D744D6EA66A}"/>
              </a:ext>
            </a:extLst>
          </p:cNvPr>
          <p:cNvSpPr/>
          <p:nvPr/>
        </p:nvSpPr>
        <p:spPr>
          <a:xfrm>
            <a:off x="3925610" y="2805019"/>
            <a:ext cx="1769317" cy="1769317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79388"/>
            <a:endParaRPr lang="en-US" dirty="0">
              <a:solidFill>
                <a:srgbClr val="FFFFFF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  <a:p>
            <a:pPr lvl="0" algn="ctr" defTabSz="179388"/>
            <a:r>
              <a:rPr lang="en-US" dirty="0">
                <a:solidFill>
                  <a:srgbClr val="FFFFFF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Línea de investigación</a:t>
            </a:r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5F6FF23F-5BFB-4D5A-80FC-ED79B02F6B05}"/>
              </a:ext>
            </a:extLst>
          </p:cNvPr>
          <p:cNvSpPr/>
          <p:nvPr/>
        </p:nvSpPr>
        <p:spPr>
          <a:xfrm>
            <a:off x="6096000" y="2805019"/>
            <a:ext cx="1769317" cy="1769317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srgbClr val="FFFFFF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  <a:p>
            <a:pPr lvl="0" algn="ctr"/>
            <a:r>
              <a:rPr lang="en-US" dirty="0">
                <a:solidFill>
                  <a:srgbClr val="FFFFFF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Población de estudio</a:t>
            </a:r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CDFF0F6D-2A34-435C-9613-364C5D03D0BD}"/>
              </a:ext>
            </a:extLst>
          </p:cNvPr>
          <p:cNvSpPr/>
          <p:nvPr/>
        </p:nvSpPr>
        <p:spPr>
          <a:xfrm>
            <a:off x="8266390" y="2805019"/>
            <a:ext cx="1769317" cy="1769317"/>
          </a:xfrm>
          <a:prstGeom prst="rect">
            <a:avLst/>
          </a:prstGeom>
          <a:solidFill>
            <a:srgbClr val="06A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b="1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  <a:p>
            <a:pPr algn="ctr"/>
            <a:r>
              <a:rPr lang="es-PE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Enunciado del estudio</a:t>
            </a:r>
          </a:p>
        </p:txBody>
      </p:sp>
      <p:grpSp>
        <p:nvGrpSpPr>
          <p:cNvPr id="76" name="Grupo 75">
            <a:extLst>
              <a:ext uri="{FF2B5EF4-FFF2-40B4-BE49-F238E27FC236}">
                <a16:creationId xmlns:a16="http://schemas.microsoft.com/office/drawing/2014/main" id="{247F3844-EDF2-4774-8DA3-69F80A5038F7}"/>
              </a:ext>
            </a:extLst>
          </p:cNvPr>
          <p:cNvGrpSpPr/>
          <p:nvPr/>
        </p:nvGrpSpPr>
        <p:grpSpPr>
          <a:xfrm>
            <a:off x="2099882" y="2256366"/>
            <a:ext cx="1080000" cy="1080000"/>
            <a:chOff x="2099882" y="2575140"/>
            <a:chExt cx="1080000" cy="1080000"/>
          </a:xfrm>
        </p:grpSpPr>
        <p:sp>
          <p:nvSpPr>
            <p:cNvPr id="43" name="Oval 19">
              <a:extLst>
                <a:ext uri="{FF2B5EF4-FFF2-40B4-BE49-F238E27FC236}">
                  <a16:creationId xmlns:a16="http://schemas.microsoft.com/office/drawing/2014/main" id="{BDDC13CD-56F0-4DB3-9752-BA258CC960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9882" y="2575140"/>
              <a:ext cx="1080000" cy="108000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53" tIns="182877" rIns="0" bIns="0" rtlCol="0" anchor="ctr"/>
            <a:lstStyle/>
            <a:p>
              <a:pPr algn="ctr"/>
              <a:endParaRPr lang="en-US" sz="2199" dirty="0">
                <a:solidFill>
                  <a:schemeClr val="bg1"/>
                </a:solidFill>
              </a:endParaRPr>
            </a:p>
          </p:txBody>
        </p:sp>
        <p:pic>
          <p:nvPicPr>
            <p:cNvPr id="48" name="Gráfico 47">
              <a:extLst>
                <a:ext uri="{FF2B5EF4-FFF2-40B4-BE49-F238E27FC236}">
                  <a16:creationId xmlns:a16="http://schemas.microsoft.com/office/drawing/2014/main" id="{EDF67007-9BF3-4FC2-BC1C-ECF9960DC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78308" y="2772504"/>
              <a:ext cx="723148" cy="723148"/>
            </a:xfrm>
            <a:prstGeom prst="rect">
              <a:avLst/>
            </a:prstGeom>
          </p:spPr>
        </p:pic>
      </p:grpSp>
      <p:sp>
        <p:nvSpPr>
          <p:cNvPr id="45" name="Oval 20">
            <a:extLst>
              <a:ext uri="{FF2B5EF4-FFF2-40B4-BE49-F238E27FC236}">
                <a16:creationId xmlns:a16="http://schemas.microsoft.com/office/drawing/2014/main" id="{026AC04F-D52D-4846-8790-A8654B9A7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534" y="2256366"/>
            <a:ext cx="1080000" cy="1080000"/>
          </a:xfrm>
          <a:prstGeom prst="ellipse">
            <a:avLst/>
          </a:prstGeom>
          <a:solidFill>
            <a:srgbClr val="FFFFFF"/>
          </a:solidFill>
          <a:ln w="2540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53" tIns="182877" rIns="0" bIns="0" rtlCol="0" anchor="ctr"/>
          <a:lstStyle/>
          <a:p>
            <a:pPr algn="ctr"/>
            <a:endParaRPr lang="en-US" sz="2199" dirty="0">
              <a:solidFill>
                <a:schemeClr val="bg1"/>
              </a:solidFill>
            </a:endParaRPr>
          </a:p>
        </p:txBody>
      </p:sp>
      <p:pic>
        <p:nvPicPr>
          <p:cNvPr id="47" name="Gráfico 46">
            <a:extLst>
              <a:ext uri="{FF2B5EF4-FFF2-40B4-BE49-F238E27FC236}">
                <a16:creationId xmlns:a16="http://schemas.microsoft.com/office/drawing/2014/main" id="{2FC0D2AD-E900-4788-8BC6-5615C45C73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2995" y="2399737"/>
            <a:ext cx="679078" cy="793259"/>
          </a:xfrm>
          <a:prstGeom prst="rect">
            <a:avLst/>
          </a:prstGeom>
        </p:spPr>
      </p:pic>
      <p:grpSp>
        <p:nvGrpSpPr>
          <p:cNvPr id="77" name="Grupo 76">
            <a:extLst>
              <a:ext uri="{FF2B5EF4-FFF2-40B4-BE49-F238E27FC236}">
                <a16:creationId xmlns:a16="http://schemas.microsoft.com/office/drawing/2014/main" id="{5455634B-4C2C-4E10-952A-781998F12A4E}"/>
              </a:ext>
            </a:extLst>
          </p:cNvPr>
          <p:cNvGrpSpPr/>
          <p:nvPr/>
        </p:nvGrpSpPr>
        <p:grpSpPr>
          <a:xfrm>
            <a:off x="6432924" y="2256366"/>
            <a:ext cx="1080000" cy="1080000"/>
            <a:chOff x="6432924" y="2575140"/>
            <a:chExt cx="1080000" cy="1080000"/>
          </a:xfrm>
        </p:grpSpPr>
        <p:sp>
          <p:nvSpPr>
            <p:cNvPr id="46" name="Oval 18">
              <a:extLst>
                <a:ext uri="{FF2B5EF4-FFF2-40B4-BE49-F238E27FC236}">
                  <a16:creationId xmlns:a16="http://schemas.microsoft.com/office/drawing/2014/main" id="{DDC9790A-8B54-427D-8287-90CD1D1BF6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2924" y="2575140"/>
              <a:ext cx="1080000" cy="108000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4454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53" tIns="182877" rIns="0" bIns="0" rtlCol="0" anchor="ctr"/>
            <a:lstStyle/>
            <a:p>
              <a:pPr algn="ctr"/>
              <a:endParaRPr lang="en-US" sz="2199" dirty="0">
                <a:solidFill>
                  <a:schemeClr val="bg1"/>
                </a:solidFill>
              </a:endParaRPr>
            </a:p>
          </p:txBody>
        </p:sp>
        <p:pic>
          <p:nvPicPr>
            <p:cNvPr id="49" name="Gráfico 48">
              <a:extLst>
                <a:ext uri="{FF2B5EF4-FFF2-40B4-BE49-F238E27FC236}">
                  <a16:creationId xmlns:a16="http://schemas.microsoft.com/office/drawing/2014/main" id="{0C05F67B-B78D-4826-B42B-DBB2E9303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567001" y="2816574"/>
              <a:ext cx="827314" cy="635008"/>
            </a:xfrm>
            <a:prstGeom prst="rect">
              <a:avLst/>
            </a:prstGeom>
          </p:spPr>
        </p:pic>
      </p:grpSp>
      <p:grpSp>
        <p:nvGrpSpPr>
          <p:cNvPr id="78" name="Grupo 77">
            <a:extLst>
              <a:ext uri="{FF2B5EF4-FFF2-40B4-BE49-F238E27FC236}">
                <a16:creationId xmlns:a16="http://schemas.microsoft.com/office/drawing/2014/main" id="{6E5E2E2C-05B2-41F4-968F-DAD959EBAC5F}"/>
              </a:ext>
            </a:extLst>
          </p:cNvPr>
          <p:cNvGrpSpPr/>
          <p:nvPr/>
        </p:nvGrpSpPr>
        <p:grpSpPr>
          <a:xfrm>
            <a:off x="8603314" y="2256366"/>
            <a:ext cx="1080000" cy="1080000"/>
            <a:chOff x="8603314" y="2575140"/>
            <a:chExt cx="1080000" cy="1080000"/>
          </a:xfrm>
        </p:grpSpPr>
        <p:sp>
          <p:nvSpPr>
            <p:cNvPr id="63" name="Oval 18">
              <a:extLst>
                <a:ext uri="{FF2B5EF4-FFF2-40B4-BE49-F238E27FC236}">
                  <a16:creationId xmlns:a16="http://schemas.microsoft.com/office/drawing/2014/main" id="{A6C753FA-34F7-4FAC-900B-9CD94A3804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03314" y="2575140"/>
              <a:ext cx="1080000" cy="108000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6A1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53" tIns="182877" rIns="0" bIns="0" rtlCol="0" anchor="ctr"/>
            <a:lstStyle/>
            <a:p>
              <a:pPr algn="ctr"/>
              <a:endParaRPr lang="en-US" sz="2199" dirty="0">
                <a:solidFill>
                  <a:schemeClr val="bg1"/>
                </a:solidFill>
              </a:endParaRPr>
            </a:p>
          </p:txBody>
        </p:sp>
        <p:grpSp>
          <p:nvGrpSpPr>
            <p:cNvPr id="68" name="Grupo 67">
              <a:extLst>
                <a:ext uri="{FF2B5EF4-FFF2-40B4-BE49-F238E27FC236}">
                  <a16:creationId xmlns:a16="http://schemas.microsoft.com/office/drawing/2014/main" id="{DE06810B-0E0B-4D34-9FA3-B72F2BE7523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83314" y="2775353"/>
              <a:ext cx="720000" cy="679574"/>
              <a:chOff x="8266390" y="2005978"/>
              <a:chExt cx="876572" cy="827355"/>
            </a:xfrm>
          </p:grpSpPr>
          <p:sp>
            <p:nvSpPr>
              <p:cNvPr id="65" name="Forma libre: forma 64">
                <a:extLst>
                  <a:ext uri="{FF2B5EF4-FFF2-40B4-BE49-F238E27FC236}">
                    <a16:creationId xmlns:a16="http://schemas.microsoft.com/office/drawing/2014/main" id="{5A09D472-60F9-43F8-8C6E-50BDA49F5343}"/>
                  </a:ext>
                </a:extLst>
              </p:cNvPr>
              <p:cNvSpPr/>
              <p:nvPr/>
            </p:nvSpPr>
            <p:spPr>
              <a:xfrm>
                <a:off x="8450105" y="2005978"/>
                <a:ext cx="509142" cy="509142"/>
              </a:xfrm>
              <a:custGeom>
                <a:avLst/>
                <a:gdLst>
                  <a:gd name="connsiteX0" fmla="*/ 0 w 509142"/>
                  <a:gd name="connsiteY0" fmla="*/ 254571 h 509142"/>
                  <a:gd name="connsiteX1" fmla="*/ 254571 w 509142"/>
                  <a:gd name="connsiteY1" fmla="*/ 0 h 509142"/>
                  <a:gd name="connsiteX2" fmla="*/ 509142 w 509142"/>
                  <a:gd name="connsiteY2" fmla="*/ 254571 h 509142"/>
                  <a:gd name="connsiteX3" fmla="*/ 254571 w 509142"/>
                  <a:gd name="connsiteY3" fmla="*/ 509142 h 509142"/>
                  <a:gd name="connsiteX4" fmla="*/ 0 w 509142"/>
                  <a:gd name="connsiteY4" fmla="*/ 254571 h 509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142" h="509142">
                    <a:moveTo>
                      <a:pt x="0" y="254571"/>
                    </a:moveTo>
                    <a:cubicBezTo>
                      <a:pt x="0" y="113975"/>
                      <a:pt x="113975" y="0"/>
                      <a:pt x="254571" y="0"/>
                    </a:cubicBezTo>
                    <a:cubicBezTo>
                      <a:pt x="395167" y="0"/>
                      <a:pt x="509142" y="113975"/>
                      <a:pt x="509142" y="254571"/>
                    </a:cubicBezTo>
                    <a:cubicBezTo>
                      <a:pt x="509142" y="395167"/>
                      <a:pt x="395167" y="509142"/>
                      <a:pt x="254571" y="509142"/>
                    </a:cubicBezTo>
                    <a:cubicBezTo>
                      <a:pt x="113975" y="509142"/>
                      <a:pt x="0" y="395167"/>
                      <a:pt x="0" y="254571"/>
                    </a:cubicBezTo>
                    <a:close/>
                  </a:path>
                </a:pathLst>
              </a:custGeom>
              <a:noFill/>
              <a:ln w="44450">
                <a:solidFill>
                  <a:srgbClr val="06A1D8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67886" tIns="89099" rIns="67886" bIns="190930" numCol="1" spcCol="1270" anchor="ctr" anchorCtr="0">
                <a:noAutofit/>
              </a:bodyPr>
              <a:lstStyle/>
              <a:p>
                <a:pPr marL="0" lvl="0" indent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s-PE" sz="1000" kern="1200" dirty="0"/>
              </a:p>
            </p:txBody>
          </p:sp>
          <p:sp>
            <p:nvSpPr>
              <p:cNvPr id="66" name="Forma libre: forma 65">
                <a:extLst>
                  <a:ext uri="{FF2B5EF4-FFF2-40B4-BE49-F238E27FC236}">
                    <a16:creationId xmlns:a16="http://schemas.microsoft.com/office/drawing/2014/main" id="{6B9A43C7-A161-4933-A4AE-528156DCFCA9}"/>
                  </a:ext>
                </a:extLst>
              </p:cNvPr>
              <p:cNvSpPr/>
              <p:nvPr/>
            </p:nvSpPr>
            <p:spPr>
              <a:xfrm>
                <a:off x="8633820" y="2324191"/>
                <a:ext cx="509142" cy="509142"/>
              </a:xfrm>
              <a:custGeom>
                <a:avLst/>
                <a:gdLst>
                  <a:gd name="connsiteX0" fmla="*/ 0 w 509142"/>
                  <a:gd name="connsiteY0" fmla="*/ 254571 h 509142"/>
                  <a:gd name="connsiteX1" fmla="*/ 254571 w 509142"/>
                  <a:gd name="connsiteY1" fmla="*/ 0 h 509142"/>
                  <a:gd name="connsiteX2" fmla="*/ 509142 w 509142"/>
                  <a:gd name="connsiteY2" fmla="*/ 254571 h 509142"/>
                  <a:gd name="connsiteX3" fmla="*/ 254571 w 509142"/>
                  <a:gd name="connsiteY3" fmla="*/ 509142 h 509142"/>
                  <a:gd name="connsiteX4" fmla="*/ 0 w 509142"/>
                  <a:gd name="connsiteY4" fmla="*/ 254571 h 509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142" h="509142">
                    <a:moveTo>
                      <a:pt x="0" y="254571"/>
                    </a:moveTo>
                    <a:cubicBezTo>
                      <a:pt x="0" y="113975"/>
                      <a:pt x="113975" y="0"/>
                      <a:pt x="254571" y="0"/>
                    </a:cubicBezTo>
                    <a:cubicBezTo>
                      <a:pt x="395167" y="0"/>
                      <a:pt x="509142" y="113975"/>
                      <a:pt x="509142" y="254571"/>
                    </a:cubicBezTo>
                    <a:cubicBezTo>
                      <a:pt x="509142" y="395167"/>
                      <a:pt x="395167" y="509142"/>
                      <a:pt x="254571" y="509142"/>
                    </a:cubicBezTo>
                    <a:cubicBezTo>
                      <a:pt x="113975" y="509142"/>
                      <a:pt x="0" y="395167"/>
                      <a:pt x="0" y="254571"/>
                    </a:cubicBezTo>
                    <a:close/>
                  </a:path>
                </a:pathLst>
              </a:custGeom>
              <a:noFill/>
              <a:ln w="44450">
                <a:solidFill>
                  <a:srgbClr val="06A1D8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155713" tIns="131529" rIns="47944" bIns="97585" numCol="1" spcCol="1270" anchor="ctr" anchorCtr="0">
                <a:noAutofit/>
              </a:bodyPr>
              <a:lstStyle/>
              <a:p>
                <a:pPr marL="0" lvl="0" indent="0" algn="ctr" defTabSz="355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s-PE" sz="800" kern="1200" dirty="0"/>
              </a:p>
            </p:txBody>
          </p:sp>
          <p:sp>
            <p:nvSpPr>
              <p:cNvPr id="67" name="Forma libre: forma 66">
                <a:extLst>
                  <a:ext uri="{FF2B5EF4-FFF2-40B4-BE49-F238E27FC236}">
                    <a16:creationId xmlns:a16="http://schemas.microsoft.com/office/drawing/2014/main" id="{A54EF836-CDFF-4A17-A50A-76CFF62D562C}"/>
                  </a:ext>
                </a:extLst>
              </p:cNvPr>
              <p:cNvSpPr/>
              <p:nvPr/>
            </p:nvSpPr>
            <p:spPr>
              <a:xfrm>
                <a:off x="8266390" y="2324191"/>
                <a:ext cx="509142" cy="509142"/>
              </a:xfrm>
              <a:custGeom>
                <a:avLst/>
                <a:gdLst>
                  <a:gd name="connsiteX0" fmla="*/ 0 w 509142"/>
                  <a:gd name="connsiteY0" fmla="*/ 254571 h 509142"/>
                  <a:gd name="connsiteX1" fmla="*/ 254571 w 509142"/>
                  <a:gd name="connsiteY1" fmla="*/ 0 h 509142"/>
                  <a:gd name="connsiteX2" fmla="*/ 509142 w 509142"/>
                  <a:gd name="connsiteY2" fmla="*/ 254571 h 509142"/>
                  <a:gd name="connsiteX3" fmla="*/ 254571 w 509142"/>
                  <a:gd name="connsiteY3" fmla="*/ 509142 h 509142"/>
                  <a:gd name="connsiteX4" fmla="*/ 0 w 509142"/>
                  <a:gd name="connsiteY4" fmla="*/ 254571 h 509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142" h="509142">
                    <a:moveTo>
                      <a:pt x="0" y="254571"/>
                    </a:moveTo>
                    <a:cubicBezTo>
                      <a:pt x="0" y="113975"/>
                      <a:pt x="113975" y="0"/>
                      <a:pt x="254571" y="0"/>
                    </a:cubicBezTo>
                    <a:cubicBezTo>
                      <a:pt x="395167" y="0"/>
                      <a:pt x="509142" y="113975"/>
                      <a:pt x="509142" y="254571"/>
                    </a:cubicBezTo>
                    <a:cubicBezTo>
                      <a:pt x="509142" y="395167"/>
                      <a:pt x="395167" y="509142"/>
                      <a:pt x="254571" y="509142"/>
                    </a:cubicBezTo>
                    <a:cubicBezTo>
                      <a:pt x="113975" y="509142"/>
                      <a:pt x="0" y="395167"/>
                      <a:pt x="0" y="254571"/>
                    </a:cubicBezTo>
                    <a:close/>
                  </a:path>
                </a:pathLst>
              </a:custGeom>
              <a:noFill/>
              <a:ln w="44450">
                <a:solidFill>
                  <a:srgbClr val="06A1D8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47944" tIns="131529" rIns="155713" bIns="97585" numCol="1" spcCol="1270" anchor="ctr" anchorCtr="0">
                <a:noAutofit/>
              </a:bodyPr>
              <a:lstStyle/>
              <a:p>
                <a:pPr marL="0" lvl="0" indent="0" algn="ctr" defTabSz="355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s-PE" sz="800" kern="1200" dirty="0"/>
              </a:p>
            </p:txBody>
          </p:sp>
        </p:grpSp>
      </p:grpSp>
      <p:sp>
        <p:nvSpPr>
          <p:cNvPr id="69" name="CuadroTexto 68">
            <a:extLst>
              <a:ext uri="{FF2B5EF4-FFF2-40B4-BE49-F238E27FC236}">
                <a16:creationId xmlns:a16="http://schemas.microsoft.com/office/drawing/2014/main" id="{3C81A3CE-A446-4245-8EF9-039BE4E4C9F0}"/>
              </a:ext>
            </a:extLst>
          </p:cNvPr>
          <p:cNvSpPr txBox="1"/>
          <p:nvPr/>
        </p:nvSpPr>
        <p:spPr>
          <a:xfrm>
            <a:off x="3447360" y="3335798"/>
            <a:ext cx="545003" cy="7077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3999" b="1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+</a:t>
            </a: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DFCCB66A-9D4C-4747-BC8F-D420A3B8B350}"/>
              </a:ext>
            </a:extLst>
          </p:cNvPr>
          <p:cNvSpPr txBox="1"/>
          <p:nvPr/>
        </p:nvSpPr>
        <p:spPr>
          <a:xfrm>
            <a:off x="1938928" y="4711907"/>
            <a:ext cx="1417376" cy="4635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Prevalencia</a:t>
            </a:r>
            <a:endParaRPr lang="es-PE" dirty="0">
              <a:latin typeface="Open Sans 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D5BAB541-154E-4601-B45A-83E15F23CA7D}"/>
              </a:ext>
            </a:extLst>
          </p:cNvPr>
          <p:cNvSpPr txBox="1"/>
          <p:nvPr/>
        </p:nvSpPr>
        <p:spPr>
          <a:xfrm>
            <a:off x="4000594" y="4711907"/>
            <a:ext cx="1619354" cy="4635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Osteoporosis</a:t>
            </a:r>
            <a:endParaRPr lang="es-PE" dirty="0">
              <a:latin typeface="Open Sans 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9FC46D3E-C816-4DBA-9EEB-EBB6058CAF42}"/>
              </a:ext>
            </a:extLst>
          </p:cNvPr>
          <p:cNvSpPr txBox="1"/>
          <p:nvPr/>
        </p:nvSpPr>
        <p:spPr>
          <a:xfrm>
            <a:off x="5876032" y="4711907"/>
            <a:ext cx="2209259" cy="4635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Postmenopáusicas</a:t>
            </a:r>
            <a:endParaRPr lang="es-PE" dirty="0">
              <a:latin typeface="Open Sans 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39D76878-ADA8-455E-8B9D-A655F84FD992}"/>
              </a:ext>
            </a:extLst>
          </p:cNvPr>
          <p:cNvSpPr txBox="1"/>
          <p:nvPr/>
        </p:nvSpPr>
        <p:spPr>
          <a:xfrm>
            <a:off x="7891580" y="4711907"/>
            <a:ext cx="2539477" cy="1294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Prevalencia</a:t>
            </a:r>
          </a:p>
          <a:p>
            <a:pPr algn="ctr">
              <a:lnSpc>
                <a:spcPct val="150000"/>
              </a:lnSpc>
            </a:pPr>
            <a:r>
              <a:rPr lang="es-ES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de Osteoporosis</a:t>
            </a:r>
          </a:p>
          <a:p>
            <a:pPr algn="ctr">
              <a:lnSpc>
                <a:spcPct val="150000"/>
              </a:lnSpc>
            </a:pPr>
            <a:r>
              <a:rPr lang="es-ES" dirty="0"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en Postmenopáusicas</a:t>
            </a:r>
            <a:endParaRPr lang="es-PE" dirty="0">
              <a:latin typeface="Open Sans 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4" name="Rectángulo 73">
            <a:extLst>
              <a:ext uri="{FF2B5EF4-FFF2-40B4-BE49-F238E27FC236}">
                <a16:creationId xmlns:a16="http://schemas.microsoft.com/office/drawing/2014/main" id="{691F6593-4E43-4294-BDEB-F8AAE83E2BB9}"/>
              </a:ext>
            </a:extLst>
          </p:cNvPr>
          <p:cNvSpPr/>
          <p:nvPr/>
        </p:nvSpPr>
        <p:spPr>
          <a:xfrm>
            <a:off x="4916642" y="1581125"/>
            <a:ext cx="237757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E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TÍTULO DE LA TESIS</a:t>
            </a:r>
          </a:p>
        </p:txBody>
      </p:sp>
      <p:sp>
        <p:nvSpPr>
          <p:cNvPr id="30" name="Marco 29">
            <a:extLst>
              <a:ext uri="{FF2B5EF4-FFF2-40B4-BE49-F238E27FC236}">
                <a16:creationId xmlns:a16="http://schemas.microsoft.com/office/drawing/2014/main" id="{65C47230-3C86-4D4E-8BC2-DE492E808E7E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494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25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025559" y="5475621"/>
            <a:ext cx="5230698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sz="17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10 Propósitos </a:t>
            </a:r>
            <a:r>
              <a:rPr lang="es-ES" sz="17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x</a:t>
            </a:r>
            <a:r>
              <a:rPr lang="es-ES" sz="17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 10 Líneas </a:t>
            </a:r>
            <a:r>
              <a:rPr lang="es-ES" sz="17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x</a:t>
            </a:r>
            <a:r>
              <a:rPr lang="es-ES" sz="17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 10 Poblaciones </a:t>
            </a:r>
            <a:r>
              <a:rPr lang="es-ES" sz="17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=</a:t>
            </a:r>
            <a:r>
              <a:rPr lang="es-ES" sz="17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 1000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A4086956-5F7C-4A05-9626-FE3166BA5922}"/>
              </a:ext>
            </a:extLst>
          </p:cNvPr>
          <p:cNvSpPr/>
          <p:nvPr/>
        </p:nvSpPr>
        <p:spPr>
          <a:xfrm>
            <a:off x="6234451" y="983592"/>
            <a:ext cx="4890817" cy="48908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chemeClr val="bg1"/>
              </a:solidFill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5749FC3D-B867-4A25-AFAA-65F1E6FAC0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125215"/>
              </p:ext>
            </p:extLst>
          </p:nvPr>
        </p:nvGraphicFramePr>
        <p:xfrm>
          <a:off x="1066732" y="1109980"/>
          <a:ext cx="4530828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0276">
                  <a:extLst>
                    <a:ext uri="{9D8B030D-6E8A-4147-A177-3AD203B41FA5}">
                      <a16:colId xmlns:a16="http://schemas.microsoft.com/office/drawing/2014/main" val="2217768321"/>
                    </a:ext>
                  </a:extLst>
                </a:gridCol>
                <a:gridCol w="1510276">
                  <a:extLst>
                    <a:ext uri="{9D8B030D-6E8A-4147-A177-3AD203B41FA5}">
                      <a16:colId xmlns:a16="http://schemas.microsoft.com/office/drawing/2014/main" val="2501207805"/>
                    </a:ext>
                  </a:extLst>
                </a:gridCol>
                <a:gridCol w="1510276">
                  <a:extLst>
                    <a:ext uri="{9D8B030D-6E8A-4147-A177-3AD203B41FA5}">
                      <a16:colId xmlns:a16="http://schemas.microsoft.com/office/drawing/2014/main" val="36222285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FFFF"/>
                          </a:solidFill>
                          <a:latin typeface="Open Sans 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Propósitos</a:t>
                      </a:r>
                      <a:endParaRPr lang="es-PE" sz="1600" dirty="0">
                        <a:latin typeface="Open Sans 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>
                          <a:solidFill>
                            <a:schemeClr val="bg1"/>
                          </a:solidFill>
                          <a:latin typeface="Open Sans 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Líneas</a:t>
                      </a:r>
                      <a:endParaRPr lang="es-PE" sz="1600" dirty="0">
                        <a:latin typeface="Open Sans 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>
                          <a:solidFill>
                            <a:schemeClr val="bg1"/>
                          </a:solidFill>
                          <a:latin typeface="Open Sans 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Poblaciones </a:t>
                      </a:r>
                      <a:endParaRPr lang="es-PE" sz="1600" dirty="0">
                        <a:latin typeface="Open Sans 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424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Prevalencia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Diabetes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Embarazadas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451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Factores de riesgo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Osteoporosis 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Adultos mayores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874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Pronóstico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Cáncer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Postmenopáusicas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3065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Características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Hipertensión 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Personal de salud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430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Factores asociados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Asma bronquial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Adolescentes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464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Determinantes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Depresión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Discapacitados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594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Tratamiento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Ulcera péptica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Personas con VIH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3055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Complicaciones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Infección urinaria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Víctimas de delito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8720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Detección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Angina de pecho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Migrantes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197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Causas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Hepatitis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300"/>
                        </a:spcAft>
                      </a:pPr>
                      <a:r>
                        <a:rPr lang="es-ES" sz="1200" dirty="0">
                          <a:effectLst/>
                          <a:latin typeface="Open Sans 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Personas recluidas</a:t>
                      </a:r>
                      <a:endParaRPr lang="es-PE" sz="1200" dirty="0">
                        <a:effectLst/>
                        <a:latin typeface="Open Sans 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904"/>
                  </a:ext>
                </a:extLst>
              </a:tr>
            </a:tbl>
          </a:graphicData>
        </a:graphic>
      </p:graphicFrame>
      <p:pic>
        <p:nvPicPr>
          <p:cNvPr id="29" name="Imagen 28">
            <a:extLst>
              <a:ext uri="{FF2B5EF4-FFF2-40B4-BE49-F238E27FC236}">
                <a16:creationId xmlns:a16="http://schemas.microsoft.com/office/drawing/2014/main" id="{6CE71C26-1FCB-45D8-821C-B1050600D7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128" y="1036258"/>
            <a:ext cx="4783463" cy="4785484"/>
          </a:xfrm>
          <a:prstGeom prst="rect">
            <a:avLst/>
          </a:prstGeom>
        </p:spPr>
      </p:pic>
      <p:sp>
        <p:nvSpPr>
          <p:cNvPr id="9" name="Marco 8">
            <a:extLst>
              <a:ext uri="{FF2B5EF4-FFF2-40B4-BE49-F238E27FC236}">
                <a16:creationId xmlns:a16="http://schemas.microsoft.com/office/drawing/2014/main" id="{ED55A361-4EEE-485B-8DAC-0FA69D24B588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494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54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EAF9987-C91F-4C79-A49A-8C3943FD4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30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CEDD4F22-1FCF-469F-BDA3-7C8CEB391F27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1E4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3200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E2362F15-D17E-4FA9-A94F-65EBD45CCC5A}"/>
              </a:ext>
            </a:extLst>
          </p:cNvPr>
          <p:cNvGrpSpPr/>
          <p:nvPr/>
        </p:nvGrpSpPr>
        <p:grpSpPr>
          <a:xfrm>
            <a:off x="4936409" y="4854468"/>
            <a:ext cx="788010" cy="788011"/>
            <a:chOff x="6497682" y="5243264"/>
            <a:chExt cx="914175" cy="914175"/>
          </a:xfrm>
        </p:grpSpPr>
        <p:sp>
          <p:nvSpPr>
            <p:cNvPr id="62" name="Elipse 61">
              <a:extLst>
                <a:ext uri="{FF2B5EF4-FFF2-40B4-BE49-F238E27FC236}">
                  <a16:creationId xmlns:a16="http://schemas.microsoft.com/office/drawing/2014/main" id="{A6A1E2F6-BD1A-4960-BF3D-7E8D1640047C}"/>
                </a:ext>
              </a:extLst>
            </p:cNvPr>
            <p:cNvSpPr/>
            <p:nvPr/>
          </p:nvSpPr>
          <p:spPr>
            <a:xfrm>
              <a:off x="6497682" y="5243264"/>
              <a:ext cx="914175" cy="9141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3200"/>
            </a:p>
          </p:txBody>
        </p:sp>
        <p:pic>
          <p:nvPicPr>
            <p:cNvPr id="63" name="Gráfico 62">
              <a:extLst>
                <a:ext uri="{FF2B5EF4-FFF2-40B4-BE49-F238E27FC236}">
                  <a16:creationId xmlns:a16="http://schemas.microsoft.com/office/drawing/2014/main" id="{1F1FC0FB-040A-4AE2-A406-544A11265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681803" y="5403778"/>
              <a:ext cx="555041" cy="555041"/>
            </a:xfrm>
            <a:prstGeom prst="rect">
              <a:avLst/>
            </a:prstGeom>
          </p:spPr>
        </p:pic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27FF3AD4-F60A-441E-9DF0-F684B31D9EF5}"/>
              </a:ext>
            </a:extLst>
          </p:cNvPr>
          <p:cNvSpPr/>
          <p:nvPr/>
        </p:nvSpPr>
        <p:spPr>
          <a:xfrm>
            <a:off x="7707463" y="713827"/>
            <a:ext cx="3218301" cy="5430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3200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68C02323-9E47-4476-A21C-70C8A2470F20}"/>
              </a:ext>
            </a:extLst>
          </p:cNvPr>
          <p:cNvGrpSpPr/>
          <p:nvPr/>
        </p:nvGrpSpPr>
        <p:grpSpPr>
          <a:xfrm>
            <a:off x="9765261" y="3260097"/>
            <a:ext cx="788010" cy="788010"/>
            <a:chOff x="10120940" y="3256606"/>
            <a:chExt cx="914175" cy="914175"/>
          </a:xfrm>
          <a:solidFill>
            <a:srgbClr val="1E4682"/>
          </a:solidFill>
        </p:grpSpPr>
        <p:sp>
          <p:nvSpPr>
            <p:cNvPr id="60" name="Elipse 59">
              <a:extLst>
                <a:ext uri="{FF2B5EF4-FFF2-40B4-BE49-F238E27FC236}">
                  <a16:creationId xmlns:a16="http://schemas.microsoft.com/office/drawing/2014/main" id="{4D482CC7-0EAB-4951-AEA3-48280C656743}"/>
                </a:ext>
              </a:extLst>
            </p:cNvPr>
            <p:cNvSpPr/>
            <p:nvPr/>
          </p:nvSpPr>
          <p:spPr>
            <a:xfrm>
              <a:off x="10120940" y="3256606"/>
              <a:ext cx="914175" cy="9141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3200"/>
            </a:p>
          </p:txBody>
        </p:sp>
        <p:pic>
          <p:nvPicPr>
            <p:cNvPr id="61" name="Gráfico 60">
              <a:extLst>
                <a:ext uri="{FF2B5EF4-FFF2-40B4-BE49-F238E27FC236}">
                  <a16:creationId xmlns:a16="http://schemas.microsoft.com/office/drawing/2014/main" id="{03F27D8A-95A2-4D3A-872B-909042479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328589" y="3462412"/>
              <a:ext cx="498875" cy="498875"/>
            </a:xfrm>
            <a:prstGeom prst="rect">
              <a:avLst/>
            </a:prstGeom>
          </p:spPr>
        </p:pic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47D12BEA-C08D-4B92-B6C5-4F89A0836C54}"/>
              </a:ext>
            </a:extLst>
          </p:cNvPr>
          <p:cNvGrpSpPr/>
          <p:nvPr/>
        </p:nvGrpSpPr>
        <p:grpSpPr>
          <a:xfrm>
            <a:off x="8172240" y="4854468"/>
            <a:ext cx="788010" cy="788010"/>
            <a:chOff x="8309813" y="3254764"/>
            <a:chExt cx="914175" cy="914175"/>
          </a:xfrm>
          <a:solidFill>
            <a:srgbClr val="1E4682"/>
          </a:solidFill>
        </p:grpSpPr>
        <p:sp>
          <p:nvSpPr>
            <p:cNvPr id="58" name="Elipse 57">
              <a:extLst>
                <a:ext uri="{FF2B5EF4-FFF2-40B4-BE49-F238E27FC236}">
                  <a16:creationId xmlns:a16="http://schemas.microsoft.com/office/drawing/2014/main" id="{FD657653-5CE2-4C46-ADEA-DC2FDEE7DC59}"/>
                </a:ext>
              </a:extLst>
            </p:cNvPr>
            <p:cNvSpPr/>
            <p:nvPr/>
          </p:nvSpPr>
          <p:spPr>
            <a:xfrm>
              <a:off x="8309813" y="3254764"/>
              <a:ext cx="914175" cy="9141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3200"/>
            </a:p>
          </p:txBody>
        </p:sp>
        <p:pic>
          <p:nvPicPr>
            <p:cNvPr id="59" name="Gráfico 58">
              <a:extLst>
                <a:ext uri="{FF2B5EF4-FFF2-40B4-BE49-F238E27FC236}">
                  <a16:creationId xmlns:a16="http://schemas.microsoft.com/office/drawing/2014/main" id="{21559461-3FE5-437E-9D78-1C876661E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95987" y="3464890"/>
              <a:ext cx="541825" cy="493920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7A9AADCF-298A-4935-B285-D9F5833C4994}"/>
              </a:ext>
            </a:extLst>
          </p:cNvPr>
          <p:cNvGrpSpPr/>
          <p:nvPr/>
        </p:nvGrpSpPr>
        <p:grpSpPr>
          <a:xfrm>
            <a:off x="8133220" y="3255235"/>
            <a:ext cx="788010" cy="788010"/>
            <a:chOff x="8281557" y="5243265"/>
            <a:chExt cx="914175" cy="914175"/>
          </a:xfrm>
          <a:solidFill>
            <a:srgbClr val="1E4682"/>
          </a:solidFill>
        </p:grpSpPr>
        <p:sp>
          <p:nvSpPr>
            <p:cNvPr id="56" name="Elipse 55">
              <a:extLst>
                <a:ext uri="{FF2B5EF4-FFF2-40B4-BE49-F238E27FC236}">
                  <a16:creationId xmlns:a16="http://schemas.microsoft.com/office/drawing/2014/main" id="{75B6D3BF-C2DF-43EC-9855-087C797F8350}"/>
                </a:ext>
              </a:extLst>
            </p:cNvPr>
            <p:cNvSpPr/>
            <p:nvPr/>
          </p:nvSpPr>
          <p:spPr>
            <a:xfrm>
              <a:off x="8281557" y="5243265"/>
              <a:ext cx="914175" cy="9141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3200"/>
            </a:p>
          </p:txBody>
        </p:sp>
        <p:pic>
          <p:nvPicPr>
            <p:cNvPr id="57" name="Gráfico 56">
              <a:extLst>
                <a:ext uri="{FF2B5EF4-FFF2-40B4-BE49-F238E27FC236}">
                  <a16:creationId xmlns:a16="http://schemas.microsoft.com/office/drawing/2014/main" id="{FD12E06B-6CDF-4CD5-A87B-FB0CA1AA1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518581" y="5370870"/>
              <a:ext cx="428093" cy="617528"/>
            </a:xfrm>
            <a:prstGeom prst="rect">
              <a:avLst/>
            </a:prstGeom>
          </p:spPr>
        </p:pic>
      </p:grp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DB16BF4-BAF8-427A-B23D-EA6C0B2CD2E4}"/>
              </a:ext>
            </a:extLst>
          </p:cNvPr>
          <p:cNvSpPr/>
          <p:nvPr/>
        </p:nvSpPr>
        <p:spPr>
          <a:xfrm>
            <a:off x="1266237" y="706033"/>
            <a:ext cx="3218301" cy="5430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3200"/>
          </a:p>
        </p:txBody>
      </p:sp>
      <p:sp>
        <p:nvSpPr>
          <p:cNvPr id="12" name="Freeform 1585">
            <a:extLst>
              <a:ext uri="{FF2B5EF4-FFF2-40B4-BE49-F238E27FC236}">
                <a16:creationId xmlns:a16="http://schemas.microsoft.com/office/drawing/2014/main" id="{4464D64E-DE4A-471E-9738-8589771EB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0689" y="3542145"/>
            <a:ext cx="299739" cy="206022"/>
          </a:xfrm>
          <a:custGeom>
            <a:avLst/>
            <a:gdLst>
              <a:gd name="T0" fmla="*/ 1569 w 2636"/>
              <a:gd name="T1" fmla="*/ 1787 h 1812"/>
              <a:gd name="T2" fmla="*/ 1484 w 2636"/>
              <a:gd name="T3" fmla="*/ 1799 h 1812"/>
              <a:gd name="T4" fmla="*/ 1436 w 2636"/>
              <a:gd name="T5" fmla="*/ 1720 h 1812"/>
              <a:gd name="T6" fmla="*/ 1436 w 2636"/>
              <a:gd name="T7" fmla="*/ 1436 h 1812"/>
              <a:gd name="T8" fmla="*/ 0 w 2636"/>
              <a:gd name="T9" fmla="*/ 1436 h 1812"/>
              <a:gd name="T10" fmla="*/ 0 w 2636"/>
              <a:gd name="T11" fmla="*/ 375 h 1812"/>
              <a:gd name="T12" fmla="*/ 1436 w 2636"/>
              <a:gd name="T13" fmla="*/ 375 h 1812"/>
              <a:gd name="T14" fmla="*/ 1436 w 2636"/>
              <a:gd name="T15" fmla="*/ 85 h 1812"/>
              <a:gd name="T16" fmla="*/ 1484 w 2636"/>
              <a:gd name="T17" fmla="*/ 12 h 1812"/>
              <a:gd name="T18" fmla="*/ 1569 w 2636"/>
              <a:gd name="T19" fmla="*/ 24 h 1812"/>
              <a:gd name="T20" fmla="*/ 2605 w 2636"/>
              <a:gd name="T21" fmla="*/ 836 h 1812"/>
              <a:gd name="T22" fmla="*/ 2635 w 2636"/>
              <a:gd name="T23" fmla="*/ 903 h 1812"/>
              <a:gd name="T24" fmla="*/ 2605 w 2636"/>
              <a:gd name="T25" fmla="*/ 969 h 1812"/>
              <a:gd name="T26" fmla="*/ 1569 w 2636"/>
              <a:gd name="T27" fmla="*/ 1787 h 1812"/>
              <a:gd name="T28" fmla="*/ 1569 w 2636"/>
              <a:gd name="T29" fmla="*/ 1787 h 18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636" h="1812">
                <a:moveTo>
                  <a:pt x="1569" y="1787"/>
                </a:moveTo>
                <a:cubicBezTo>
                  <a:pt x="1545" y="1805"/>
                  <a:pt x="1509" y="1811"/>
                  <a:pt x="1484" y="1799"/>
                </a:cubicBezTo>
                <a:cubicBezTo>
                  <a:pt x="1454" y="1781"/>
                  <a:pt x="1436" y="1751"/>
                  <a:pt x="1436" y="1720"/>
                </a:cubicBezTo>
                <a:cubicBezTo>
                  <a:pt x="1436" y="1720"/>
                  <a:pt x="1436" y="1720"/>
                  <a:pt x="1436" y="1436"/>
                </a:cubicBezTo>
                <a:cubicBezTo>
                  <a:pt x="1436" y="1436"/>
                  <a:pt x="1436" y="1436"/>
                  <a:pt x="0" y="1436"/>
                </a:cubicBezTo>
                <a:cubicBezTo>
                  <a:pt x="0" y="1436"/>
                  <a:pt x="0" y="1436"/>
                  <a:pt x="0" y="375"/>
                </a:cubicBezTo>
                <a:cubicBezTo>
                  <a:pt x="0" y="375"/>
                  <a:pt x="0" y="375"/>
                  <a:pt x="1436" y="375"/>
                </a:cubicBezTo>
                <a:cubicBezTo>
                  <a:pt x="1436" y="375"/>
                  <a:pt x="1436" y="375"/>
                  <a:pt x="1436" y="85"/>
                </a:cubicBezTo>
                <a:cubicBezTo>
                  <a:pt x="1436" y="54"/>
                  <a:pt x="1454" y="24"/>
                  <a:pt x="1484" y="12"/>
                </a:cubicBezTo>
                <a:cubicBezTo>
                  <a:pt x="1509" y="0"/>
                  <a:pt x="1545" y="0"/>
                  <a:pt x="1569" y="24"/>
                </a:cubicBezTo>
                <a:cubicBezTo>
                  <a:pt x="1569" y="24"/>
                  <a:pt x="1569" y="24"/>
                  <a:pt x="2605" y="836"/>
                </a:cubicBezTo>
                <a:cubicBezTo>
                  <a:pt x="2623" y="854"/>
                  <a:pt x="2635" y="878"/>
                  <a:pt x="2635" y="903"/>
                </a:cubicBezTo>
                <a:cubicBezTo>
                  <a:pt x="2635" y="933"/>
                  <a:pt x="2623" y="957"/>
                  <a:pt x="2605" y="969"/>
                </a:cubicBezTo>
                <a:cubicBezTo>
                  <a:pt x="2605" y="969"/>
                  <a:pt x="2605" y="969"/>
                  <a:pt x="1569" y="1787"/>
                </a:cubicBezTo>
                <a:lnTo>
                  <a:pt x="1569" y="1787"/>
                </a:lnTo>
              </a:path>
            </a:pathLst>
          </a:custGeom>
          <a:solidFill>
            <a:srgbClr val="1E4682"/>
          </a:solidFill>
          <a:ln>
            <a:noFill/>
          </a:ln>
          <a:effectLst/>
        </p:spPr>
        <p:txBody>
          <a:bodyPr wrap="none" anchor="ctr"/>
          <a:lstStyle/>
          <a:p>
            <a:pPr defTabSz="3250265">
              <a:defRPr/>
            </a:pPr>
            <a:endParaRPr lang="en-US" sz="17065">
              <a:solidFill>
                <a:srgbClr val="445469"/>
              </a:solidFill>
            </a:endParaRPr>
          </a:p>
        </p:txBody>
      </p:sp>
      <p:sp>
        <p:nvSpPr>
          <p:cNvPr id="13" name="Freeform 1585">
            <a:extLst>
              <a:ext uri="{FF2B5EF4-FFF2-40B4-BE49-F238E27FC236}">
                <a16:creationId xmlns:a16="http://schemas.microsoft.com/office/drawing/2014/main" id="{B2804E07-77B6-4D7C-B913-97063A827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1752" y="5151564"/>
            <a:ext cx="299739" cy="206022"/>
          </a:xfrm>
          <a:custGeom>
            <a:avLst/>
            <a:gdLst>
              <a:gd name="T0" fmla="*/ 1569 w 2636"/>
              <a:gd name="T1" fmla="*/ 1787 h 1812"/>
              <a:gd name="T2" fmla="*/ 1484 w 2636"/>
              <a:gd name="T3" fmla="*/ 1799 h 1812"/>
              <a:gd name="T4" fmla="*/ 1436 w 2636"/>
              <a:gd name="T5" fmla="*/ 1720 h 1812"/>
              <a:gd name="T6" fmla="*/ 1436 w 2636"/>
              <a:gd name="T7" fmla="*/ 1436 h 1812"/>
              <a:gd name="T8" fmla="*/ 0 w 2636"/>
              <a:gd name="T9" fmla="*/ 1436 h 1812"/>
              <a:gd name="T10" fmla="*/ 0 w 2636"/>
              <a:gd name="T11" fmla="*/ 375 h 1812"/>
              <a:gd name="T12" fmla="*/ 1436 w 2636"/>
              <a:gd name="T13" fmla="*/ 375 h 1812"/>
              <a:gd name="T14" fmla="*/ 1436 w 2636"/>
              <a:gd name="T15" fmla="*/ 85 h 1812"/>
              <a:gd name="T16" fmla="*/ 1484 w 2636"/>
              <a:gd name="T17" fmla="*/ 12 h 1812"/>
              <a:gd name="T18" fmla="*/ 1569 w 2636"/>
              <a:gd name="T19" fmla="*/ 24 h 1812"/>
              <a:gd name="T20" fmla="*/ 2605 w 2636"/>
              <a:gd name="T21" fmla="*/ 836 h 1812"/>
              <a:gd name="T22" fmla="*/ 2635 w 2636"/>
              <a:gd name="T23" fmla="*/ 903 h 1812"/>
              <a:gd name="T24" fmla="*/ 2605 w 2636"/>
              <a:gd name="T25" fmla="*/ 969 h 1812"/>
              <a:gd name="T26" fmla="*/ 1569 w 2636"/>
              <a:gd name="T27" fmla="*/ 1787 h 1812"/>
              <a:gd name="T28" fmla="*/ 1569 w 2636"/>
              <a:gd name="T29" fmla="*/ 1787 h 18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636" h="1812">
                <a:moveTo>
                  <a:pt x="1569" y="1787"/>
                </a:moveTo>
                <a:cubicBezTo>
                  <a:pt x="1545" y="1805"/>
                  <a:pt x="1509" y="1811"/>
                  <a:pt x="1484" y="1799"/>
                </a:cubicBezTo>
                <a:cubicBezTo>
                  <a:pt x="1454" y="1781"/>
                  <a:pt x="1436" y="1751"/>
                  <a:pt x="1436" y="1720"/>
                </a:cubicBezTo>
                <a:cubicBezTo>
                  <a:pt x="1436" y="1720"/>
                  <a:pt x="1436" y="1720"/>
                  <a:pt x="1436" y="1436"/>
                </a:cubicBezTo>
                <a:cubicBezTo>
                  <a:pt x="1436" y="1436"/>
                  <a:pt x="1436" y="1436"/>
                  <a:pt x="0" y="1436"/>
                </a:cubicBezTo>
                <a:cubicBezTo>
                  <a:pt x="0" y="1436"/>
                  <a:pt x="0" y="1436"/>
                  <a:pt x="0" y="375"/>
                </a:cubicBezTo>
                <a:cubicBezTo>
                  <a:pt x="0" y="375"/>
                  <a:pt x="0" y="375"/>
                  <a:pt x="1436" y="375"/>
                </a:cubicBezTo>
                <a:cubicBezTo>
                  <a:pt x="1436" y="375"/>
                  <a:pt x="1436" y="375"/>
                  <a:pt x="1436" y="85"/>
                </a:cubicBezTo>
                <a:cubicBezTo>
                  <a:pt x="1436" y="54"/>
                  <a:pt x="1454" y="24"/>
                  <a:pt x="1484" y="12"/>
                </a:cubicBezTo>
                <a:cubicBezTo>
                  <a:pt x="1509" y="0"/>
                  <a:pt x="1545" y="0"/>
                  <a:pt x="1569" y="24"/>
                </a:cubicBezTo>
                <a:cubicBezTo>
                  <a:pt x="1569" y="24"/>
                  <a:pt x="1569" y="24"/>
                  <a:pt x="2605" y="836"/>
                </a:cubicBezTo>
                <a:cubicBezTo>
                  <a:pt x="2623" y="854"/>
                  <a:pt x="2635" y="878"/>
                  <a:pt x="2635" y="903"/>
                </a:cubicBezTo>
                <a:cubicBezTo>
                  <a:pt x="2635" y="933"/>
                  <a:pt x="2623" y="957"/>
                  <a:pt x="2605" y="969"/>
                </a:cubicBezTo>
                <a:cubicBezTo>
                  <a:pt x="2605" y="969"/>
                  <a:pt x="2605" y="969"/>
                  <a:pt x="1569" y="1787"/>
                </a:cubicBezTo>
                <a:lnTo>
                  <a:pt x="1569" y="1787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defTabSz="3250265">
              <a:defRPr/>
            </a:pPr>
            <a:endParaRPr lang="en-US" sz="17065">
              <a:solidFill>
                <a:srgbClr val="445469"/>
              </a:solidFill>
            </a:endParaRPr>
          </a:p>
        </p:txBody>
      </p:sp>
      <p:sp>
        <p:nvSpPr>
          <p:cNvPr id="14" name="Freeform 1585">
            <a:extLst>
              <a:ext uri="{FF2B5EF4-FFF2-40B4-BE49-F238E27FC236}">
                <a16:creationId xmlns:a16="http://schemas.microsoft.com/office/drawing/2014/main" id="{1EF595FE-A6BE-4009-9101-5C28F2898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9403" y="1948810"/>
            <a:ext cx="299739" cy="206022"/>
          </a:xfrm>
          <a:custGeom>
            <a:avLst/>
            <a:gdLst>
              <a:gd name="T0" fmla="*/ 1569 w 2636"/>
              <a:gd name="T1" fmla="*/ 1787 h 1812"/>
              <a:gd name="T2" fmla="*/ 1484 w 2636"/>
              <a:gd name="T3" fmla="*/ 1799 h 1812"/>
              <a:gd name="T4" fmla="*/ 1436 w 2636"/>
              <a:gd name="T5" fmla="*/ 1720 h 1812"/>
              <a:gd name="T6" fmla="*/ 1436 w 2636"/>
              <a:gd name="T7" fmla="*/ 1436 h 1812"/>
              <a:gd name="T8" fmla="*/ 0 w 2636"/>
              <a:gd name="T9" fmla="*/ 1436 h 1812"/>
              <a:gd name="T10" fmla="*/ 0 w 2636"/>
              <a:gd name="T11" fmla="*/ 375 h 1812"/>
              <a:gd name="T12" fmla="*/ 1436 w 2636"/>
              <a:gd name="T13" fmla="*/ 375 h 1812"/>
              <a:gd name="T14" fmla="*/ 1436 w 2636"/>
              <a:gd name="T15" fmla="*/ 85 h 1812"/>
              <a:gd name="T16" fmla="*/ 1484 w 2636"/>
              <a:gd name="T17" fmla="*/ 12 h 1812"/>
              <a:gd name="T18" fmla="*/ 1569 w 2636"/>
              <a:gd name="T19" fmla="*/ 24 h 1812"/>
              <a:gd name="T20" fmla="*/ 2605 w 2636"/>
              <a:gd name="T21" fmla="*/ 836 h 1812"/>
              <a:gd name="T22" fmla="*/ 2635 w 2636"/>
              <a:gd name="T23" fmla="*/ 903 h 1812"/>
              <a:gd name="T24" fmla="*/ 2605 w 2636"/>
              <a:gd name="T25" fmla="*/ 969 h 1812"/>
              <a:gd name="T26" fmla="*/ 1569 w 2636"/>
              <a:gd name="T27" fmla="*/ 1787 h 1812"/>
              <a:gd name="T28" fmla="*/ 1569 w 2636"/>
              <a:gd name="T29" fmla="*/ 1787 h 18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636" h="1812">
                <a:moveTo>
                  <a:pt x="1569" y="1787"/>
                </a:moveTo>
                <a:cubicBezTo>
                  <a:pt x="1545" y="1805"/>
                  <a:pt x="1509" y="1811"/>
                  <a:pt x="1484" y="1799"/>
                </a:cubicBezTo>
                <a:cubicBezTo>
                  <a:pt x="1454" y="1781"/>
                  <a:pt x="1436" y="1751"/>
                  <a:pt x="1436" y="1720"/>
                </a:cubicBezTo>
                <a:cubicBezTo>
                  <a:pt x="1436" y="1720"/>
                  <a:pt x="1436" y="1720"/>
                  <a:pt x="1436" y="1436"/>
                </a:cubicBezTo>
                <a:cubicBezTo>
                  <a:pt x="1436" y="1436"/>
                  <a:pt x="1436" y="1436"/>
                  <a:pt x="0" y="1436"/>
                </a:cubicBezTo>
                <a:cubicBezTo>
                  <a:pt x="0" y="1436"/>
                  <a:pt x="0" y="1436"/>
                  <a:pt x="0" y="375"/>
                </a:cubicBezTo>
                <a:cubicBezTo>
                  <a:pt x="0" y="375"/>
                  <a:pt x="0" y="375"/>
                  <a:pt x="1436" y="375"/>
                </a:cubicBezTo>
                <a:cubicBezTo>
                  <a:pt x="1436" y="375"/>
                  <a:pt x="1436" y="375"/>
                  <a:pt x="1436" y="85"/>
                </a:cubicBezTo>
                <a:cubicBezTo>
                  <a:pt x="1436" y="54"/>
                  <a:pt x="1454" y="24"/>
                  <a:pt x="1484" y="12"/>
                </a:cubicBezTo>
                <a:cubicBezTo>
                  <a:pt x="1509" y="0"/>
                  <a:pt x="1545" y="0"/>
                  <a:pt x="1569" y="24"/>
                </a:cubicBezTo>
                <a:cubicBezTo>
                  <a:pt x="1569" y="24"/>
                  <a:pt x="1569" y="24"/>
                  <a:pt x="2605" y="836"/>
                </a:cubicBezTo>
                <a:cubicBezTo>
                  <a:pt x="2623" y="854"/>
                  <a:pt x="2635" y="878"/>
                  <a:pt x="2635" y="903"/>
                </a:cubicBezTo>
                <a:cubicBezTo>
                  <a:pt x="2635" y="933"/>
                  <a:pt x="2623" y="957"/>
                  <a:pt x="2605" y="969"/>
                </a:cubicBezTo>
                <a:cubicBezTo>
                  <a:pt x="2605" y="969"/>
                  <a:pt x="2605" y="969"/>
                  <a:pt x="1569" y="1787"/>
                </a:cubicBezTo>
                <a:lnTo>
                  <a:pt x="1569" y="1787"/>
                </a:lnTo>
              </a:path>
            </a:pathLst>
          </a:custGeom>
          <a:solidFill>
            <a:srgbClr val="1E4682"/>
          </a:solidFill>
          <a:ln>
            <a:noFill/>
          </a:ln>
          <a:effectLst/>
        </p:spPr>
        <p:txBody>
          <a:bodyPr wrap="none" anchor="ctr"/>
          <a:lstStyle/>
          <a:p>
            <a:pPr defTabSz="3250265">
              <a:defRPr/>
            </a:pPr>
            <a:endParaRPr lang="en-US" sz="17065">
              <a:solidFill>
                <a:srgbClr val="445469"/>
              </a:solidFill>
            </a:endParaRPr>
          </a:p>
        </p:txBody>
      </p:sp>
      <p:sp>
        <p:nvSpPr>
          <p:cNvPr id="15" name="Freeform 1585">
            <a:extLst>
              <a:ext uri="{FF2B5EF4-FFF2-40B4-BE49-F238E27FC236}">
                <a16:creationId xmlns:a16="http://schemas.microsoft.com/office/drawing/2014/main" id="{509D6315-3833-457B-8D14-7D61672F8EB8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390796" y="4485594"/>
            <a:ext cx="299739" cy="206022"/>
          </a:xfrm>
          <a:custGeom>
            <a:avLst/>
            <a:gdLst>
              <a:gd name="T0" fmla="*/ 1569 w 2636"/>
              <a:gd name="T1" fmla="*/ 1787 h 1812"/>
              <a:gd name="T2" fmla="*/ 1484 w 2636"/>
              <a:gd name="T3" fmla="*/ 1799 h 1812"/>
              <a:gd name="T4" fmla="*/ 1436 w 2636"/>
              <a:gd name="T5" fmla="*/ 1720 h 1812"/>
              <a:gd name="T6" fmla="*/ 1436 w 2636"/>
              <a:gd name="T7" fmla="*/ 1436 h 1812"/>
              <a:gd name="T8" fmla="*/ 0 w 2636"/>
              <a:gd name="T9" fmla="*/ 1436 h 1812"/>
              <a:gd name="T10" fmla="*/ 0 w 2636"/>
              <a:gd name="T11" fmla="*/ 375 h 1812"/>
              <a:gd name="T12" fmla="*/ 1436 w 2636"/>
              <a:gd name="T13" fmla="*/ 375 h 1812"/>
              <a:gd name="T14" fmla="*/ 1436 w 2636"/>
              <a:gd name="T15" fmla="*/ 85 h 1812"/>
              <a:gd name="T16" fmla="*/ 1484 w 2636"/>
              <a:gd name="T17" fmla="*/ 12 h 1812"/>
              <a:gd name="T18" fmla="*/ 1569 w 2636"/>
              <a:gd name="T19" fmla="*/ 24 h 1812"/>
              <a:gd name="T20" fmla="*/ 2605 w 2636"/>
              <a:gd name="T21" fmla="*/ 836 h 1812"/>
              <a:gd name="T22" fmla="*/ 2635 w 2636"/>
              <a:gd name="T23" fmla="*/ 903 h 1812"/>
              <a:gd name="T24" fmla="*/ 2605 w 2636"/>
              <a:gd name="T25" fmla="*/ 969 h 1812"/>
              <a:gd name="T26" fmla="*/ 1569 w 2636"/>
              <a:gd name="T27" fmla="*/ 1787 h 1812"/>
              <a:gd name="T28" fmla="*/ 1569 w 2636"/>
              <a:gd name="T29" fmla="*/ 1787 h 18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636" h="1812">
                <a:moveTo>
                  <a:pt x="1569" y="1787"/>
                </a:moveTo>
                <a:cubicBezTo>
                  <a:pt x="1545" y="1805"/>
                  <a:pt x="1509" y="1811"/>
                  <a:pt x="1484" y="1799"/>
                </a:cubicBezTo>
                <a:cubicBezTo>
                  <a:pt x="1454" y="1781"/>
                  <a:pt x="1436" y="1751"/>
                  <a:pt x="1436" y="1720"/>
                </a:cubicBezTo>
                <a:cubicBezTo>
                  <a:pt x="1436" y="1720"/>
                  <a:pt x="1436" y="1720"/>
                  <a:pt x="1436" y="1436"/>
                </a:cubicBezTo>
                <a:cubicBezTo>
                  <a:pt x="1436" y="1436"/>
                  <a:pt x="1436" y="1436"/>
                  <a:pt x="0" y="1436"/>
                </a:cubicBezTo>
                <a:cubicBezTo>
                  <a:pt x="0" y="1436"/>
                  <a:pt x="0" y="1436"/>
                  <a:pt x="0" y="375"/>
                </a:cubicBezTo>
                <a:cubicBezTo>
                  <a:pt x="0" y="375"/>
                  <a:pt x="0" y="375"/>
                  <a:pt x="1436" y="375"/>
                </a:cubicBezTo>
                <a:cubicBezTo>
                  <a:pt x="1436" y="375"/>
                  <a:pt x="1436" y="375"/>
                  <a:pt x="1436" y="85"/>
                </a:cubicBezTo>
                <a:cubicBezTo>
                  <a:pt x="1436" y="54"/>
                  <a:pt x="1454" y="24"/>
                  <a:pt x="1484" y="12"/>
                </a:cubicBezTo>
                <a:cubicBezTo>
                  <a:pt x="1509" y="0"/>
                  <a:pt x="1545" y="0"/>
                  <a:pt x="1569" y="24"/>
                </a:cubicBezTo>
                <a:cubicBezTo>
                  <a:pt x="1569" y="24"/>
                  <a:pt x="1569" y="24"/>
                  <a:pt x="2605" y="836"/>
                </a:cubicBezTo>
                <a:cubicBezTo>
                  <a:pt x="2623" y="854"/>
                  <a:pt x="2635" y="878"/>
                  <a:pt x="2635" y="903"/>
                </a:cubicBezTo>
                <a:cubicBezTo>
                  <a:pt x="2635" y="933"/>
                  <a:pt x="2623" y="957"/>
                  <a:pt x="2605" y="969"/>
                </a:cubicBezTo>
                <a:cubicBezTo>
                  <a:pt x="2605" y="969"/>
                  <a:pt x="2605" y="969"/>
                  <a:pt x="1569" y="1787"/>
                </a:cubicBezTo>
                <a:lnTo>
                  <a:pt x="1569" y="1787"/>
                </a:lnTo>
              </a:path>
            </a:pathLst>
          </a:custGeom>
          <a:solidFill>
            <a:srgbClr val="1E4682"/>
          </a:solidFill>
          <a:ln>
            <a:noFill/>
          </a:ln>
          <a:effectLst/>
        </p:spPr>
        <p:txBody>
          <a:bodyPr wrap="none" anchor="ctr"/>
          <a:lstStyle/>
          <a:p>
            <a:pPr defTabSz="3250265">
              <a:defRPr/>
            </a:pPr>
            <a:endParaRPr lang="en-US" sz="17065">
              <a:solidFill>
                <a:srgbClr val="445469"/>
              </a:solidFill>
            </a:endParaRPr>
          </a:p>
        </p:txBody>
      </p:sp>
      <p:sp>
        <p:nvSpPr>
          <p:cNvPr id="16" name="Freeform 1585">
            <a:extLst>
              <a:ext uri="{FF2B5EF4-FFF2-40B4-BE49-F238E27FC236}">
                <a16:creationId xmlns:a16="http://schemas.microsoft.com/office/drawing/2014/main" id="{C4D09EF9-8A03-4BE3-A86D-58A698029EE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390796" y="2896555"/>
            <a:ext cx="299739" cy="206022"/>
          </a:xfrm>
          <a:custGeom>
            <a:avLst/>
            <a:gdLst>
              <a:gd name="T0" fmla="*/ 1569 w 2636"/>
              <a:gd name="T1" fmla="*/ 1787 h 1812"/>
              <a:gd name="T2" fmla="*/ 1484 w 2636"/>
              <a:gd name="T3" fmla="*/ 1799 h 1812"/>
              <a:gd name="T4" fmla="*/ 1436 w 2636"/>
              <a:gd name="T5" fmla="*/ 1720 h 1812"/>
              <a:gd name="T6" fmla="*/ 1436 w 2636"/>
              <a:gd name="T7" fmla="*/ 1436 h 1812"/>
              <a:gd name="T8" fmla="*/ 0 w 2636"/>
              <a:gd name="T9" fmla="*/ 1436 h 1812"/>
              <a:gd name="T10" fmla="*/ 0 w 2636"/>
              <a:gd name="T11" fmla="*/ 375 h 1812"/>
              <a:gd name="T12" fmla="*/ 1436 w 2636"/>
              <a:gd name="T13" fmla="*/ 375 h 1812"/>
              <a:gd name="T14" fmla="*/ 1436 w 2636"/>
              <a:gd name="T15" fmla="*/ 85 h 1812"/>
              <a:gd name="T16" fmla="*/ 1484 w 2636"/>
              <a:gd name="T17" fmla="*/ 12 h 1812"/>
              <a:gd name="T18" fmla="*/ 1569 w 2636"/>
              <a:gd name="T19" fmla="*/ 24 h 1812"/>
              <a:gd name="T20" fmla="*/ 2605 w 2636"/>
              <a:gd name="T21" fmla="*/ 836 h 1812"/>
              <a:gd name="T22" fmla="*/ 2635 w 2636"/>
              <a:gd name="T23" fmla="*/ 903 h 1812"/>
              <a:gd name="T24" fmla="*/ 2605 w 2636"/>
              <a:gd name="T25" fmla="*/ 969 h 1812"/>
              <a:gd name="T26" fmla="*/ 1569 w 2636"/>
              <a:gd name="T27" fmla="*/ 1787 h 1812"/>
              <a:gd name="T28" fmla="*/ 1569 w 2636"/>
              <a:gd name="T29" fmla="*/ 1787 h 18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636" h="1812">
                <a:moveTo>
                  <a:pt x="1569" y="1787"/>
                </a:moveTo>
                <a:cubicBezTo>
                  <a:pt x="1545" y="1805"/>
                  <a:pt x="1509" y="1811"/>
                  <a:pt x="1484" y="1799"/>
                </a:cubicBezTo>
                <a:cubicBezTo>
                  <a:pt x="1454" y="1781"/>
                  <a:pt x="1436" y="1751"/>
                  <a:pt x="1436" y="1720"/>
                </a:cubicBezTo>
                <a:cubicBezTo>
                  <a:pt x="1436" y="1720"/>
                  <a:pt x="1436" y="1720"/>
                  <a:pt x="1436" y="1436"/>
                </a:cubicBezTo>
                <a:cubicBezTo>
                  <a:pt x="1436" y="1436"/>
                  <a:pt x="1436" y="1436"/>
                  <a:pt x="0" y="1436"/>
                </a:cubicBezTo>
                <a:cubicBezTo>
                  <a:pt x="0" y="1436"/>
                  <a:pt x="0" y="1436"/>
                  <a:pt x="0" y="375"/>
                </a:cubicBezTo>
                <a:cubicBezTo>
                  <a:pt x="0" y="375"/>
                  <a:pt x="0" y="375"/>
                  <a:pt x="1436" y="375"/>
                </a:cubicBezTo>
                <a:cubicBezTo>
                  <a:pt x="1436" y="375"/>
                  <a:pt x="1436" y="375"/>
                  <a:pt x="1436" y="85"/>
                </a:cubicBezTo>
                <a:cubicBezTo>
                  <a:pt x="1436" y="54"/>
                  <a:pt x="1454" y="24"/>
                  <a:pt x="1484" y="12"/>
                </a:cubicBezTo>
                <a:cubicBezTo>
                  <a:pt x="1509" y="0"/>
                  <a:pt x="1545" y="0"/>
                  <a:pt x="1569" y="24"/>
                </a:cubicBezTo>
                <a:cubicBezTo>
                  <a:pt x="1569" y="24"/>
                  <a:pt x="1569" y="24"/>
                  <a:pt x="2605" y="836"/>
                </a:cubicBezTo>
                <a:cubicBezTo>
                  <a:pt x="2623" y="854"/>
                  <a:pt x="2635" y="878"/>
                  <a:pt x="2635" y="903"/>
                </a:cubicBezTo>
                <a:cubicBezTo>
                  <a:pt x="2635" y="933"/>
                  <a:pt x="2623" y="957"/>
                  <a:pt x="2605" y="969"/>
                </a:cubicBezTo>
                <a:cubicBezTo>
                  <a:pt x="2605" y="969"/>
                  <a:pt x="2605" y="969"/>
                  <a:pt x="1569" y="1787"/>
                </a:cubicBezTo>
                <a:lnTo>
                  <a:pt x="1569" y="1787"/>
                </a:lnTo>
              </a:path>
            </a:pathLst>
          </a:custGeom>
          <a:solidFill>
            <a:srgbClr val="1E4682"/>
          </a:solidFill>
          <a:ln>
            <a:noFill/>
          </a:ln>
          <a:effectLst/>
        </p:spPr>
        <p:txBody>
          <a:bodyPr wrap="none" anchor="ctr"/>
          <a:lstStyle/>
          <a:p>
            <a:pPr defTabSz="3250265">
              <a:defRPr/>
            </a:pPr>
            <a:endParaRPr lang="en-US" sz="17065">
              <a:solidFill>
                <a:srgbClr val="445469"/>
              </a:solidFill>
            </a:endParaRPr>
          </a:p>
        </p:txBody>
      </p:sp>
      <p:sp>
        <p:nvSpPr>
          <p:cNvPr id="17" name="Freeform 1585">
            <a:extLst>
              <a:ext uri="{FF2B5EF4-FFF2-40B4-BE49-F238E27FC236}">
                <a16:creationId xmlns:a16="http://schemas.microsoft.com/office/drawing/2014/main" id="{A1F0A809-1FC5-4389-B7AA-8C560E554E1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0009397" y="2896555"/>
            <a:ext cx="299738" cy="206021"/>
          </a:xfrm>
          <a:custGeom>
            <a:avLst/>
            <a:gdLst>
              <a:gd name="T0" fmla="*/ 1569 w 2636"/>
              <a:gd name="T1" fmla="*/ 1787 h 1812"/>
              <a:gd name="T2" fmla="*/ 1484 w 2636"/>
              <a:gd name="T3" fmla="*/ 1799 h 1812"/>
              <a:gd name="T4" fmla="*/ 1436 w 2636"/>
              <a:gd name="T5" fmla="*/ 1720 h 1812"/>
              <a:gd name="T6" fmla="*/ 1436 w 2636"/>
              <a:gd name="T7" fmla="*/ 1436 h 1812"/>
              <a:gd name="T8" fmla="*/ 0 w 2636"/>
              <a:gd name="T9" fmla="*/ 1436 h 1812"/>
              <a:gd name="T10" fmla="*/ 0 w 2636"/>
              <a:gd name="T11" fmla="*/ 375 h 1812"/>
              <a:gd name="T12" fmla="*/ 1436 w 2636"/>
              <a:gd name="T13" fmla="*/ 375 h 1812"/>
              <a:gd name="T14" fmla="*/ 1436 w 2636"/>
              <a:gd name="T15" fmla="*/ 85 h 1812"/>
              <a:gd name="T16" fmla="*/ 1484 w 2636"/>
              <a:gd name="T17" fmla="*/ 12 h 1812"/>
              <a:gd name="T18" fmla="*/ 1569 w 2636"/>
              <a:gd name="T19" fmla="*/ 24 h 1812"/>
              <a:gd name="T20" fmla="*/ 2605 w 2636"/>
              <a:gd name="T21" fmla="*/ 836 h 1812"/>
              <a:gd name="T22" fmla="*/ 2635 w 2636"/>
              <a:gd name="T23" fmla="*/ 903 h 1812"/>
              <a:gd name="T24" fmla="*/ 2605 w 2636"/>
              <a:gd name="T25" fmla="*/ 969 h 1812"/>
              <a:gd name="T26" fmla="*/ 1569 w 2636"/>
              <a:gd name="T27" fmla="*/ 1787 h 1812"/>
              <a:gd name="T28" fmla="*/ 1569 w 2636"/>
              <a:gd name="T29" fmla="*/ 1787 h 18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636" h="1812">
                <a:moveTo>
                  <a:pt x="1569" y="1787"/>
                </a:moveTo>
                <a:cubicBezTo>
                  <a:pt x="1545" y="1805"/>
                  <a:pt x="1509" y="1811"/>
                  <a:pt x="1484" y="1799"/>
                </a:cubicBezTo>
                <a:cubicBezTo>
                  <a:pt x="1454" y="1781"/>
                  <a:pt x="1436" y="1751"/>
                  <a:pt x="1436" y="1720"/>
                </a:cubicBezTo>
                <a:cubicBezTo>
                  <a:pt x="1436" y="1720"/>
                  <a:pt x="1436" y="1720"/>
                  <a:pt x="1436" y="1436"/>
                </a:cubicBezTo>
                <a:cubicBezTo>
                  <a:pt x="1436" y="1436"/>
                  <a:pt x="1436" y="1436"/>
                  <a:pt x="0" y="1436"/>
                </a:cubicBezTo>
                <a:cubicBezTo>
                  <a:pt x="0" y="1436"/>
                  <a:pt x="0" y="1436"/>
                  <a:pt x="0" y="375"/>
                </a:cubicBezTo>
                <a:cubicBezTo>
                  <a:pt x="0" y="375"/>
                  <a:pt x="0" y="375"/>
                  <a:pt x="1436" y="375"/>
                </a:cubicBezTo>
                <a:cubicBezTo>
                  <a:pt x="1436" y="375"/>
                  <a:pt x="1436" y="375"/>
                  <a:pt x="1436" y="85"/>
                </a:cubicBezTo>
                <a:cubicBezTo>
                  <a:pt x="1436" y="54"/>
                  <a:pt x="1454" y="24"/>
                  <a:pt x="1484" y="12"/>
                </a:cubicBezTo>
                <a:cubicBezTo>
                  <a:pt x="1509" y="0"/>
                  <a:pt x="1545" y="0"/>
                  <a:pt x="1569" y="24"/>
                </a:cubicBezTo>
                <a:cubicBezTo>
                  <a:pt x="1569" y="24"/>
                  <a:pt x="1569" y="24"/>
                  <a:pt x="2605" y="836"/>
                </a:cubicBezTo>
                <a:cubicBezTo>
                  <a:pt x="2623" y="854"/>
                  <a:pt x="2635" y="878"/>
                  <a:pt x="2635" y="903"/>
                </a:cubicBezTo>
                <a:cubicBezTo>
                  <a:pt x="2635" y="933"/>
                  <a:pt x="2623" y="957"/>
                  <a:pt x="2605" y="969"/>
                </a:cubicBezTo>
                <a:cubicBezTo>
                  <a:pt x="2605" y="969"/>
                  <a:pt x="2605" y="969"/>
                  <a:pt x="1569" y="1787"/>
                </a:cubicBezTo>
                <a:lnTo>
                  <a:pt x="1569" y="1787"/>
                </a:lnTo>
              </a:path>
            </a:pathLst>
          </a:custGeom>
          <a:solidFill>
            <a:srgbClr val="1E4682"/>
          </a:solidFill>
          <a:ln>
            <a:noFill/>
          </a:ln>
          <a:effectLst/>
        </p:spPr>
        <p:txBody>
          <a:bodyPr wrap="none" anchor="ctr"/>
          <a:lstStyle/>
          <a:p>
            <a:pPr defTabSz="3250265">
              <a:defRPr/>
            </a:pPr>
            <a:endParaRPr lang="en-US" sz="17065">
              <a:solidFill>
                <a:srgbClr val="445469"/>
              </a:solidFill>
            </a:endParaRPr>
          </a:p>
        </p:txBody>
      </p:sp>
      <p:sp>
        <p:nvSpPr>
          <p:cNvPr id="18" name="Freeform 1585">
            <a:extLst>
              <a:ext uri="{FF2B5EF4-FFF2-40B4-BE49-F238E27FC236}">
                <a16:creationId xmlns:a16="http://schemas.microsoft.com/office/drawing/2014/main" id="{A3CA6E1B-1A7B-4F87-BA76-BBE3AB2724C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553499" y="4487520"/>
            <a:ext cx="299737" cy="206020"/>
          </a:xfrm>
          <a:custGeom>
            <a:avLst/>
            <a:gdLst>
              <a:gd name="T0" fmla="*/ 1569 w 2636"/>
              <a:gd name="T1" fmla="*/ 1787 h 1812"/>
              <a:gd name="T2" fmla="*/ 1484 w 2636"/>
              <a:gd name="T3" fmla="*/ 1799 h 1812"/>
              <a:gd name="T4" fmla="*/ 1436 w 2636"/>
              <a:gd name="T5" fmla="*/ 1720 h 1812"/>
              <a:gd name="T6" fmla="*/ 1436 w 2636"/>
              <a:gd name="T7" fmla="*/ 1436 h 1812"/>
              <a:gd name="T8" fmla="*/ 0 w 2636"/>
              <a:gd name="T9" fmla="*/ 1436 h 1812"/>
              <a:gd name="T10" fmla="*/ 0 w 2636"/>
              <a:gd name="T11" fmla="*/ 375 h 1812"/>
              <a:gd name="T12" fmla="*/ 1436 w 2636"/>
              <a:gd name="T13" fmla="*/ 375 h 1812"/>
              <a:gd name="T14" fmla="*/ 1436 w 2636"/>
              <a:gd name="T15" fmla="*/ 85 h 1812"/>
              <a:gd name="T16" fmla="*/ 1484 w 2636"/>
              <a:gd name="T17" fmla="*/ 12 h 1812"/>
              <a:gd name="T18" fmla="*/ 1569 w 2636"/>
              <a:gd name="T19" fmla="*/ 24 h 1812"/>
              <a:gd name="T20" fmla="*/ 2605 w 2636"/>
              <a:gd name="T21" fmla="*/ 836 h 1812"/>
              <a:gd name="T22" fmla="*/ 2635 w 2636"/>
              <a:gd name="T23" fmla="*/ 903 h 1812"/>
              <a:gd name="T24" fmla="*/ 2605 w 2636"/>
              <a:gd name="T25" fmla="*/ 969 h 1812"/>
              <a:gd name="T26" fmla="*/ 1569 w 2636"/>
              <a:gd name="T27" fmla="*/ 1787 h 1812"/>
              <a:gd name="T28" fmla="*/ 1569 w 2636"/>
              <a:gd name="T29" fmla="*/ 1787 h 18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636" h="1812">
                <a:moveTo>
                  <a:pt x="1569" y="1787"/>
                </a:moveTo>
                <a:cubicBezTo>
                  <a:pt x="1545" y="1805"/>
                  <a:pt x="1509" y="1811"/>
                  <a:pt x="1484" y="1799"/>
                </a:cubicBezTo>
                <a:cubicBezTo>
                  <a:pt x="1454" y="1781"/>
                  <a:pt x="1436" y="1751"/>
                  <a:pt x="1436" y="1720"/>
                </a:cubicBezTo>
                <a:cubicBezTo>
                  <a:pt x="1436" y="1720"/>
                  <a:pt x="1436" y="1720"/>
                  <a:pt x="1436" y="1436"/>
                </a:cubicBezTo>
                <a:cubicBezTo>
                  <a:pt x="1436" y="1436"/>
                  <a:pt x="1436" y="1436"/>
                  <a:pt x="0" y="1436"/>
                </a:cubicBezTo>
                <a:cubicBezTo>
                  <a:pt x="0" y="1436"/>
                  <a:pt x="0" y="1436"/>
                  <a:pt x="0" y="375"/>
                </a:cubicBezTo>
                <a:cubicBezTo>
                  <a:pt x="0" y="375"/>
                  <a:pt x="0" y="375"/>
                  <a:pt x="1436" y="375"/>
                </a:cubicBezTo>
                <a:cubicBezTo>
                  <a:pt x="1436" y="375"/>
                  <a:pt x="1436" y="375"/>
                  <a:pt x="1436" y="85"/>
                </a:cubicBezTo>
                <a:cubicBezTo>
                  <a:pt x="1436" y="54"/>
                  <a:pt x="1454" y="24"/>
                  <a:pt x="1484" y="12"/>
                </a:cubicBezTo>
                <a:cubicBezTo>
                  <a:pt x="1509" y="0"/>
                  <a:pt x="1545" y="0"/>
                  <a:pt x="1569" y="24"/>
                </a:cubicBezTo>
                <a:cubicBezTo>
                  <a:pt x="1569" y="24"/>
                  <a:pt x="1569" y="24"/>
                  <a:pt x="2605" y="836"/>
                </a:cubicBezTo>
                <a:cubicBezTo>
                  <a:pt x="2623" y="854"/>
                  <a:pt x="2635" y="878"/>
                  <a:pt x="2635" y="903"/>
                </a:cubicBezTo>
                <a:cubicBezTo>
                  <a:pt x="2635" y="933"/>
                  <a:pt x="2623" y="957"/>
                  <a:pt x="2605" y="969"/>
                </a:cubicBezTo>
                <a:cubicBezTo>
                  <a:pt x="2605" y="969"/>
                  <a:pt x="2605" y="969"/>
                  <a:pt x="1569" y="1787"/>
                </a:cubicBezTo>
                <a:lnTo>
                  <a:pt x="1569" y="1787"/>
                </a:lnTo>
              </a:path>
            </a:pathLst>
          </a:custGeom>
          <a:solidFill>
            <a:srgbClr val="1E4682"/>
          </a:solidFill>
          <a:ln>
            <a:noFill/>
          </a:ln>
          <a:effectLst/>
        </p:spPr>
        <p:txBody>
          <a:bodyPr wrap="none" anchor="ctr"/>
          <a:lstStyle/>
          <a:p>
            <a:pPr defTabSz="3250265">
              <a:defRPr/>
            </a:pPr>
            <a:endParaRPr lang="en-US" sz="17065">
              <a:solidFill>
                <a:srgbClr val="445469"/>
              </a:solidFill>
            </a:endParaRP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20EF2C6C-2179-4CF6-8743-80B3E795B13C}"/>
              </a:ext>
            </a:extLst>
          </p:cNvPr>
          <p:cNvGrpSpPr/>
          <p:nvPr/>
        </p:nvGrpSpPr>
        <p:grpSpPr>
          <a:xfrm>
            <a:off x="1693699" y="3252844"/>
            <a:ext cx="788010" cy="788010"/>
            <a:chOff x="1104100" y="3254764"/>
            <a:chExt cx="914175" cy="914175"/>
          </a:xfrm>
          <a:solidFill>
            <a:srgbClr val="1E4682"/>
          </a:solidFill>
        </p:grpSpPr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16CE18FE-25D6-4431-93E9-2627022C603A}"/>
                </a:ext>
              </a:extLst>
            </p:cNvPr>
            <p:cNvSpPr/>
            <p:nvPr/>
          </p:nvSpPr>
          <p:spPr>
            <a:xfrm>
              <a:off x="1104100" y="3254764"/>
              <a:ext cx="914175" cy="9141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3200"/>
            </a:p>
          </p:txBody>
        </p:sp>
        <p:pic>
          <p:nvPicPr>
            <p:cNvPr id="55" name="Gráfico 54">
              <a:extLst>
                <a:ext uri="{FF2B5EF4-FFF2-40B4-BE49-F238E27FC236}">
                  <a16:creationId xmlns:a16="http://schemas.microsoft.com/office/drawing/2014/main" id="{F5C9E967-B08E-4915-9F70-AFE0A41A1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281189" y="3384773"/>
              <a:ext cx="559996" cy="654155"/>
            </a:xfrm>
            <a:prstGeom prst="rect">
              <a:avLst/>
            </a:prstGeom>
          </p:spPr>
        </p:pic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1EB5BCBC-3F15-43F2-9E0E-E1EEA3B72591}"/>
              </a:ext>
            </a:extLst>
          </p:cNvPr>
          <p:cNvGrpSpPr/>
          <p:nvPr/>
        </p:nvGrpSpPr>
        <p:grpSpPr>
          <a:xfrm>
            <a:off x="3309363" y="3252844"/>
            <a:ext cx="788010" cy="788010"/>
            <a:chOff x="2982908" y="3254764"/>
            <a:chExt cx="914175" cy="914175"/>
          </a:xfrm>
          <a:solidFill>
            <a:srgbClr val="1E4682"/>
          </a:solidFill>
        </p:grpSpPr>
        <p:sp>
          <p:nvSpPr>
            <p:cNvPr id="52" name="Elipse 51">
              <a:extLst>
                <a:ext uri="{FF2B5EF4-FFF2-40B4-BE49-F238E27FC236}">
                  <a16:creationId xmlns:a16="http://schemas.microsoft.com/office/drawing/2014/main" id="{DCF863B1-723F-49BA-A8F0-60ED7733AC0B}"/>
                </a:ext>
              </a:extLst>
            </p:cNvPr>
            <p:cNvSpPr/>
            <p:nvPr/>
          </p:nvSpPr>
          <p:spPr>
            <a:xfrm>
              <a:off x="2982908" y="3254764"/>
              <a:ext cx="914175" cy="9141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3200"/>
            </a:p>
          </p:txBody>
        </p:sp>
        <p:pic>
          <p:nvPicPr>
            <p:cNvPr id="53" name="Gráfico 52">
              <a:extLst>
                <a:ext uri="{FF2B5EF4-FFF2-40B4-BE49-F238E27FC236}">
                  <a16:creationId xmlns:a16="http://schemas.microsoft.com/office/drawing/2014/main" id="{8EE410D9-80F2-4FC9-91C9-C718A2B52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141826" y="3413681"/>
              <a:ext cx="596338" cy="596338"/>
            </a:xfrm>
            <a:prstGeom prst="rect">
              <a:avLst/>
            </a:prstGeom>
          </p:spPr>
        </p:pic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C6EB639E-24CA-4DF0-8BD5-FF698654D9F7}"/>
              </a:ext>
            </a:extLst>
          </p:cNvPr>
          <p:cNvGrpSpPr/>
          <p:nvPr/>
        </p:nvGrpSpPr>
        <p:grpSpPr>
          <a:xfrm>
            <a:off x="3318493" y="4854468"/>
            <a:ext cx="788010" cy="788010"/>
            <a:chOff x="2934649" y="5243266"/>
            <a:chExt cx="914175" cy="914175"/>
          </a:xfrm>
          <a:solidFill>
            <a:srgbClr val="1E4682"/>
          </a:solidFill>
        </p:grpSpPr>
        <p:sp>
          <p:nvSpPr>
            <p:cNvPr id="50" name="Elipse 49">
              <a:extLst>
                <a:ext uri="{FF2B5EF4-FFF2-40B4-BE49-F238E27FC236}">
                  <a16:creationId xmlns:a16="http://schemas.microsoft.com/office/drawing/2014/main" id="{2F0D9AF9-F76C-427A-93EA-2B5B8C3C5DF6}"/>
                </a:ext>
              </a:extLst>
            </p:cNvPr>
            <p:cNvSpPr/>
            <p:nvPr/>
          </p:nvSpPr>
          <p:spPr>
            <a:xfrm>
              <a:off x="2934649" y="5243266"/>
              <a:ext cx="914175" cy="9141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3200"/>
            </a:p>
          </p:txBody>
        </p:sp>
        <p:pic>
          <p:nvPicPr>
            <p:cNvPr id="51" name="Gráfico 50">
              <a:extLst>
                <a:ext uri="{FF2B5EF4-FFF2-40B4-BE49-F238E27FC236}">
                  <a16:creationId xmlns:a16="http://schemas.microsoft.com/office/drawing/2014/main" id="{47C7154A-352A-4DF9-BE2D-3DB8CE9B6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045766" y="5438524"/>
              <a:ext cx="682238" cy="523655"/>
            </a:xfrm>
            <a:prstGeom prst="rect">
              <a:avLst/>
            </a:prstGeom>
          </p:spPr>
        </p:pic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AC014C3A-B8DC-4C5B-B580-C738170E3ED5}"/>
              </a:ext>
            </a:extLst>
          </p:cNvPr>
          <p:cNvGrpSpPr/>
          <p:nvPr/>
        </p:nvGrpSpPr>
        <p:grpSpPr>
          <a:xfrm>
            <a:off x="6554325" y="4854468"/>
            <a:ext cx="788010" cy="788010"/>
            <a:chOff x="4756533" y="5243264"/>
            <a:chExt cx="914175" cy="914175"/>
          </a:xfrm>
        </p:grpSpPr>
        <p:sp>
          <p:nvSpPr>
            <p:cNvPr id="48" name="Elipse 47">
              <a:extLst>
                <a:ext uri="{FF2B5EF4-FFF2-40B4-BE49-F238E27FC236}">
                  <a16:creationId xmlns:a16="http://schemas.microsoft.com/office/drawing/2014/main" id="{55C1D31A-4FDF-4C9E-9DA4-9A3E9A9AD695}"/>
                </a:ext>
              </a:extLst>
            </p:cNvPr>
            <p:cNvSpPr/>
            <p:nvPr/>
          </p:nvSpPr>
          <p:spPr>
            <a:xfrm>
              <a:off x="4756533" y="5243264"/>
              <a:ext cx="914175" cy="9141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3200"/>
            </a:p>
          </p:txBody>
        </p:sp>
        <p:pic>
          <p:nvPicPr>
            <p:cNvPr id="49" name="Gráfico 48">
              <a:extLst>
                <a:ext uri="{FF2B5EF4-FFF2-40B4-BE49-F238E27FC236}">
                  <a16:creationId xmlns:a16="http://schemas.microsoft.com/office/drawing/2014/main" id="{29B838C5-BCE7-4B84-B125-108CE472A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4927015" y="5450018"/>
              <a:ext cx="573211" cy="479053"/>
            </a:xfrm>
            <a:prstGeom prst="rect">
              <a:avLst/>
            </a:prstGeom>
          </p:spPr>
        </p:pic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6A3B3459-B31A-43B7-A5A4-0DB8B4C099EE}"/>
              </a:ext>
            </a:extLst>
          </p:cNvPr>
          <p:cNvGrpSpPr/>
          <p:nvPr/>
        </p:nvGrpSpPr>
        <p:grpSpPr>
          <a:xfrm>
            <a:off x="8121467" y="1649436"/>
            <a:ext cx="788010" cy="788010"/>
            <a:chOff x="8256003" y="1266266"/>
            <a:chExt cx="914175" cy="914175"/>
          </a:xfrm>
          <a:solidFill>
            <a:srgbClr val="1E4682"/>
          </a:solidFill>
        </p:grpSpPr>
        <p:sp>
          <p:nvSpPr>
            <p:cNvPr id="46" name="Elipse 45">
              <a:extLst>
                <a:ext uri="{FF2B5EF4-FFF2-40B4-BE49-F238E27FC236}">
                  <a16:creationId xmlns:a16="http://schemas.microsoft.com/office/drawing/2014/main" id="{32B96031-A2F0-4B6F-ABED-A3ECE8BB1061}"/>
                </a:ext>
              </a:extLst>
            </p:cNvPr>
            <p:cNvSpPr/>
            <p:nvPr/>
          </p:nvSpPr>
          <p:spPr>
            <a:xfrm>
              <a:off x="8256003" y="1266266"/>
              <a:ext cx="914175" cy="9141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3200"/>
            </a:p>
          </p:txBody>
        </p:sp>
        <p:pic>
          <p:nvPicPr>
            <p:cNvPr id="47" name="Gráfico 46">
              <a:extLst>
                <a:ext uri="{FF2B5EF4-FFF2-40B4-BE49-F238E27FC236}">
                  <a16:creationId xmlns:a16="http://schemas.microsoft.com/office/drawing/2014/main" id="{C6594ECD-B488-4EB5-B0C2-FDF90AFE7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8448784" y="1487130"/>
              <a:ext cx="528611" cy="472445"/>
            </a:xfrm>
            <a:prstGeom prst="rect">
              <a:avLst/>
            </a:prstGeom>
          </p:spPr>
        </p:pic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5C3D9377-3508-4D7D-B38A-1F15279498E1}"/>
              </a:ext>
            </a:extLst>
          </p:cNvPr>
          <p:cNvGrpSpPr/>
          <p:nvPr/>
        </p:nvGrpSpPr>
        <p:grpSpPr>
          <a:xfrm>
            <a:off x="9765261" y="1641501"/>
            <a:ext cx="788010" cy="788010"/>
            <a:chOff x="10104384" y="1257694"/>
            <a:chExt cx="914175" cy="914175"/>
          </a:xfrm>
          <a:solidFill>
            <a:srgbClr val="1E4682"/>
          </a:solidFill>
        </p:grpSpPr>
        <p:sp>
          <p:nvSpPr>
            <p:cNvPr id="44" name="Elipse 43">
              <a:extLst>
                <a:ext uri="{FF2B5EF4-FFF2-40B4-BE49-F238E27FC236}">
                  <a16:creationId xmlns:a16="http://schemas.microsoft.com/office/drawing/2014/main" id="{A1548EA3-9BB3-4075-ABA8-43C6D27A4BDC}"/>
                </a:ext>
              </a:extLst>
            </p:cNvPr>
            <p:cNvSpPr/>
            <p:nvPr/>
          </p:nvSpPr>
          <p:spPr>
            <a:xfrm>
              <a:off x="10104384" y="1257694"/>
              <a:ext cx="914175" cy="9141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3200"/>
            </a:p>
          </p:txBody>
        </p:sp>
        <p:pic>
          <p:nvPicPr>
            <p:cNvPr id="45" name="Gráfico 44">
              <a:extLst>
                <a:ext uri="{FF2B5EF4-FFF2-40B4-BE49-F238E27FC236}">
                  <a16:creationId xmlns:a16="http://schemas.microsoft.com/office/drawing/2014/main" id="{4E16EC7E-B538-4174-BD79-26A34F48F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0304395" y="1466782"/>
              <a:ext cx="525305" cy="520350"/>
            </a:xfrm>
            <a:prstGeom prst="rect">
              <a:avLst/>
            </a:prstGeom>
          </p:spPr>
        </p:pic>
      </p:grpSp>
      <p:sp>
        <p:nvSpPr>
          <p:cNvPr id="25" name="CuadroTexto 24">
            <a:extLst>
              <a:ext uri="{FF2B5EF4-FFF2-40B4-BE49-F238E27FC236}">
                <a16:creationId xmlns:a16="http://schemas.microsoft.com/office/drawing/2014/main" id="{282BFC72-D2CE-4023-934F-A2EA52A68990}"/>
              </a:ext>
            </a:extLst>
          </p:cNvPr>
          <p:cNvSpPr txBox="1"/>
          <p:nvPr/>
        </p:nvSpPr>
        <p:spPr>
          <a:xfrm>
            <a:off x="1607398" y="4050247"/>
            <a:ext cx="96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900" dirty="0">
                <a:latin typeface="Open Sans" pitchFamily="2" charset="0"/>
                <a:ea typeface="Open Sans" pitchFamily="2" charset="0"/>
                <a:cs typeface="Open Sans" pitchFamily="2" charset="0"/>
              </a:rPr>
              <a:t>1. Línea de investigación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D3EA629E-C6AB-4AC3-9C0F-DDFD06AE61AF}"/>
              </a:ext>
            </a:extLst>
          </p:cNvPr>
          <p:cNvSpPr txBox="1"/>
          <p:nvPr/>
        </p:nvSpPr>
        <p:spPr>
          <a:xfrm>
            <a:off x="3249434" y="4050247"/>
            <a:ext cx="819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900" dirty="0">
                <a:latin typeface="Open Sans" pitchFamily="2" charset="0"/>
                <a:ea typeface="Open Sans" pitchFamily="2" charset="0"/>
                <a:cs typeface="Open Sans" pitchFamily="2" charset="0"/>
              </a:rPr>
              <a:t>2. Propósito del estudio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7B093ED-38D0-46FC-86F3-DCA1AF193BAE}"/>
              </a:ext>
            </a:extLst>
          </p:cNvPr>
          <p:cNvSpPr txBox="1"/>
          <p:nvPr/>
        </p:nvSpPr>
        <p:spPr>
          <a:xfrm>
            <a:off x="3245838" y="5664983"/>
            <a:ext cx="936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900" dirty="0">
                <a:latin typeface="Open Sans" pitchFamily="2" charset="0"/>
                <a:ea typeface="Open Sans" pitchFamily="2" charset="0"/>
                <a:cs typeface="Open Sans" pitchFamily="2" charset="0"/>
              </a:rPr>
              <a:t>3. Población de estudio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4F32CCA2-04FF-4F99-B947-3673EC1D396F}"/>
              </a:ext>
            </a:extLst>
          </p:cNvPr>
          <p:cNvSpPr txBox="1"/>
          <p:nvPr/>
        </p:nvSpPr>
        <p:spPr>
          <a:xfrm>
            <a:off x="4953527" y="5664983"/>
            <a:ext cx="788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9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4. Marco teórico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FCAC347-B717-42C0-B091-0E28F6DDDE47}"/>
              </a:ext>
            </a:extLst>
          </p:cNvPr>
          <p:cNvSpPr txBox="1"/>
          <p:nvPr/>
        </p:nvSpPr>
        <p:spPr>
          <a:xfrm>
            <a:off x="6511751" y="5664983"/>
            <a:ext cx="9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9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5. Cuadro de variables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C7055FF4-BF70-4CF3-8F61-8DE901F7BBDF}"/>
              </a:ext>
            </a:extLst>
          </p:cNvPr>
          <p:cNvSpPr txBox="1"/>
          <p:nvPr/>
        </p:nvSpPr>
        <p:spPr>
          <a:xfrm>
            <a:off x="8159971" y="5664983"/>
            <a:ext cx="851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900" dirty="0">
                <a:latin typeface="Open Sans" pitchFamily="2" charset="0"/>
                <a:ea typeface="Open Sans" pitchFamily="2" charset="0"/>
                <a:cs typeface="Open Sans" pitchFamily="2" charset="0"/>
              </a:rPr>
              <a:t>6. Objetivos del estudio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D9ACC7BA-60B5-4B13-B5F8-F07313491377}"/>
              </a:ext>
            </a:extLst>
          </p:cNvPr>
          <p:cNvSpPr txBox="1"/>
          <p:nvPr/>
        </p:nvSpPr>
        <p:spPr>
          <a:xfrm>
            <a:off x="7979821" y="4065650"/>
            <a:ext cx="1116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900" dirty="0">
                <a:latin typeface="Open Sans" pitchFamily="2" charset="0"/>
                <a:ea typeface="Open Sans" pitchFamily="2" charset="0"/>
                <a:cs typeface="Open Sans" pitchFamily="2" charset="0"/>
              </a:rPr>
              <a:t>7. Planteamiento de hipótesis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7E8EED67-6861-472A-AD2E-EB177C769515}"/>
              </a:ext>
            </a:extLst>
          </p:cNvPr>
          <p:cNvSpPr txBox="1"/>
          <p:nvPr/>
        </p:nvSpPr>
        <p:spPr>
          <a:xfrm>
            <a:off x="8010359" y="2435329"/>
            <a:ext cx="10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900" dirty="0">
                <a:latin typeface="Open Sans" pitchFamily="2" charset="0"/>
                <a:ea typeface="Open Sans" pitchFamily="2" charset="0"/>
                <a:cs typeface="Open Sans" pitchFamily="2" charset="0"/>
              </a:rPr>
              <a:t>8. Selección de la muestra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7EBC2FF-B3C1-4A12-B739-C5916D3B3AC5}"/>
              </a:ext>
            </a:extLst>
          </p:cNvPr>
          <p:cNvSpPr txBox="1"/>
          <p:nvPr/>
        </p:nvSpPr>
        <p:spPr>
          <a:xfrm>
            <a:off x="9685725" y="2435329"/>
            <a:ext cx="947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900" dirty="0">
                <a:latin typeface="Open Sans" pitchFamily="2" charset="0"/>
                <a:ea typeface="Open Sans" pitchFamily="2" charset="0"/>
                <a:cs typeface="Open Sans" pitchFamily="2" charset="0"/>
              </a:rPr>
              <a:t>9. Recolección de datos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E06A4698-2216-4C40-9AA2-2568A7F5E912}"/>
              </a:ext>
            </a:extLst>
          </p:cNvPr>
          <p:cNvSpPr txBox="1"/>
          <p:nvPr/>
        </p:nvSpPr>
        <p:spPr>
          <a:xfrm>
            <a:off x="9620063" y="4050247"/>
            <a:ext cx="1116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900" dirty="0">
                <a:latin typeface="Open Sans" pitchFamily="2" charset="0"/>
                <a:ea typeface="Open Sans" pitchFamily="2" charset="0"/>
                <a:cs typeface="Open Sans" pitchFamily="2" charset="0"/>
              </a:rPr>
              <a:t>10. Instrumentos de medición</a:t>
            </a:r>
          </a:p>
        </p:txBody>
      </p:sp>
      <p:sp>
        <p:nvSpPr>
          <p:cNvPr id="35" name="Freeform 1585">
            <a:extLst>
              <a:ext uri="{FF2B5EF4-FFF2-40B4-BE49-F238E27FC236}">
                <a16:creationId xmlns:a16="http://schemas.microsoft.com/office/drawing/2014/main" id="{2901BD81-A5A2-445F-9211-CD1BA5D36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1875" y="5151564"/>
            <a:ext cx="299739" cy="206022"/>
          </a:xfrm>
          <a:custGeom>
            <a:avLst/>
            <a:gdLst>
              <a:gd name="T0" fmla="*/ 1569 w 2636"/>
              <a:gd name="T1" fmla="*/ 1787 h 1812"/>
              <a:gd name="T2" fmla="*/ 1484 w 2636"/>
              <a:gd name="T3" fmla="*/ 1799 h 1812"/>
              <a:gd name="T4" fmla="*/ 1436 w 2636"/>
              <a:gd name="T5" fmla="*/ 1720 h 1812"/>
              <a:gd name="T6" fmla="*/ 1436 w 2636"/>
              <a:gd name="T7" fmla="*/ 1436 h 1812"/>
              <a:gd name="T8" fmla="*/ 0 w 2636"/>
              <a:gd name="T9" fmla="*/ 1436 h 1812"/>
              <a:gd name="T10" fmla="*/ 0 w 2636"/>
              <a:gd name="T11" fmla="*/ 375 h 1812"/>
              <a:gd name="T12" fmla="*/ 1436 w 2636"/>
              <a:gd name="T13" fmla="*/ 375 h 1812"/>
              <a:gd name="T14" fmla="*/ 1436 w 2636"/>
              <a:gd name="T15" fmla="*/ 85 h 1812"/>
              <a:gd name="T16" fmla="*/ 1484 w 2636"/>
              <a:gd name="T17" fmla="*/ 12 h 1812"/>
              <a:gd name="T18" fmla="*/ 1569 w 2636"/>
              <a:gd name="T19" fmla="*/ 24 h 1812"/>
              <a:gd name="T20" fmla="*/ 2605 w 2636"/>
              <a:gd name="T21" fmla="*/ 836 h 1812"/>
              <a:gd name="T22" fmla="*/ 2635 w 2636"/>
              <a:gd name="T23" fmla="*/ 903 h 1812"/>
              <a:gd name="T24" fmla="*/ 2605 w 2636"/>
              <a:gd name="T25" fmla="*/ 969 h 1812"/>
              <a:gd name="T26" fmla="*/ 1569 w 2636"/>
              <a:gd name="T27" fmla="*/ 1787 h 1812"/>
              <a:gd name="T28" fmla="*/ 1569 w 2636"/>
              <a:gd name="T29" fmla="*/ 1787 h 18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636" h="1812">
                <a:moveTo>
                  <a:pt x="1569" y="1787"/>
                </a:moveTo>
                <a:cubicBezTo>
                  <a:pt x="1545" y="1805"/>
                  <a:pt x="1509" y="1811"/>
                  <a:pt x="1484" y="1799"/>
                </a:cubicBezTo>
                <a:cubicBezTo>
                  <a:pt x="1454" y="1781"/>
                  <a:pt x="1436" y="1751"/>
                  <a:pt x="1436" y="1720"/>
                </a:cubicBezTo>
                <a:cubicBezTo>
                  <a:pt x="1436" y="1720"/>
                  <a:pt x="1436" y="1720"/>
                  <a:pt x="1436" y="1436"/>
                </a:cubicBezTo>
                <a:cubicBezTo>
                  <a:pt x="1436" y="1436"/>
                  <a:pt x="1436" y="1436"/>
                  <a:pt x="0" y="1436"/>
                </a:cubicBezTo>
                <a:cubicBezTo>
                  <a:pt x="0" y="1436"/>
                  <a:pt x="0" y="1436"/>
                  <a:pt x="0" y="375"/>
                </a:cubicBezTo>
                <a:cubicBezTo>
                  <a:pt x="0" y="375"/>
                  <a:pt x="0" y="375"/>
                  <a:pt x="1436" y="375"/>
                </a:cubicBezTo>
                <a:cubicBezTo>
                  <a:pt x="1436" y="375"/>
                  <a:pt x="1436" y="375"/>
                  <a:pt x="1436" y="85"/>
                </a:cubicBezTo>
                <a:cubicBezTo>
                  <a:pt x="1436" y="54"/>
                  <a:pt x="1454" y="24"/>
                  <a:pt x="1484" y="12"/>
                </a:cubicBezTo>
                <a:cubicBezTo>
                  <a:pt x="1509" y="0"/>
                  <a:pt x="1545" y="0"/>
                  <a:pt x="1569" y="24"/>
                </a:cubicBezTo>
                <a:cubicBezTo>
                  <a:pt x="1569" y="24"/>
                  <a:pt x="1569" y="24"/>
                  <a:pt x="2605" y="836"/>
                </a:cubicBezTo>
                <a:cubicBezTo>
                  <a:pt x="2623" y="854"/>
                  <a:pt x="2635" y="878"/>
                  <a:pt x="2635" y="903"/>
                </a:cubicBezTo>
                <a:cubicBezTo>
                  <a:pt x="2635" y="933"/>
                  <a:pt x="2623" y="957"/>
                  <a:pt x="2605" y="969"/>
                </a:cubicBezTo>
                <a:cubicBezTo>
                  <a:pt x="2605" y="969"/>
                  <a:pt x="2605" y="969"/>
                  <a:pt x="1569" y="1787"/>
                </a:cubicBezTo>
                <a:lnTo>
                  <a:pt x="1569" y="1787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defTabSz="3250265">
              <a:defRPr/>
            </a:pPr>
            <a:endParaRPr lang="en-US" sz="17065">
              <a:solidFill>
                <a:srgbClr val="445469"/>
              </a:solidFill>
            </a:endParaRPr>
          </a:p>
        </p:txBody>
      </p:sp>
      <p:sp>
        <p:nvSpPr>
          <p:cNvPr id="36" name="Freeform 1585">
            <a:extLst>
              <a:ext uri="{FF2B5EF4-FFF2-40B4-BE49-F238E27FC236}">
                <a16:creationId xmlns:a16="http://schemas.microsoft.com/office/drawing/2014/main" id="{68D23078-A294-4150-8438-7F2984635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677" y="5151564"/>
            <a:ext cx="299739" cy="206022"/>
          </a:xfrm>
          <a:custGeom>
            <a:avLst/>
            <a:gdLst>
              <a:gd name="T0" fmla="*/ 1569 w 2636"/>
              <a:gd name="T1" fmla="*/ 1787 h 1812"/>
              <a:gd name="T2" fmla="*/ 1484 w 2636"/>
              <a:gd name="T3" fmla="*/ 1799 h 1812"/>
              <a:gd name="T4" fmla="*/ 1436 w 2636"/>
              <a:gd name="T5" fmla="*/ 1720 h 1812"/>
              <a:gd name="T6" fmla="*/ 1436 w 2636"/>
              <a:gd name="T7" fmla="*/ 1436 h 1812"/>
              <a:gd name="T8" fmla="*/ 0 w 2636"/>
              <a:gd name="T9" fmla="*/ 1436 h 1812"/>
              <a:gd name="T10" fmla="*/ 0 w 2636"/>
              <a:gd name="T11" fmla="*/ 375 h 1812"/>
              <a:gd name="T12" fmla="*/ 1436 w 2636"/>
              <a:gd name="T13" fmla="*/ 375 h 1812"/>
              <a:gd name="T14" fmla="*/ 1436 w 2636"/>
              <a:gd name="T15" fmla="*/ 85 h 1812"/>
              <a:gd name="T16" fmla="*/ 1484 w 2636"/>
              <a:gd name="T17" fmla="*/ 12 h 1812"/>
              <a:gd name="T18" fmla="*/ 1569 w 2636"/>
              <a:gd name="T19" fmla="*/ 24 h 1812"/>
              <a:gd name="T20" fmla="*/ 2605 w 2636"/>
              <a:gd name="T21" fmla="*/ 836 h 1812"/>
              <a:gd name="T22" fmla="*/ 2635 w 2636"/>
              <a:gd name="T23" fmla="*/ 903 h 1812"/>
              <a:gd name="T24" fmla="*/ 2605 w 2636"/>
              <a:gd name="T25" fmla="*/ 969 h 1812"/>
              <a:gd name="T26" fmla="*/ 1569 w 2636"/>
              <a:gd name="T27" fmla="*/ 1787 h 1812"/>
              <a:gd name="T28" fmla="*/ 1569 w 2636"/>
              <a:gd name="T29" fmla="*/ 1787 h 18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636" h="1812">
                <a:moveTo>
                  <a:pt x="1569" y="1787"/>
                </a:moveTo>
                <a:cubicBezTo>
                  <a:pt x="1545" y="1805"/>
                  <a:pt x="1509" y="1811"/>
                  <a:pt x="1484" y="1799"/>
                </a:cubicBezTo>
                <a:cubicBezTo>
                  <a:pt x="1454" y="1781"/>
                  <a:pt x="1436" y="1751"/>
                  <a:pt x="1436" y="1720"/>
                </a:cubicBezTo>
                <a:cubicBezTo>
                  <a:pt x="1436" y="1720"/>
                  <a:pt x="1436" y="1720"/>
                  <a:pt x="1436" y="1436"/>
                </a:cubicBezTo>
                <a:cubicBezTo>
                  <a:pt x="1436" y="1436"/>
                  <a:pt x="1436" y="1436"/>
                  <a:pt x="0" y="1436"/>
                </a:cubicBezTo>
                <a:cubicBezTo>
                  <a:pt x="0" y="1436"/>
                  <a:pt x="0" y="1436"/>
                  <a:pt x="0" y="375"/>
                </a:cubicBezTo>
                <a:cubicBezTo>
                  <a:pt x="0" y="375"/>
                  <a:pt x="0" y="375"/>
                  <a:pt x="1436" y="375"/>
                </a:cubicBezTo>
                <a:cubicBezTo>
                  <a:pt x="1436" y="375"/>
                  <a:pt x="1436" y="375"/>
                  <a:pt x="1436" y="85"/>
                </a:cubicBezTo>
                <a:cubicBezTo>
                  <a:pt x="1436" y="54"/>
                  <a:pt x="1454" y="24"/>
                  <a:pt x="1484" y="12"/>
                </a:cubicBezTo>
                <a:cubicBezTo>
                  <a:pt x="1509" y="0"/>
                  <a:pt x="1545" y="0"/>
                  <a:pt x="1569" y="24"/>
                </a:cubicBezTo>
                <a:cubicBezTo>
                  <a:pt x="1569" y="24"/>
                  <a:pt x="1569" y="24"/>
                  <a:pt x="2605" y="836"/>
                </a:cubicBezTo>
                <a:cubicBezTo>
                  <a:pt x="2623" y="854"/>
                  <a:pt x="2635" y="878"/>
                  <a:pt x="2635" y="903"/>
                </a:cubicBezTo>
                <a:cubicBezTo>
                  <a:pt x="2635" y="933"/>
                  <a:pt x="2623" y="957"/>
                  <a:pt x="2605" y="969"/>
                </a:cubicBezTo>
                <a:cubicBezTo>
                  <a:pt x="2605" y="969"/>
                  <a:pt x="2605" y="969"/>
                  <a:pt x="1569" y="1787"/>
                </a:cubicBezTo>
                <a:lnTo>
                  <a:pt x="1569" y="1787"/>
                </a:lnTo>
              </a:path>
            </a:pathLst>
          </a:custGeom>
          <a:solidFill>
            <a:srgbClr val="1E4682"/>
          </a:solidFill>
          <a:ln>
            <a:noFill/>
          </a:ln>
          <a:effectLst/>
        </p:spPr>
        <p:txBody>
          <a:bodyPr wrap="none" anchor="ctr"/>
          <a:lstStyle/>
          <a:p>
            <a:pPr defTabSz="3250265">
              <a:defRPr/>
            </a:pPr>
            <a:endParaRPr lang="en-US" sz="17065">
              <a:solidFill>
                <a:srgbClr val="1E4682"/>
              </a:solidFill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184E02D4-5095-42E0-AB9F-E17AFB3BF160}"/>
              </a:ext>
            </a:extLst>
          </p:cNvPr>
          <p:cNvSpPr txBox="1"/>
          <p:nvPr/>
        </p:nvSpPr>
        <p:spPr>
          <a:xfrm>
            <a:off x="1838835" y="894467"/>
            <a:ext cx="2000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b="1" dirty="0">
                <a:solidFill>
                  <a:srgbClr val="1E468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Planteamiento del estudio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0B15E0B1-7B3E-4179-941C-F61063696884}"/>
              </a:ext>
            </a:extLst>
          </p:cNvPr>
          <p:cNvSpPr txBox="1"/>
          <p:nvPr/>
        </p:nvSpPr>
        <p:spPr>
          <a:xfrm>
            <a:off x="5128984" y="875545"/>
            <a:ext cx="2000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Planteamiento teórico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D7A5E968-40CA-4DAC-8ACB-39C49B797AA7}"/>
              </a:ext>
            </a:extLst>
          </p:cNvPr>
          <p:cNvSpPr txBox="1"/>
          <p:nvPr/>
        </p:nvSpPr>
        <p:spPr>
          <a:xfrm>
            <a:off x="8351910" y="875544"/>
            <a:ext cx="2000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b="1" dirty="0">
                <a:solidFill>
                  <a:srgbClr val="1E468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Planteamiento operacional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E7728B42-8F68-4FAF-B73E-B4A53F17521D}"/>
              </a:ext>
            </a:extLst>
          </p:cNvPr>
          <p:cNvSpPr txBox="1"/>
          <p:nvPr/>
        </p:nvSpPr>
        <p:spPr>
          <a:xfrm>
            <a:off x="1695117" y="5027880"/>
            <a:ext cx="1158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200" b="1" dirty="0">
                <a:solidFill>
                  <a:srgbClr val="1E468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¿Qué?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EE5B95F3-7F79-4351-9D95-93757EC94200}"/>
              </a:ext>
            </a:extLst>
          </p:cNvPr>
          <p:cNvSpPr txBox="1"/>
          <p:nvPr/>
        </p:nvSpPr>
        <p:spPr>
          <a:xfrm>
            <a:off x="9237287" y="5013979"/>
            <a:ext cx="13344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200" b="1" dirty="0">
                <a:solidFill>
                  <a:srgbClr val="1E468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¿Cómo?</a:t>
            </a:r>
          </a:p>
        </p:txBody>
      </p:sp>
      <p:sp>
        <p:nvSpPr>
          <p:cNvPr id="42" name="Freeform 1585">
            <a:extLst>
              <a:ext uri="{FF2B5EF4-FFF2-40B4-BE49-F238E27FC236}">
                <a16:creationId xmlns:a16="http://schemas.microsoft.com/office/drawing/2014/main" id="{5ABAB11F-0A47-4127-A774-11E52E842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3542" y="5194208"/>
            <a:ext cx="163298" cy="120641"/>
          </a:xfrm>
          <a:custGeom>
            <a:avLst/>
            <a:gdLst>
              <a:gd name="T0" fmla="*/ 1569 w 2636"/>
              <a:gd name="T1" fmla="*/ 1787 h 1812"/>
              <a:gd name="T2" fmla="*/ 1484 w 2636"/>
              <a:gd name="T3" fmla="*/ 1799 h 1812"/>
              <a:gd name="T4" fmla="*/ 1436 w 2636"/>
              <a:gd name="T5" fmla="*/ 1720 h 1812"/>
              <a:gd name="T6" fmla="*/ 1436 w 2636"/>
              <a:gd name="T7" fmla="*/ 1436 h 1812"/>
              <a:gd name="T8" fmla="*/ 0 w 2636"/>
              <a:gd name="T9" fmla="*/ 1436 h 1812"/>
              <a:gd name="T10" fmla="*/ 0 w 2636"/>
              <a:gd name="T11" fmla="*/ 375 h 1812"/>
              <a:gd name="T12" fmla="*/ 1436 w 2636"/>
              <a:gd name="T13" fmla="*/ 375 h 1812"/>
              <a:gd name="T14" fmla="*/ 1436 w 2636"/>
              <a:gd name="T15" fmla="*/ 85 h 1812"/>
              <a:gd name="T16" fmla="*/ 1484 w 2636"/>
              <a:gd name="T17" fmla="*/ 12 h 1812"/>
              <a:gd name="T18" fmla="*/ 1569 w 2636"/>
              <a:gd name="T19" fmla="*/ 24 h 1812"/>
              <a:gd name="T20" fmla="*/ 2605 w 2636"/>
              <a:gd name="T21" fmla="*/ 836 h 1812"/>
              <a:gd name="T22" fmla="*/ 2635 w 2636"/>
              <a:gd name="T23" fmla="*/ 903 h 1812"/>
              <a:gd name="T24" fmla="*/ 2605 w 2636"/>
              <a:gd name="T25" fmla="*/ 969 h 1812"/>
              <a:gd name="T26" fmla="*/ 1569 w 2636"/>
              <a:gd name="T27" fmla="*/ 1787 h 1812"/>
              <a:gd name="T28" fmla="*/ 1569 w 2636"/>
              <a:gd name="T29" fmla="*/ 1787 h 1812"/>
              <a:gd name="connsiteX0" fmla="*/ 5952 w 10130"/>
              <a:gd name="connsiteY0" fmla="*/ 9840 h 9940"/>
              <a:gd name="connsiteX1" fmla="*/ 5630 w 10130"/>
              <a:gd name="connsiteY1" fmla="*/ 9906 h 9940"/>
              <a:gd name="connsiteX2" fmla="*/ 5448 w 10130"/>
              <a:gd name="connsiteY2" fmla="*/ 9470 h 9940"/>
              <a:gd name="connsiteX3" fmla="*/ 5448 w 10130"/>
              <a:gd name="connsiteY3" fmla="*/ 7903 h 9940"/>
              <a:gd name="connsiteX4" fmla="*/ 0 w 10130"/>
              <a:gd name="connsiteY4" fmla="*/ 7903 h 9940"/>
              <a:gd name="connsiteX5" fmla="*/ 0 w 10130"/>
              <a:gd name="connsiteY5" fmla="*/ 2048 h 9940"/>
              <a:gd name="connsiteX6" fmla="*/ 5448 w 10130"/>
              <a:gd name="connsiteY6" fmla="*/ 2048 h 9940"/>
              <a:gd name="connsiteX7" fmla="*/ 5448 w 10130"/>
              <a:gd name="connsiteY7" fmla="*/ 447 h 9940"/>
              <a:gd name="connsiteX8" fmla="*/ 5630 w 10130"/>
              <a:gd name="connsiteY8" fmla="*/ 44 h 9940"/>
              <a:gd name="connsiteX9" fmla="*/ 5952 w 10130"/>
              <a:gd name="connsiteY9" fmla="*/ 110 h 9940"/>
              <a:gd name="connsiteX10" fmla="*/ 9882 w 10130"/>
              <a:gd name="connsiteY10" fmla="*/ 4592 h 9940"/>
              <a:gd name="connsiteX11" fmla="*/ 9996 w 10130"/>
              <a:gd name="connsiteY11" fmla="*/ 4961 h 9940"/>
              <a:gd name="connsiteX12" fmla="*/ 7896 w 10130"/>
              <a:gd name="connsiteY12" fmla="*/ 5326 h 9940"/>
              <a:gd name="connsiteX13" fmla="*/ 5952 w 10130"/>
              <a:gd name="connsiteY13" fmla="*/ 9840 h 9940"/>
              <a:gd name="connsiteX14" fmla="*/ 5952 w 10130"/>
              <a:gd name="connsiteY14" fmla="*/ 9840 h 9940"/>
              <a:gd name="connsiteX0" fmla="*/ 5876 w 10141"/>
              <a:gd name="connsiteY0" fmla="*/ 9899 h 10000"/>
              <a:gd name="connsiteX1" fmla="*/ 5558 w 10141"/>
              <a:gd name="connsiteY1" fmla="*/ 9966 h 10000"/>
              <a:gd name="connsiteX2" fmla="*/ 5378 w 10141"/>
              <a:gd name="connsiteY2" fmla="*/ 9527 h 10000"/>
              <a:gd name="connsiteX3" fmla="*/ 5378 w 10141"/>
              <a:gd name="connsiteY3" fmla="*/ 7951 h 10000"/>
              <a:gd name="connsiteX4" fmla="*/ 0 w 10141"/>
              <a:gd name="connsiteY4" fmla="*/ 7951 h 10000"/>
              <a:gd name="connsiteX5" fmla="*/ 0 w 10141"/>
              <a:gd name="connsiteY5" fmla="*/ 2060 h 10000"/>
              <a:gd name="connsiteX6" fmla="*/ 5378 w 10141"/>
              <a:gd name="connsiteY6" fmla="*/ 2060 h 10000"/>
              <a:gd name="connsiteX7" fmla="*/ 5378 w 10141"/>
              <a:gd name="connsiteY7" fmla="*/ 450 h 10000"/>
              <a:gd name="connsiteX8" fmla="*/ 5558 w 10141"/>
              <a:gd name="connsiteY8" fmla="*/ 44 h 10000"/>
              <a:gd name="connsiteX9" fmla="*/ 5876 w 10141"/>
              <a:gd name="connsiteY9" fmla="*/ 111 h 10000"/>
              <a:gd name="connsiteX10" fmla="*/ 9755 w 10141"/>
              <a:gd name="connsiteY10" fmla="*/ 4620 h 10000"/>
              <a:gd name="connsiteX11" fmla="*/ 9868 w 10141"/>
              <a:gd name="connsiteY11" fmla="*/ 4991 h 10000"/>
              <a:gd name="connsiteX12" fmla="*/ 5876 w 10141"/>
              <a:gd name="connsiteY12" fmla="*/ 9899 h 10000"/>
              <a:gd name="connsiteX13" fmla="*/ 5876 w 10141"/>
              <a:gd name="connsiteY13" fmla="*/ 9899 h 10000"/>
              <a:gd name="connsiteX0" fmla="*/ 5876 w 9755"/>
              <a:gd name="connsiteY0" fmla="*/ 9899 h 10000"/>
              <a:gd name="connsiteX1" fmla="*/ 5558 w 9755"/>
              <a:gd name="connsiteY1" fmla="*/ 9966 h 10000"/>
              <a:gd name="connsiteX2" fmla="*/ 5378 w 9755"/>
              <a:gd name="connsiteY2" fmla="*/ 9527 h 10000"/>
              <a:gd name="connsiteX3" fmla="*/ 5378 w 9755"/>
              <a:gd name="connsiteY3" fmla="*/ 7951 h 10000"/>
              <a:gd name="connsiteX4" fmla="*/ 0 w 9755"/>
              <a:gd name="connsiteY4" fmla="*/ 7951 h 10000"/>
              <a:gd name="connsiteX5" fmla="*/ 0 w 9755"/>
              <a:gd name="connsiteY5" fmla="*/ 2060 h 10000"/>
              <a:gd name="connsiteX6" fmla="*/ 5378 w 9755"/>
              <a:gd name="connsiteY6" fmla="*/ 2060 h 10000"/>
              <a:gd name="connsiteX7" fmla="*/ 5378 w 9755"/>
              <a:gd name="connsiteY7" fmla="*/ 450 h 10000"/>
              <a:gd name="connsiteX8" fmla="*/ 5558 w 9755"/>
              <a:gd name="connsiteY8" fmla="*/ 44 h 10000"/>
              <a:gd name="connsiteX9" fmla="*/ 5876 w 9755"/>
              <a:gd name="connsiteY9" fmla="*/ 111 h 10000"/>
              <a:gd name="connsiteX10" fmla="*/ 9755 w 9755"/>
              <a:gd name="connsiteY10" fmla="*/ 4620 h 10000"/>
              <a:gd name="connsiteX11" fmla="*/ 5876 w 9755"/>
              <a:gd name="connsiteY11" fmla="*/ 9899 h 10000"/>
              <a:gd name="connsiteX12" fmla="*/ 5876 w 9755"/>
              <a:gd name="connsiteY12" fmla="*/ 9899 h 10000"/>
              <a:gd name="connsiteX0" fmla="*/ 6024 w 6024"/>
              <a:gd name="connsiteY0" fmla="*/ 9899 h 10000"/>
              <a:gd name="connsiteX1" fmla="*/ 5698 w 6024"/>
              <a:gd name="connsiteY1" fmla="*/ 9966 h 10000"/>
              <a:gd name="connsiteX2" fmla="*/ 5513 w 6024"/>
              <a:gd name="connsiteY2" fmla="*/ 9527 h 10000"/>
              <a:gd name="connsiteX3" fmla="*/ 5513 w 6024"/>
              <a:gd name="connsiteY3" fmla="*/ 7951 h 10000"/>
              <a:gd name="connsiteX4" fmla="*/ 0 w 6024"/>
              <a:gd name="connsiteY4" fmla="*/ 7951 h 10000"/>
              <a:gd name="connsiteX5" fmla="*/ 0 w 6024"/>
              <a:gd name="connsiteY5" fmla="*/ 2060 h 10000"/>
              <a:gd name="connsiteX6" fmla="*/ 5513 w 6024"/>
              <a:gd name="connsiteY6" fmla="*/ 2060 h 10000"/>
              <a:gd name="connsiteX7" fmla="*/ 5513 w 6024"/>
              <a:gd name="connsiteY7" fmla="*/ 450 h 10000"/>
              <a:gd name="connsiteX8" fmla="*/ 5698 w 6024"/>
              <a:gd name="connsiteY8" fmla="*/ 44 h 10000"/>
              <a:gd name="connsiteX9" fmla="*/ 6024 w 6024"/>
              <a:gd name="connsiteY9" fmla="*/ 111 h 10000"/>
              <a:gd name="connsiteX10" fmla="*/ 6024 w 6024"/>
              <a:gd name="connsiteY10" fmla="*/ 9899 h 10000"/>
              <a:gd name="connsiteX11" fmla="*/ 6024 w 6024"/>
              <a:gd name="connsiteY11" fmla="*/ 9899 h 10000"/>
              <a:gd name="connsiteX0" fmla="*/ 10000 w 10000"/>
              <a:gd name="connsiteY0" fmla="*/ 9855 h 9956"/>
              <a:gd name="connsiteX1" fmla="*/ 9459 w 10000"/>
              <a:gd name="connsiteY1" fmla="*/ 9922 h 9956"/>
              <a:gd name="connsiteX2" fmla="*/ 9152 w 10000"/>
              <a:gd name="connsiteY2" fmla="*/ 9483 h 9956"/>
              <a:gd name="connsiteX3" fmla="*/ 9152 w 10000"/>
              <a:gd name="connsiteY3" fmla="*/ 7907 h 9956"/>
              <a:gd name="connsiteX4" fmla="*/ 0 w 10000"/>
              <a:gd name="connsiteY4" fmla="*/ 7907 h 9956"/>
              <a:gd name="connsiteX5" fmla="*/ 0 w 10000"/>
              <a:gd name="connsiteY5" fmla="*/ 2016 h 9956"/>
              <a:gd name="connsiteX6" fmla="*/ 9152 w 10000"/>
              <a:gd name="connsiteY6" fmla="*/ 2016 h 9956"/>
              <a:gd name="connsiteX7" fmla="*/ 9152 w 10000"/>
              <a:gd name="connsiteY7" fmla="*/ 406 h 9956"/>
              <a:gd name="connsiteX8" fmla="*/ 9459 w 10000"/>
              <a:gd name="connsiteY8" fmla="*/ 0 h 9956"/>
              <a:gd name="connsiteX9" fmla="*/ 10000 w 10000"/>
              <a:gd name="connsiteY9" fmla="*/ 9855 h 9956"/>
              <a:gd name="connsiteX10" fmla="*/ 10000 w 10000"/>
              <a:gd name="connsiteY10" fmla="*/ 9855 h 9956"/>
              <a:gd name="connsiteX0" fmla="*/ 10000 w 10000"/>
              <a:gd name="connsiteY0" fmla="*/ 9899 h 10000"/>
              <a:gd name="connsiteX1" fmla="*/ 9459 w 10000"/>
              <a:gd name="connsiteY1" fmla="*/ 9966 h 10000"/>
              <a:gd name="connsiteX2" fmla="*/ 9152 w 10000"/>
              <a:gd name="connsiteY2" fmla="*/ 9525 h 10000"/>
              <a:gd name="connsiteX3" fmla="*/ 9152 w 10000"/>
              <a:gd name="connsiteY3" fmla="*/ 7942 h 10000"/>
              <a:gd name="connsiteX4" fmla="*/ 0 w 10000"/>
              <a:gd name="connsiteY4" fmla="*/ 7942 h 10000"/>
              <a:gd name="connsiteX5" fmla="*/ 0 w 10000"/>
              <a:gd name="connsiteY5" fmla="*/ 2025 h 10000"/>
              <a:gd name="connsiteX6" fmla="*/ 9152 w 10000"/>
              <a:gd name="connsiteY6" fmla="*/ 2025 h 10000"/>
              <a:gd name="connsiteX7" fmla="*/ 9152 w 10000"/>
              <a:gd name="connsiteY7" fmla="*/ 408 h 10000"/>
              <a:gd name="connsiteX8" fmla="*/ 9459 w 10000"/>
              <a:gd name="connsiteY8" fmla="*/ 0 h 10000"/>
              <a:gd name="connsiteX9" fmla="*/ 10000 w 10000"/>
              <a:gd name="connsiteY9" fmla="*/ 9899 h 10000"/>
              <a:gd name="connsiteX0" fmla="*/ 10000 w 10000"/>
              <a:gd name="connsiteY0" fmla="*/ 9880 h 9981"/>
              <a:gd name="connsiteX1" fmla="*/ 9459 w 10000"/>
              <a:gd name="connsiteY1" fmla="*/ 9947 h 9981"/>
              <a:gd name="connsiteX2" fmla="*/ 9152 w 10000"/>
              <a:gd name="connsiteY2" fmla="*/ 9506 h 9981"/>
              <a:gd name="connsiteX3" fmla="*/ 9152 w 10000"/>
              <a:gd name="connsiteY3" fmla="*/ 7923 h 9981"/>
              <a:gd name="connsiteX4" fmla="*/ 0 w 10000"/>
              <a:gd name="connsiteY4" fmla="*/ 7923 h 9981"/>
              <a:gd name="connsiteX5" fmla="*/ 0 w 10000"/>
              <a:gd name="connsiteY5" fmla="*/ 2006 h 9981"/>
              <a:gd name="connsiteX6" fmla="*/ 9152 w 10000"/>
              <a:gd name="connsiteY6" fmla="*/ 2006 h 9981"/>
              <a:gd name="connsiteX7" fmla="*/ 9152 w 10000"/>
              <a:gd name="connsiteY7" fmla="*/ 389 h 9981"/>
              <a:gd name="connsiteX8" fmla="*/ 10000 w 10000"/>
              <a:gd name="connsiteY8" fmla="*/ 9880 h 9981"/>
              <a:gd name="connsiteX0" fmla="*/ 10000 w 10000"/>
              <a:gd name="connsiteY0" fmla="*/ 9899 h 10000"/>
              <a:gd name="connsiteX1" fmla="*/ 9459 w 10000"/>
              <a:gd name="connsiteY1" fmla="*/ 9966 h 10000"/>
              <a:gd name="connsiteX2" fmla="*/ 9152 w 10000"/>
              <a:gd name="connsiteY2" fmla="*/ 9524 h 10000"/>
              <a:gd name="connsiteX3" fmla="*/ 9152 w 10000"/>
              <a:gd name="connsiteY3" fmla="*/ 7938 h 10000"/>
              <a:gd name="connsiteX4" fmla="*/ 0 w 10000"/>
              <a:gd name="connsiteY4" fmla="*/ 7938 h 10000"/>
              <a:gd name="connsiteX5" fmla="*/ 0 w 10000"/>
              <a:gd name="connsiteY5" fmla="*/ 2010 h 10000"/>
              <a:gd name="connsiteX6" fmla="*/ 9152 w 10000"/>
              <a:gd name="connsiteY6" fmla="*/ 2010 h 10000"/>
              <a:gd name="connsiteX7" fmla="*/ 9152 w 10000"/>
              <a:gd name="connsiteY7" fmla="*/ 390 h 10000"/>
              <a:gd name="connsiteX0" fmla="*/ 10000 w 10000"/>
              <a:gd name="connsiteY0" fmla="*/ 9899 h 9899"/>
              <a:gd name="connsiteX1" fmla="*/ 9152 w 10000"/>
              <a:gd name="connsiteY1" fmla="*/ 9524 h 9899"/>
              <a:gd name="connsiteX2" fmla="*/ 9152 w 10000"/>
              <a:gd name="connsiteY2" fmla="*/ 7938 h 9899"/>
              <a:gd name="connsiteX3" fmla="*/ 0 w 10000"/>
              <a:gd name="connsiteY3" fmla="*/ 7938 h 9899"/>
              <a:gd name="connsiteX4" fmla="*/ 0 w 10000"/>
              <a:gd name="connsiteY4" fmla="*/ 2010 h 9899"/>
              <a:gd name="connsiteX5" fmla="*/ 9152 w 10000"/>
              <a:gd name="connsiteY5" fmla="*/ 2010 h 9899"/>
              <a:gd name="connsiteX6" fmla="*/ 9152 w 10000"/>
              <a:gd name="connsiteY6" fmla="*/ 390 h 9899"/>
              <a:gd name="connsiteX0" fmla="*/ 9152 w 9152"/>
              <a:gd name="connsiteY0" fmla="*/ 9620 h 9620"/>
              <a:gd name="connsiteX1" fmla="*/ 9152 w 9152"/>
              <a:gd name="connsiteY1" fmla="*/ 8018 h 9620"/>
              <a:gd name="connsiteX2" fmla="*/ 0 w 9152"/>
              <a:gd name="connsiteY2" fmla="*/ 8018 h 9620"/>
              <a:gd name="connsiteX3" fmla="*/ 0 w 9152"/>
              <a:gd name="connsiteY3" fmla="*/ 2030 h 9620"/>
              <a:gd name="connsiteX4" fmla="*/ 9152 w 9152"/>
              <a:gd name="connsiteY4" fmla="*/ 2030 h 9620"/>
              <a:gd name="connsiteX5" fmla="*/ 9152 w 9152"/>
              <a:gd name="connsiteY5" fmla="*/ 393 h 9620"/>
              <a:gd name="connsiteX0" fmla="*/ 10000 w 10000"/>
              <a:gd name="connsiteY0" fmla="*/ 8335 h 8335"/>
              <a:gd name="connsiteX1" fmla="*/ 0 w 10000"/>
              <a:gd name="connsiteY1" fmla="*/ 8335 h 8335"/>
              <a:gd name="connsiteX2" fmla="*/ 0 w 10000"/>
              <a:gd name="connsiteY2" fmla="*/ 2110 h 8335"/>
              <a:gd name="connsiteX3" fmla="*/ 10000 w 10000"/>
              <a:gd name="connsiteY3" fmla="*/ 2110 h 8335"/>
              <a:gd name="connsiteX4" fmla="*/ 10000 w 10000"/>
              <a:gd name="connsiteY4" fmla="*/ 409 h 8335"/>
              <a:gd name="connsiteX0" fmla="*/ 10000 w 10000"/>
              <a:gd name="connsiteY0" fmla="*/ 7469 h 7469"/>
              <a:gd name="connsiteX1" fmla="*/ 0 w 10000"/>
              <a:gd name="connsiteY1" fmla="*/ 7469 h 7469"/>
              <a:gd name="connsiteX2" fmla="*/ 0 w 10000"/>
              <a:gd name="connsiteY2" fmla="*/ 0 h 7469"/>
              <a:gd name="connsiteX3" fmla="*/ 10000 w 10000"/>
              <a:gd name="connsiteY3" fmla="*/ 0 h 7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7469">
                <a:moveTo>
                  <a:pt x="10000" y="7469"/>
                </a:moveTo>
                <a:lnTo>
                  <a:pt x="0" y="7469"/>
                </a:lnTo>
                <a:lnTo>
                  <a:pt x="0" y="0"/>
                </a:lnTo>
                <a:lnTo>
                  <a:pt x="10000" y="0"/>
                </a:lnTo>
              </a:path>
            </a:pathLst>
          </a:custGeom>
          <a:solidFill>
            <a:srgbClr val="1E4682"/>
          </a:solidFill>
          <a:ln>
            <a:noFill/>
          </a:ln>
          <a:effectLst/>
        </p:spPr>
        <p:txBody>
          <a:bodyPr wrap="none" anchor="ctr"/>
          <a:lstStyle/>
          <a:p>
            <a:pPr defTabSz="3250265">
              <a:defRPr/>
            </a:pPr>
            <a:endParaRPr lang="en-US" sz="17065">
              <a:solidFill>
                <a:srgbClr val="445469"/>
              </a:solidFill>
            </a:endParaRPr>
          </a:p>
        </p:txBody>
      </p:sp>
      <p:sp>
        <p:nvSpPr>
          <p:cNvPr id="43" name="Freeform 1585">
            <a:extLst>
              <a:ext uri="{FF2B5EF4-FFF2-40B4-BE49-F238E27FC236}">
                <a16:creationId xmlns:a16="http://schemas.microsoft.com/office/drawing/2014/main" id="{62ED25EF-D4FD-4EDD-9576-96A9B4C1B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1474" y="5194208"/>
            <a:ext cx="163298" cy="120641"/>
          </a:xfrm>
          <a:custGeom>
            <a:avLst/>
            <a:gdLst>
              <a:gd name="T0" fmla="*/ 1569 w 2636"/>
              <a:gd name="T1" fmla="*/ 1787 h 1812"/>
              <a:gd name="T2" fmla="*/ 1484 w 2636"/>
              <a:gd name="T3" fmla="*/ 1799 h 1812"/>
              <a:gd name="T4" fmla="*/ 1436 w 2636"/>
              <a:gd name="T5" fmla="*/ 1720 h 1812"/>
              <a:gd name="T6" fmla="*/ 1436 w 2636"/>
              <a:gd name="T7" fmla="*/ 1436 h 1812"/>
              <a:gd name="T8" fmla="*/ 0 w 2636"/>
              <a:gd name="T9" fmla="*/ 1436 h 1812"/>
              <a:gd name="T10" fmla="*/ 0 w 2636"/>
              <a:gd name="T11" fmla="*/ 375 h 1812"/>
              <a:gd name="T12" fmla="*/ 1436 w 2636"/>
              <a:gd name="T13" fmla="*/ 375 h 1812"/>
              <a:gd name="T14" fmla="*/ 1436 w 2636"/>
              <a:gd name="T15" fmla="*/ 85 h 1812"/>
              <a:gd name="T16" fmla="*/ 1484 w 2636"/>
              <a:gd name="T17" fmla="*/ 12 h 1812"/>
              <a:gd name="T18" fmla="*/ 1569 w 2636"/>
              <a:gd name="T19" fmla="*/ 24 h 1812"/>
              <a:gd name="T20" fmla="*/ 2605 w 2636"/>
              <a:gd name="T21" fmla="*/ 836 h 1812"/>
              <a:gd name="T22" fmla="*/ 2635 w 2636"/>
              <a:gd name="T23" fmla="*/ 903 h 1812"/>
              <a:gd name="T24" fmla="*/ 2605 w 2636"/>
              <a:gd name="T25" fmla="*/ 969 h 1812"/>
              <a:gd name="T26" fmla="*/ 1569 w 2636"/>
              <a:gd name="T27" fmla="*/ 1787 h 1812"/>
              <a:gd name="T28" fmla="*/ 1569 w 2636"/>
              <a:gd name="T29" fmla="*/ 1787 h 1812"/>
              <a:gd name="connsiteX0" fmla="*/ 5952 w 10130"/>
              <a:gd name="connsiteY0" fmla="*/ 9840 h 9940"/>
              <a:gd name="connsiteX1" fmla="*/ 5630 w 10130"/>
              <a:gd name="connsiteY1" fmla="*/ 9906 h 9940"/>
              <a:gd name="connsiteX2" fmla="*/ 5448 w 10130"/>
              <a:gd name="connsiteY2" fmla="*/ 9470 h 9940"/>
              <a:gd name="connsiteX3" fmla="*/ 5448 w 10130"/>
              <a:gd name="connsiteY3" fmla="*/ 7903 h 9940"/>
              <a:gd name="connsiteX4" fmla="*/ 0 w 10130"/>
              <a:gd name="connsiteY4" fmla="*/ 7903 h 9940"/>
              <a:gd name="connsiteX5" fmla="*/ 0 w 10130"/>
              <a:gd name="connsiteY5" fmla="*/ 2048 h 9940"/>
              <a:gd name="connsiteX6" fmla="*/ 5448 w 10130"/>
              <a:gd name="connsiteY6" fmla="*/ 2048 h 9940"/>
              <a:gd name="connsiteX7" fmla="*/ 5448 w 10130"/>
              <a:gd name="connsiteY7" fmla="*/ 447 h 9940"/>
              <a:gd name="connsiteX8" fmla="*/ 5630 w 10130"/>
              <a:gd name="connsiteY8" fmla="*/ 44 h 9940"/>
              <a:gd name="connsiteX9" fmla="*/ 5952 w 10130"/>
              <a:gd name="connsiteY9" fmla="*/ 110 h 9940"/>
              <a:gd name="connsiteX10" fmla="*/ 9882 w 10130"/>
              <a:gd name="connsiteY10" fmla="*/ 4592 h 9940"/>
              <a:gd name="connsiteX11" fmla="*/ 9996 w 10130"/>
              <a:gd name="connsiteY11" fmla="*/ 4961 h 9940"/>
              <a:gd name="connsiteX12" fmla="*/ 7896 w 10130"/>
              <a:gd name="connsiteY12" fmla="*/ 5326 h 9940"/>
              <a:gd name="connsiteX13" fmla="*/ 5952 w 10130"/>
              <a:gd name="connsiteY13" fmla="*/ 9840 h 9940"/>
              <a:gd name="connsiteX14" fmla="*/ 5952 w 10130"/>
              <a:gd name="connsiteY14" fmla="*/ 9840 h 9940"/>
              <a:gd name="connsiteX0" fmla="*/ 5876 w 10141"/>
              <a:gd name="connsiteY0" fmla="*/ 9899 h 10000"/>
              <a:gd name="connsiteX1" fmla="*/ 5558 w 10141"/>
              <a:gd name="connsiteY1" fmla="*/ 9966 h 10000"/>
              <a:gd name="connsiteX2" fmla="*/ 5378 w 10141"/>
              <a:gd name="connsiteY2" fmla="*/ 9527 h 10000"/>
              <a:gd name="connsiteX3" fmla="*/ 5378 w 10141"/>
              <a:gd name="connsiteY3" fmla="*/ 7951 h 10000"/>
              <a:gd name="connsiteX4" fmla="*/ 0 w 10141"/>
              <a:gd name="connsiteY4" fmla="*/ 7951 h 10000"/>
              <a:gd name="connsiteX5" fmla="*/ 0 w 10141"/>
              <a:gd name="connsiteY5" fmla="*/ 2060 h 10000"/>
              <a:gd name="connsiteX6" fmla="*/ 5378 w 10141"/>
              <a:gd name="connsiteY6" fmla="*/ 2060 h 10000"/>
              <a:gd name="connsiteX7" fmla="*/ 5378 w 10141"/>
              <a:gd name="connsiteY7" fmla="*/ 450 h 10000"/>
              <a:gd name="connsiteX8" fmla="*/ 5558 w 10141"/>
              <a:gd name="connsiteY8" fmla="*/ 44 h 10000"/>
              <a:gd name="connsiteX9" fmla="*/ 5876 w 10141"/>
              <a:gd name="connsiteY9" fmla="*/ 111 h 10000"/>
              <a:gd name="connsiteX10" fmla="*/ 9755 w 10141"/>
              <a:gd name="connsiteY10" fmla="*/ 4620 h 10000"/>
              <a:gd name="connsiteX11" fmla="*/ 9868 w 10141"/>
              <a:gd name="connsiteY11" fmla="*/ 4991 h 10000"/>
              <a:gd name="connsiteX12" fmla="*/ 5876 w 10141"/>
              <a:gd name="connsiteY12" fmla="*/ 9899 h 10000"/>
              <a:gd name="connsiteX13" fmla="*/ 5876 w 10141"/>
              <a:gd name="connsiteY13" fmla="*/ 9899 h 10000"/>
              <a:gd name="connsiteX0" fmla="*/ 5876 w 9755"/>
              <a:gd name="connsiteY0" fmla="*/ 9899 h 10000"/>
              <a:gd name="connsiteX1" fmla="*/ 5558 w 9755"/>
              <a:gd name="connsiteY1" fmla="*/ 9966 h 10000"/>
              <a:gd name="connsiteX2" fmla="*/ 5378 w 9755"/>
              <a:gd name="connsiteY2" fmla="*/ 9527 h 10000"/>
              <a:gd name="connsiteX3" fmla="*/ 5378 w 9755"/>
              <a:gd name="connsiteY3" fmla="*/ 7951 h 10000"/>
              <a:gd name="connsiteX4" fmla="*/ 0 w 9755"/>
              <a:gd name="connsiteY4" fmla="*/ 7951 h 10000"/>
              <a:gd name="connsiteX5" fmla="*/ 0 w 9755"/>
              <a:gd name="connsiteY5" fmla="*/ 2060 h 10000"/>
              <a:gd name="connsiteX6" fmla="*/ 5378 w 9755"/>
              <a:gd name="connsiteY6" fmla="*/ 2060 h 10000"/>
              <a:gd name="connsiteX7" fmla="*/ 5378 w 9755"/>
              <a:gd name="connsiteY7" fmla="*/ 450 h 10000"/>
              <a:gd name="connsiteX8" fmla="*/ 5558 w 9755"/>
              <a:gd name="connsiteY8" fmla="*/ 44 h 10000"/>
              <a:gd name="connsiteX9" fmla="*/ 5876 w 9755"/>
              <a:gd name="connsiteY9" fmla="*/ 111 h 10000"/>
              <a:gd name="connsiteX10" fmla="*/ 9755 w 9755"/>
              <a:gd name="connsiteY10" fmla="*/ 4620 h 10000"/>
              <a:gd name="connsiteX11" fmla="*/ 5876 w 9755"/>
              <a:gd name="connsiteY11" fmla="*/ 9899 h 10000"/>
              <a:gd name="connsiteX12" fmla="*/ 5876 w 9755"/>
              <a:gd name="connsiteY12" fmla="*/ 9899 h 10000"/>
              <a:gd name="connsiteX0" fmla="*/ 6024 w 6024"/>
              <a:gd name="connsiteY0" fmla="*/ 9899 h 10000"/>
              <a:gd name="connsiteX1" fmla="*/ 5698 w 6024"/>
              <a:gd name="connsiteY1" fmla="*/ 9966 h 10000"/>
              <a:gd name="connsiteX2" fmla="*/ 5513 w 6024"/>
              <a:gd name="connsiteY2" fmla="*/ 9527 h 10000"/>
              <a:gd name="connsiteX3" fmla="*/ 5513 w 6024"/>
              <a:gd name="connsiteY3" fmla="*/ 7951 h 10000"/>
              <a:gd name="connsiteX4" fmla="*/ 0 w 6024"/>
              <a:gd name="connsiteY4" fmla="*/ 7951 h 10000"/>
              <a:gd name="connsiteX5" fmla="*/ 0 w 6024"/>
              <a:gd name="connsiteY5" fmla="*/ 2060 h 10000"/>
              <a:gd name="connsiteX6" fmla="*/ 5513 w 6024"/>
              <a:gd name="connsiteY6" fmla="*/ 2060 h 10000"/>
              <a:gd name="connsiteX7" fmla="*/ 5513 w 6024"/>
              <a:gd name="connsiteY7" fmla="*/ 450 h 10000"/>
              <a:gd name="connsiteX8" fmla="*/ 5698 w 6024"/>
              <a:gd name="connsiteY8" fmla="*/ 44 h 10000"/>
              <a:gd name="connsiteX9" fmla="*/ 6024 w 6024"/>
              <a:gd name="connsiteY9" fmla="*/ 111 h 10000"/>
              <a:gd name="connsiteX10" fmla="*/ 6024 w 6024"/>
              <a:gd name="connsiteY10" fmla="*/ 9899 h 10000"/>
              <a:gd name="connsiteX11" fmla="*/ 6024 w 6024"/>
              <a:gd name="connsiteY11" fmla="*/ 9899 h 10000"/>
              <a:gd name="connsiteX0" fmla="*/ 10000 w 10000"/>
              <a:gd name="connsiteY0" fmla="*/ 9855 h 9956"/>
              <a:gd name="connsiteX1" fmla="*/ 9459 w 10000"/>
              <a:gd name="connsiteY1" fmla="*/ 9922 h 9956"/>
              <a:gd name="connsiteX2" fmla="*/ 9152 w 10000"/>
              <a:gd name="connsiteY2" fmla="*/ 9483 h 9956"/>
              <a:gd name="connsiteX3" fmla="*/ 9152 w 10000"/>
              <a:gd name="connsiteY3" fmla="*/ 7907 h 9956"/>
              <a:gd name="connsiteX4" fmla="*/ 0 w 10000"/>
              <a:gd name="connsiteY4" fmla="*/ 7907 h 9956"/>
              <a:gd name="connsiteX5" fmla="*/ 0 w 10000"/>
              <a:gd name="connsiteY5" fmla="*/ 2016 h 9956"/>
              <a:gd name="connsiteX6" fmla="*/ 9152 w 10000"/>
              <a:gd name="connsiteY6" fmla="*/ 2016 h 9956"/>
              <a:gd name="connsiteX7" fmla="*/ 9152 w 10000"/>
              <a:gd name="connsiteY7" fmla="*/ 406 h 9956"/>
              <a:gd name="connsiteX8" fmla="*/ 9459 w 10000"/>
              <a:gd name="connsiteY8" fmla="*/ 0 h 9956"/>
              <a:gd name="connsiteX9" fmla="*/ 10000 w 10000"/>
              <a:gd name="connsiteY9" fmla="*/ 9855 h 9956"/>
              <a:gd name="connsiteX10" fmla="*/ 10000 w 10000"/>
              <a:gd name="connsiteY10" fmla="*/ 9855 h 9956"/>
              <a:gd name="connsiteX0" fmla="*/ 10000 w 10000"/>
              <a:gd name="connsiteY0" fmla="*/ 9899 h 10000"/>
              <a:gd name="connsiteX1" fmla="*/ 9459 w 10000"/>
              <a:gd name="connsiteY1" fmla="*/ 9966 h 10000"/>
              <a:gd name="connsiteX2" fmla="*/ 9152 w 10000"/>
              <a:gd name="connsiteY2" fmla="*/ 9525 h 10000"/>
              <a:gd name="connsiteX3" fmla="*/ 9152 w 10000"/>
              <a:gd name="connsiteY3" fmla="*/ 7942 h 10000"/>
              <a:gd name="connsiteX4" fmla="*/ 0 w 10000"/>
              <a:gd name="connsiteY4" fmla="*/ 7942 h 10000"/>
              <a:gd name="connsiteX5" fmla="*/ 0 w 10000"/>
              <a:gd name="connsiteY5" fmla="*/ 2025 h 10000"/>
              <a:gd name="connsiteX6" fmla="*/ 9152 w 10000"/>
              <a:gd name="connsiteY6" fmla="*/ 2025 h 10000"/>
              <a:gd name="connsiteX7" fmla="*/ 9152 w 10000"/>
              <a:gd name="connsiteY7" fmla="*/ 408 h 10000"/>
              <a:gd name="connsiteX8" fmla="*/ 9459 w 10000"/>
              <a:gd name="connsiteY8" fmla="*/ 0 h 10000"/>
              <a:gd name="connsiteX9" fmla="*/ 10000 w 10000"/>
              <a:gd name="connsiteY9" fmla="*/ 9899 h 10000"/>
              <a:gd name="connsiteX0" fmla="*/ 10000 w 10000"/>
              <a:gd name="connsiteY0" fmla="*/ 9880 h 9981"/>
              <a:gd name="connsiteX1" fmla="*/ 9459 w 10000"/>
              <a:gd name="connsiteY1" fmla="*/ 9947 h 9981"/>
              <a:gd name="connsiteX2" fmla="*/ 9152 w 10000"/>
              <a:gd name="connsiteY2" fmla="*/ 9506 h 9981"/>
              <a:gd name="connsiteX3" fmla="*/ 9152 w 10000"/>
              <a:gd name="connsiteY3" fmla="*/ 7923 h 9981"/>
              <a:gd name="connsiteX4" fmla="*/ 0 w 10000"/>
              <a:gd name="connsiteY4" fmla="*/ 7923 h 9981"/>
              <a:gd name="connsiteX5" fmla="*/ 0 w 10000"/>
              <a:gd name="connsiteY5" fmla="*/ 2006 h 9981"/>
              <a:gd name="connsiteX6" fmla="*/ 9152 w 10000"/>
              <a:gd name="connsiteY6" fmla="*/ 2006 h 9981"/>
              <a:gd name="connsiteX7" fmla="*/ 9152 w 10000"/>
              <a:gd name="connsiteY7" fmla="*/ 389 h 9981"/>
              <a:gd name="connsiteX8" fmla="*/ 10000 w 10000"/>
              <a:gd name="connsiteY8" fmla="*/ 9880 h 9981"/>
              <a:gd name="connsiteX0" fmla="*/ 10000 w 10000"/>
              <a:gd name="connsiteY0" fmla="*/ 9899 h 10000"/>
              <a:gd name="connsiteX1" fmla="*/ 9459 w 10000"/>
              <a:gd name="connsiteY1" fmla="*/ 9966 h 10000"/>
              <a:gd name="connsiteX2" fmla="*/ 9152 w 10000"/>
              <a:gd name="connsiteY2" fmla="*/ 9524 h 10000"/>
              <a:gd name="connsiteX3" fmla="*/ 9152 w 10000"/>
              <a:gd name="connsiteY3" fmla="*/ 7938 h 10000"/>
              <a:gd name="connsiteX4" fmla="*/ 0 w 10000"/>
              <a:gd name="connsiteY4" fmla="*/ 7938 h 10000"/>
              <a:gd name="connsiteX5" fmla="*/ 0 w 10000"/>
              <a:gd name="connsiteY5" fmla="*/ 2010 h 10000"/>
              <a:gd name="connsiteX6" fmla="*/ 9152 w 10000"/>
              <a:gd name="connsiteY6" fmla="*/ 2010 h 10000"/>
              <a:gd name="connsiteX7" fmla="*/ 9152 w 10000"/>
              <a:gd name="connsiteY7" fmla="*/ 390 h 10000"/>
              <a:gd name="connsiteX0" fmla="*/ 10000 w 10000"/>
              <a:gd name="connsiteY0" fmla="*/ 9899 h 9899"/>
              <a:gd name="connsiteX1" fmla="*/ 9152 w 10000"/>
              <a:gd name="connsiteY1" fmla="*/ 9524 h 9899"/>
              <a:gd name="connsiteX2" fmla="*/ 9152 w 10000"/>
              <a:gd name="connsiteY2" fmla="*/ 7938 h 9899"/>
              <a:gd name="connsiteX3" fmla="*/ 0 w 10000"/>
              <a:gd name="connsiteY3" fmla="*/ 7938 h 9899"/>
              <a:gd name="connsiteX4" fmla="*/ 0 w 10000"/>
              <a:gd name="connsiteY4" fmla="*/ 2010 h 9899"/>
              <a:gd name="connsiteX5" fmla="*/ 9152 w 10000"/>
              <a:gd name="connsiteY5" fmla="*/ 2010 h 9899"/>
              <a:gd name="connsiteX6" fmla="*/ 9152 w 10000"/>
              <a:gd name="connsiteY6" fmla="*/ 390 h 9899"/>
              <a:gd name="connsiteX0" fmla="*/ 9152 w 9152"/>
              <a:gd name="connsiteY0" fmla="*/ 9620 h 9620"/>
              <a:gd name="connsiteX1" fmla="*/ 9152 w 9152"/>
              <a:gd name="connsiteY1" fmla="*/ 8018 h 9620"/>
              <a:gd name="connsiteX2" fmla="*/ 0 w 9152"/>
              <a:gd name="connsiteY2" fmla="*/ 8018 h 9620"/>
              <a:gd name="connsiteX3" fmla="*/ 0 w 9152"/>
              <a:gd name="connsiteY3" fmla="*/ 2030 h 9620"/>
              <a:gd name="connsiteX4" fmla="*/ 9152 w 9152"/>
              <a:gd name="connsiteY4" fmla="*/ 2030 h 9620"/>
              <a:gd name="connsiteX5" fmla="*/ 9152 w 9152"/>
              <a:gd name="connsiteY5" fmla="*/ 393 h 9620"/>
              <a:gd name="connsiteX0" fmla="*/ 10000 w 10000"/>
              <a:gd name="connsiteY0" fmla="*/ 8335 h 8335"/>
              <a:gd name="connsiteX1" fmla="*/ 0 w 10000"/>
              <a:gd name="connsiteY1" fmla="*/ 8335 h 8335"/>
              <a:gd name="connsiteX2" fmla="*/ 0 w 10000"/>
              <a:gd name="connsiteY2" fmla="*/ 2110 h 8335"/>
              <a:gd name="connsiteX3" fmla="*/ 10000 w 10000"/>
              <a:gd name="connsiteY3" fmla="*/ 2110 h 8335"/>
              <a:gd name="connsiteX4" fmla="*/ 10000 w 10000"/>
              <a:gd name="connsiteY4" fmla="*/ 409 h 8335"/>
              <a:gd name="connsiteX0" fmla="*/ 10000 w 10000"/>
              <a:gd name="connsiteY0" fmla="*/ 7469 h 7469"/>
              <a:gd name="connsiteX1" fmla="*/ 0 w 10000"/>
              <a:gd name="connsiteY1" fmla="*/ 7469 h 7469"/>
              <a:gd name="connsiteX2" fmla="*/ 0 w 10000"/>
              <a:gd name="connsiteY2" fmla="*/ 0 h 7469"/>
              <a:gd name="connsiteX3" fmla="*/ 10000 w 10000"/>
              <a:gd name="connsiteY3" fmla="*/ 0 h 7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7469">
                <a:moveTo>
                  <a:pt x="10000" y="7469"/>
                </a:moveTo>
                <a:lnTo>
                  <a:pt x="0" y="7469"/>
                </a:lnTo>
                <a:lnTo>
                  <a:pt x="0" y="0"/>
                </a:lnTo>
                <a:lnTo>
                  <a:pt x="10000" y="0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defTabSz="3250265">
              <a:defRPr/>
            </a:pPr>
            <a:endParaRPr lang="en-US" sz="17065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2118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E6C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A05A2986-84AA-4494-832B-64765FF08155}"/>
              </a:ext>
            </a:extLst>
          </p:cNvPr>
          <p:cNvSpPr/>
          <p:nvPr/>
        </p:nvSpPr>
        <p:spPr>
          <a:xfrm>
            <a:off x="2699076" y="1670061"/>
            <a:ext cx="6793848" cy="156966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9600" dirty="0">
                <a:solidFill>
                  <a:srgbClr val="84110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VARIABLES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B129350-0AA7-4AA9-9549-4CC7F484884B}"/>
              </a:ext>
            </a:extLst>
          </p:cNvPr>
          <p:cNvSpPr/>
          <p:nvPr/>
        </p:nvSpPr>
        <p:spPr>
          <a:xfrm>
            <a:off x="3805952" y="4091208"/>
            <a:ext cx="4580100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ES" sz="7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José Supo</a:t>
            </a:r>
          </a:p>
        </p:txBody>
      </p:sp>
    </p:spTree>
    <p:extLst>
      <p:ext uri="{BB962C8B-B14F-4D97-AF65-F5344CB8AC3E}">
        <p14:creationId xmlns:p14="http://schemas.microsoft.com/office/powerpoint/2010/main" val="5367171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460CDE7D-3C7C-49FD-AAF9-B8BB7FADF7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8877296"/>
              </p:ext>
            </p:extLst>
          </p:nvPr>
        </p:nvGraphicFramePr>
        <p:xfrm>
          <a:off x="1781174" y="2714625"/>
          <a:ext cx="8639176" cy="2876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9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5310">
                <a:tc>
                  <a:txBody>
                    <a:bodyPr/>
                    <a:lstStyle/>
                    <a:p>
                      <a:pPr algn="ctr"/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Variables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200" b="0" dirty="0">
                        <a:solidFill>
                          <a:schemeClr val="tx1"/>
                        </a:solidFill>
                        <a:latin typeface="Open Sans ExtraBold" panose="020B0906030804020204" pitchFamily="34" charset="0"/>
                        <a:ea typeface="Open Sans ExtraBold" panose="020B0906030804020204" pitchFamily="34" charset="0"/>
                        <a:cs typeface="Open Sans ExtraBold" panose="020B0906030804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2400" b="0" dirty="0">
                        <a:solidFill>
                          <a:schemeClr val="tx1"/>
                        </a:solidFill>
                        <a:latin typeface="Proxima Nova Lt" panose="02000506030000020004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b="0" dirty="0">
                        <a:solidFill>
                          <a:schemeClr val="tx1"/>
                        </a:solidFill>
                        <a:latin typeface="Proxima Nova Lt" panose="02000506030000020004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pPr algn="ctr"/>
                      <a:endParaRPr lang="es-ES" sz="2400" b="0" dirty="0">
                        <a:solidFill>
                          <a:schemeClr val="tx1"/>
                        </a:solidFill>
                        <a:latin typeface="Proxima Nova Th" panose="02000506030000020004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2400" b="0" dirty="0">
                        <a:solidFill>
                          <a:schemeClr val="tx1"/>
                        </a:solidFill>
                        <a:latin typeface="Proxima Nova Lt" panose="02000506030000020004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Rectángulo 9">
            <a:extLst>
              <a:ext uri="{FF2B5EF4-FFF2-40B4-BE49-F238E27FC236}">
                <a16:creationId xmlns:a16="http://schemas.microsoft.com/office/drawing/2014/main" id="{A05A2986-84AA-4494-832B-64765FF08155}"/>
              </a:ext>
            </a:extLst>
          </p:cNvPr>
          <p:cNvSpPr/>
          <p:nvPr/>
        </p:nvSpPr>
        <p:spPr>
          <a:xfrm>
            <a:off x="4763763" y="712529"/>
            <a:ext cx="2664512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3600" dirty="0">
                <a:solidFill>
                  <a:srgbClr val="84110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VARIABLES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CE4D1A8-76C3-423B-AA83-7F821E7C95E5}"/>
              </a:ext>
            </a:extLst>
          </p:cNvPr>
          <p:cNvSpPr/>
          <p:nvPr/>
        </p:nvSpPr>
        <p:spPr>
          <a:xfrm>
            <a:off x="4418176" y="1739949"/>
            <a:ext cx="3360215" cy="523220"/>
          </a:xfrm>
          <a:prstGeom prst="rect">
            <a:avLst/>
          </a:prstGeom>
          <a:solidFill>
            <a:srgbClr val="CE6C5D"/>
          </a:solidFill>
        </p:spPr>
        <p:txBody>
          <a:bodyPr wrap="none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  <a:latin typeface="Open Sans "/>
                <a:ea typeface="Calibri" panose="020F0502020204030204" pitchFamily="34" charset="0"/>
                <a:cs typeface="Times New Roman" panose="02020603050405020304" pitchFamily="18" charset="0"/>
              </a:rPr>
              <a:t>Has un listado de…</a:t>
            </a:r>
            <a:endParaRPr lang="es-ES" sz="2800" dirty="0">
              <a:solidFill>
                <a:schemeClr val="bg1"/>
              </a:solidFill>
              <a:latin typeface="Open Sans "/>
            </a:endParaRP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5CCF323A-ABB5-5A22-08AC-193F27764059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CE6C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9800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3181350" y="1734899"/>
            <a:ext cx="5838394" cy="523220"/>
          </a:xfrm>
          <a:prstGeom prst="rect">
            <a:avLst/>
          </a:prstGeom>
          <a:solidFill>
            <a:srgbClr val="CE6C5D"/>
          </a:solidFill>
        </p:spPr>
        <p:txBody>
          <a:bodyPr wrap="square">
            <a:sp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  <a:latin typeface="Open Sans "/>
                <a:cs typeface="Times New Roman" panose="02020603050405020304" pitchFamily="18" charset="0"/>
              </a:rPr>
              <a:t>¿Cómo piensas medirlas?</a:t>
            </a:r>
            <a:endParaRPr lang="es-ES" sz="2800" dirty="0">
              <a:solidFill>
                <a:schemeClr val="bg1"/>
              </a:solidFill>
              <a:latin typeface="Open Sans 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E4090D0-DAA9-4D6E-80CE-D87095245C90}"/>
              </a:ext>
            </a:extLst>
          </p:cNvPr>
          <p:cNvSpPr/>
          <p:nvPr/>
        </p:nvSpPr>
        <p:spPr>
          <a:xfrm>
            <a:off x="4423128" y="712529"/>
            <a:ext cx="3345788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3600" dirty="0">
                <a:solidFill>
                  <a:srgbClr val="84110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INDICADORES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567B1397-F7FC-4C08-B441-75FC7AA538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729735"/>
              </p:ext>
            </p:extLst>
          </p:nvPr>
        </p:nvGraphicFramePr>
        <p:xfrm>
          <a:off x="1781174" y="2714625"/>
          <a:ext cx="8639176" cy="2876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9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5310">
                <a:tc>
                  <a:txBody>
                    <a:bodyPr/>
                    <a:lstStyle/>
                    <a:p>
                      <a:pPr algn="ctr"/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Variables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Indicadores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2400" b="0" dirty="0">
                        <a:solidFill>
                          <a:schemeClr val="tx1"/>
                        </a:solidFill>
                        <a:latin typeface="Proxima Nova Lt" panose="02000506030000020004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b="0" dirty="0">
                        <a:solidFill>
                          <a:schemeClr val="tx1"/>
                        </a:solidFill>
                        <a:latin typeface="Proxima Nova Lt" panose="02000506030000020004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pPr algn="ctr"/>
                      <a:endParaRPr lang="es-ES" sz="2400" b="0" dirty="0">
                        <a:solidFill>
                          <a:schemeClr val="tx1"/>
                        </a:solidFill>
                        <a:latin typeface="Proxima Nova Th" panose="02000506030000020004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2400" b="0" dirty="0">
                        <a:solidFill>
                          <a:schemeClr val="tx1"/>
                        </a:solidFill>
                        <a:latin typeface="Proxima Nova Lt" panose="02000506030000020004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Marco 1">
            <a:extLst>
              <a:ext uri="{FF2B5EF4-FFF2-40B4-BE49-F238E27FC236}">
                <a16:creationId xmlns:a16="http://schemas.microsoft.com/office/drawing/2014/main" id="{7BC8AAA5-6075-1B46-D301-CAFAEB690216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CE6C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4466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3076576" y="1733868"/>
            <a:ext cx="6053704" cy="523220"/>
          </a:xfrm>
          <a:prstGeom prst="rect">
            <a:avLst/>
          </a:prstGeom>
          <a:solidFill>
            <a:srgbClr val="CE6C5D"/>
          </a:solidFill>
        </p:spPr>
        <p:txBody>
          <a:bodyPr wrap="square">
            <a:sp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  <a:latin typeface="Open Sans "/>
                <a:cs typeface="Times New Roman" panose="02020603050405020304" pitchFamily="18" charset="0"/>
              </a:rPr>
              <a:t>¿Cuáles serán los resultados?</a:t>
            </a:r>
            <a:endParaRPr lang="es-ES" sz="2800" dirty="0">
              <a:solidFill>
                <a:schemeClr val="bg1"/>
              </a:solidFill>
              <a:latin typeface="Open Sans 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03D6EA3-194E-446F-8FA9-D6C80930A423}"/>
              </a:ext>
            </a:extLst>
          </p:cNvPr>
          <p:cNvSpPr/>
          <p:nvPr/>
        </p:nvSpPr>
        <p:spPr>
          <a:xfrm>
            <a:off x="2878637" y="712529"/>
            <a:ext cx="6434775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3600" dirty="0">
                <a:solidFill>
                  <a:srgbClr val="84110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VALOR FINAL DE MEDICIÓN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F9558958-71BE-49FE-8B45-42982AE474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464794"/>
              </p:ext>
            </p:extLst>
          </p:nvPr>
        </p:nvGraphicFramePr>
        <p:xfrm>
          <a:off x="1781174" y="2714625"/>
          <a:ext cx="8639176" cy="2876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9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5310">
                <a:tc>
                  <a:txBody>
                    <a:bodyPr/>
                    <a:lstStyle/>
                    <a:p>
                      <a:pPr algn="ctr"/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Variables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Indicadores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Valor final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b="0" dirty="0">
                        <a:solidFill>
                          <a:schemeClr val="tx1"/>
                        </a:solidFill>
                        <a:latin typeface="Proxima Nova Lt" panose="02000506030000020004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pPr algn="ctr"/>
                      <a:endParaRPr lang="es-ES" sz="2400" b="0" dirty="0">
                        <a:solidFill>
                          <a:schemeClr val="tx1"/>
                        </a:solidFill>
                        <a:latin typeface="Proxima Nova Th" panose="02000506030000020004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2400" b="0" dirty="0">
                        <a:solidFill>
                          <a:schemeClr val="tx1"/>
                        </a:solidFill>
                        <a:latin typeface="Proxima Nova Lt" panose="02000506030000020004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Marco 1">
            <a:extLst>
              <a:ext uri="{FF2B5EF4-FFF2-40B4-BE49-F238E27FC236}">
                <a16:creationId xmlns:a16="http://schemas.microsoft.com/office/drawing/2014/main" id="{85819FD4-9F79-C588-5C1A-B074CC54B6FD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CE6C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2638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3333750" y="1738411"/>
            <a:ext cx="5531281" cy="523220"/>
          </a:xfrm>
          <a:prstGeom prst="rect">
            <a:avLst/>
          </a:prstGeom>
          <a:solidFill>
            <a:srgbClr val="CE6C5D"/>
          </a:solidFill>
        </p:spPr>
        <p:txBody>
          <a:bodyPr wrap="square">
            <a:sp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  <a:latin typeface="Open Sans "/>
                <a:cs typeface="Times New Roman" panose="02020603050405020304" pitchFamily="18" charset="0"/>
              </a:rPr>
              <a:t>¿Qué tipo de variables son?</a:t>
            </a:r>
            <a:endParaRPr lang="es-ES" sz="2800" dirty="0">
              <a:solidFill>
                <a:schemeClr val="bg1"/>
              </a:solidFill>
              <a:latin typeface="Open Sans 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F1FD392-E8D5-4C48-88D7-3A1133DDBF58}"/>
              </a:ext>
            </a:extLst>
          </p:cNvPr>
          <p:cNvSpPr/>
          <p:nvPr/>
        </p:nvSpPr>
        <p:spPr>
          <a:xfrm>
            <a:off x="3677731" y="712529"/>
            <a:ext cx="483658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3600" dirty="0">
                <a:solidFill>
                  <a:srgbClr val="84110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TIPOS DE VARIABLES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9B687908-6538-40E6-AC19-ECD14B6940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552541"/>
              </p:ext>
            </p:extLst>
          </p:nvPr>
        </p:nvGraphicFramePr>
        <p:xfrm>
          <a:off x="1781174" y="2714625"/>
          <a:ext cx="8639176" cy="2876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9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5310">
                <a:tc>
                  <a:txBody>
                    <a:bodyPr/>
                    <a:lstStyle/>
                    <a:p>
                      <a:pPr algn="ctr"/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Variables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Indicadores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Valor final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Tipo de V</a:t>
                      </a:r>
                      <a:r>
                        <a:rPr lang="es-ES" sz="2200" b="1" dirty="0">
                          <a:solidFill>
                            <a:schemeClr val="tx1"/>
                          </a:solidFill>
                          <a:latin typeface="Open Sans "/>
                        </a:rPr>
                        <a:t>.</a:t>
                      </a:r>
                      <a:endParaRPr lang="es-ES" sz="22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pPr algn="ctr"/>
                      <a:endParaRPr lang="es-ES" sz="2400" b="0" dirty="0">
                        <a:solidFill>
                          <a:schemeClr val="tx1"/>
                        </a:solidFill>
                        <a:latin typeface="Proxima Nova Th" panose="02000506030000020004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2400" b="0" dirty="0">
                        <a:solidFill>
                          <a:schemeClr val="tx1"/>
                        </a:solidFill>
                        <a:latin typeface="Proxima Nova Lt" panose="02000506030000020004" pitchFamily="2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Marco 1">
            <a:extLst>
              <a:ext uri="{FF2B5EF4-FFF2-40B4-BE49-F238E27FC236}">
                <a16:creationId xmlns:a16="http://schemas.microsoft.com/office/drawing/2014/main" id="{84589DAD-F953-5B1F-4559-0E32F34FCA94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CE6C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8716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105A19B-A5E7-4FE5-885A-737B845BA0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1917508"/>
              </p:ext>
            </p:extLst>
          </p:nvPr>
        </p:nvGraphicFramePr>
        <p:xfrm>
          <a:off x="2032000" y="1209675"/>
          <a:ext cx="8128000" cy="4057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Gráfico 1">
            <a:extLst>
              <a:ext uri="{FF2B5EF4-FFF2-40B4-BE49-F238E27FC236}">
                <a16:creationId xmlns:a16="http://schemas.microsoft.com/office/drawing/2014/main" id="{345301EB-4AEC-442D-BAB7-2F95E95A3AB5}"/>
              </a:ext>
            </a:extLst>
          </p:cNvPr>
          <p:cNvGrpSpPr/>
          <p:nvPr/>
        </p:nvGrpSpPr>
        <p:grpSpPr>
          <a:xfrm>
            <a:off x="773327" y="671723"/>
            <a:ext cx="1279604" cy="1219149"/>
            <a:chOff x="3909622" y="4024806"/>
            <a:chExt cx="4347792" cy="4142385"/>
          </a:xfrm>
          <a:solidFill>
            <a:srgbClr val="CE6C5D"/>
          </a:solidFill>
        </p:grpSpPr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C70134DE-BF0A-4BB3-93EB-CE6E921A4B4E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339600D6-3D36-449A-889B-9C4D7B32BAA2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786DFDEB-3F88-4319-BD08-04AA7D6CA535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5D96B7E4-D85B-4BCF-8451-60CB847B8BE6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7ED5B46D-44FC-480D-AAF4-40FFE564A6C4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5758DFA5-EAE6-4305-AEA2-7E97D663A90E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C72B88F0-B1DD-4F2F-AFC6-A7F017168461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99804640-F92B-422D-9562-20CB4DA4B387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37883EAC-CE66-4F75-A1AC-DBEB9CBEE8B8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74DF2518-4C10-4D92-A5CF-0AAB6CC472D1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611806AF-7264-47CB-ADBA-AFF137416D1C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CD9F784A-A695-4069-83F3-26ED6DB229C1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5B03C90D-B963-489C-9866-6DC4CE77AB10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1CBFEF62-A952-44F2-A19C-935DBB8C294C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1F08EDB0-E445-48FA-A3B7-79F4D9E7902B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225E2398-98D3-4195-A700-412D1F09724E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66B72510-75E1-4F95-821B-9BCB3FE9F55D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F241BD8B-7D0B-4FBC-A396-E428D304E5DA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</p:grpSp>
      <p:sp>
        <p:nvSpPr>
          <p:cNvPr id="28" name="Rectángulo 27">
            <a:extLst>
              <a:ext uri="{FF2B5EF4-FFF2-40B4-BE49-F238E27FC236}">
                <a16:creationId xmlns:a16="http://schemas.microsoft.com/office/drawing/2014/main" id="{2E742049-AA83-4BE3-AAFC-53FE22274DD4}"/>
              </a:ext>
            </a:extLst>
          </p:cNvPr>
          <p:cNvSpPr/>
          <p:nvPr/>
        </p:nvSpPr>
        <p:spPr>
          <a:xfrm>
            <a:off x="4086487" y="712529"/>
            <a:ext cx="401904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DIMENSIONES DE LAS VARIABLES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BF55FB6-2D70-48A7-8C89-8C954385112D}"/>
              </a:ext>
            </a:extLst>
          </p:cNvPr>
          <p:cNvSpPr txBox="1"/>
          <p:nvPr/>
        </p:nvSpPr>
        <p:spPr>
          <a:xfrm>
            <a:off x="2466976" y="4658409"/>
            <a:ext cx="2933699" cy="102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400" dirty="0">
                <a:latin typeface="Open Sans "/>
              </a:rPr>
              <a:t>Las dimensiones lógicas </a:t>
            </a:r>
          </a:p>
          <a:p>
            <a:pPr algn="ctr">
              <a:lnSpc>
                <a:spcPct val="150000"/>
              </a:lnSpc>
            </a:pPr>
            <a:r>
              <a:rPr lang="es-ES" sz="1400" dirty="0">
                <a:latin typeface="Open Sans "/>
              </a:rPr>
              <a:t>se evidencian aplicando:</a:t>
            </a:r>
          </a:p>
          <a:p>
            <a:pPr algn="ctr">
              <a:lnSpc>
                <a:spcPct val="150000"/>
              </a:lnSpc>
            </a:pPr>
            <a:r>
              <a:rPr lang="es-ES" sz="1400" dirty="0">
                <a:latin typeface="Open Sans "/>
              </a:rPr>
              <a:t> </a:t>
            </a:r>
            <a:r>
              <a:rPr lang="es-ES" sz="14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instrumentos documentales</a:t>
            </a:r>
            <a:endParaRPr lang="es-PE" sz="1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985D7594-2E1F-4C5B-87CD-21279EF44469}"/>
              </a:ext>
            </a:extLst>
          </p:cNvPr>
          <p:cNvSpPr txBox="1"/>
          <p:nvPr/>
        </p:nvSpPr>
        <p:spPr>
          <a:xfrm>
            <a:off x="6686551" y="4658409"/>
            <a:ext cx="2933699" cy="102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400" dirty="0">
                <a:latin typeface="Open Sans "/>
              </a:rPr>
              <a:t>Las magnitudes físicas </a:t>
            </a:r>
          </a:p>
          <a:p>
            <a:pPr algn="ctr">
              <a:lnSpc>
                <a:spcPct val="150000"/>
              </a:lnSpc>
            </a:pPr>
            <a:r>
              <a:rPr lang="es-ES" sz="1400" dirty="0">
                <a:latin typeface="Open Sans "/>
              </a:rPr>
              <a:t>se evidencian aplicando:</a:t>
            </a:r>
          </a:p>
          <a:p>
            <a:pPr algn="ctr">
              <a:lnSpc>
                <a:spcPct val="150000"/>
              </a:lnSpc>
            </a:pPr>
            <a:r>
              <a:rPr lang="es-ES" sz="1400" dirty="0">
                <a:latin typeface="Open Sans "/>
              </a:rPr>
              <a:t> </a:t>
            </a:r>
            <a:r>
              <a:rPr lang="es-ES" sz="14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instrumentos mecánicos</a:t>
            </a:r>
            <a:endParaRPr lang="es-PE" sz="1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8CDB47F-B391-44F2-9C4A-CD012504E4AB}"/>
              </a:ext>
            </a:extLst>
          </p:cNvPr>
          <p:cNvSpPr/>
          <p:nvPr/>
        </p:nvSpPr>
        <p:spPr>
          <a:xfrm>
            <a:off x="4419862" y="1348202"/>
            <a:ext cx="3355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DIMENSIONES ≈ MAGNITUDES</a:t>
            </a:r>
            <a:endParaRPr lang="es-PE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Marco 4">
            <a:extLst>
              <a:ext uri="{FF2B5EF4-FFF2-40B4-BE49-F238E27FC236}">
                <a16:creationId xmlns:a16="http://schemas.microsoft.com/office/drawing/2014/main" id="{1ED5C18B-C33B-E199-1BA0-2F8AA3B3584A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494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8667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3280820" y="1747401"/>
            <a:ext cx="5649303" cy="523220"/>
          </a:xfrm>
          <a:prstGeom prst="rect">
            <a:avLst/>
          </a:prstGeom>
          <a:solidFill>
            <a:srgbClr val="CE6C5D"/>
          </a:solidFill>
        </p:spPr>
        <p:txBody>
          <a:bodyPr wrap="none">
            <a:sp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rPr>
              <a:t>Variable objetiva unidimensional</a:t>
            </a: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032636"/>
              </p:ext>
            </p:extLst>
          </p:nvPr>
        </p:nvGraphicFramePr>
        <p:xfrm>
          <a:off x="1781174" y="2714625"/>
          <a:ext cx="8639176" cy="2876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9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5310">
                <a:tc>
                  <a:txBody>
                    <a:bodyPr/>
                    <a:lstStyle/>
                    <a:p>
                      <a:pPr algn="ctr"/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Variables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Indicadores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Valor final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Tipo de V.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pPr algn="ctr"/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Peso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Peso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4E94F146-8F3E-45A4-8845-7CCF6BFED671}"/>
              </a:ext>
            </a:extLst>
          </p:cNvPr>
          <p:cNvSpPr/>
          <p:nvPr/>
        </p:nvSpPr>
        <p:spPr>
          <a:xfrm>
            <a:off x="2253468" y="712529"/>
            <a:ext cx="7685117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3600" dirty="0">
                <a:solidFill>
                  <a:srgbClr val="84110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DIMENSIONES DE LAS VARIABLES</a:t>
            </a:r>
          </a:p>
        </p:txBody>
      </p:sp>
      <p:sp>
        <p:nvSpPr>
          <p:cNvPr id="8" name="Marco 7">
            <a:extLst>
              <a:ext uri="{FF2B5EF4-FFF2-40B4-BE49-F238E27FC236}">
                <a16:creationId xmlns:a16="http://schemas.microsoft.com/office/drawing/2014/main" id="{1C9D86D7-17F9-4E92-8BDC-F0CEEBD37DF5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494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1106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3114909" y="1747401"/>
            <a:ext cx="5981125" cy="523220"/>
          </a:xfrm>
          <a:prstGeom prst="rect">
            <a:avLst/>
          </a:prstGeom>
          <a:solidFill>
            <a:srgbClr val="CE6C5D"/>
          </a:solidFill>
        </p:spPr>
        <p:txBody>
          <a:bodyPr wrap="none">
            <a:sp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  <a:latin typeface="Open Sans "/>
                <a:cs typeface="Times New Roman" panose="02020603050405020304" pitchFamily="18" charset="0"/>
              </a:rPr>
              <a:t>Variable objetiva multidimensional</a:t>
            </a:r>
            <a:endParaRPr lang="es-ES" sz="2800" dirty="0">
              <a:solidFill>
                <a:schemeClr val="bg1"/>
              </a:solidFill>
              <a:latin typeface="Open Sans 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434648"/>
              </p:ext>
            </p:extLst>
          </p:nvPr>
        </p:nvGraphicFramePr>
        <p:xfrm>
          <a:off x="1781174" y="2714625"/>
          <a:ext cx="8639176" cy="2876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9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5310">
                <a:tc>
                  <a:txBody>
                    <a:bodyPr/>
                    <a:lstStyle/>
                    <a:p>
                      <a:pPr algn="ctr"/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Variables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Indicadores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Valor final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Tipo de V.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pPr algn="ctr"/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Peso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Peso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IMC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Peso/Talla2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4E94F146-8F3E-45A4-8845-7CCF6BFED671}"/>
              </a:ext>
            </a:extLst>
          </p:cNvPr>
          <p:cNvSpPr/>
          <p:nvPr/>
        </p:nvSpPr>
        <p:spPr>
          <a:xfrm>
            <a:off x="2253468" y="712529"/>
            <a:ext cx="7685117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3600" dirty="0">
                <a:solidFill>
                  <a:srgbClr val="84110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DIMENSIONES DE LAS VARIABLES</a:t>
            </a:r>
          </a:p>
        </p:txBody>
      </p:sp>
      <p:sp>
        <p:nvSpPr>
          <p:cNvPr id="8" name="Marco 7">
            <a:extLst>
              <a:ext uri="{FF2B5EF4-FFF2-40B4-BE49-F238E27FC236}">
                <a16:creationId xmlns:a16="http://schemas.microsoft.com/office/drawing/2014/main" id="{314F7516-0921-431D-8090-5BAFF3D5A290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494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7684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3114909" y="1747401"/>
            <a:ext cx="5981125" cy="523220"/>
          </a:xfrm>
          <a:prstGeom prst="rect">
            <a:avLst/>
          </a:prstGeom>
          <a:solidFill>
            <a:srgbClr val="CE6C5D"/>
          </a:solidFill>
        </p:spPr>
        <p:txBody>
          <a:bodyPr wrap="none">
            <a:sp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  <a:latin typeface="Open Sans "/>
                <a:cs typeface="Times New Roman" panose="02020603050405020304" pitchFamily="18" charset="0"/>
              </a:rPr>
              <a:t>Variable subjetiva unidimensional</a:t>
            </a:r>
            <a:endParaRPr lang="es-ES" sz="2800" dirty="0">
              <a:solidFill>
                <a:schemeClr val="bg1"/>
              </a:solidFill>
              <a:latin typeface="Open Sans 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66331"/>
              </p:ext>
            </p:extLst>
          </p:nvPr>
        </p:nvGraphicFramePr>
        <p:xfrm>
          <a:off x="1781174" y="2714625"/>
          <a:ext cx="8639176" cy="2876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9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5310">
                <a:tc>
                  <a:txBody>
                    <a:bodyPr/>
                    <a:lstStyle/>
                    <a:p>
                      <a:pPr algn="ctr"/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Variables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Indicadores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Valor final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Tipo de V.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pPr algn="ctr"/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Peso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Peso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IMC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>
                          <a:solidFill>
                            <a:schemeClr val="tx1"/>
                          </a:solidFill>
                          <a:latin typeface="Open Sans "/>
                        </a:rPr>
                        <a:t>Peso/Talla2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pPr algn="ctr"/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Dolor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EVA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4E94F146-8F3E-45A4-8845-7CCF6BFED671}"/>
              </a:ext>
            </a:extLst>
          </p:cNvPr>
          <p:cNvSpPr/>
          <p:nvPr/>
        </p:nvSpPr>
        <p:spPr>
          <a:xfrm>
            <a:off x="2253468" y="712529"/>
            <a:ext cx="7685117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3600" dirty="0">
                <a:solidFill>
                  <a:srgbClr val="84110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DIMENSIONES DE LAS VARIABLES</a:t>
            </a:r>
          </a:p>
        </p:txBody>
      </p:sp>
      <p:sp>
        <p:nvSpPr>
          <p:cNvPr id="8" name="Marco 7">
            <a:extLst>
              <a:ext uri="{FF2B5EF4-FFF2-40B4-BE49-F238E27FC236}">
                <a16:creationId xmlns:a16="http://schemas.microsoft.com/office/drawing/2014/main" id="{8C722CA1-72FB-4BD2-B1B3-05387E8CA210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494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7074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22ADA7BC-F5B8-4A73-9553-9D0319CC5AEE}"/>
              </a:ext>
            </a:extLst>
          </p:cNvPr>
          <p:cNvSpPr/>
          <p:nvPr/>
        </p:nvSpPr>
        <p:spPr>
          <a:xfrm>
            <a:off x="4484821" y="2030967"/>
            <a:ext cx="322235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ESCALA VISUAL ANÁLOGA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1A8846E-9F71-4DF3-8D48-EB5D36B6EE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2" t="25699" r="2457" b="44027"/>
          <a:stretch/>
        </p:blipFill>
        <p:spPr>
          <a:xfrm>
            <a:off x="2145581" y="2440542"/>
            <a:ext cx="8234213" cy="123825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AC844F2-E25F-470C-B29B-BABB7E910F2E}"/>
              </a:ext>
            </a:extLst>
          </p:cNvPr>
          <p:cNvSpPr txBox="1"/>
          <p:nvPr/>
        </p:nvSpPr>
        <p:spPr>
          <a:xfrm>
            <a:off x="3076575" y="4994275"/>
            <a:ext cx="663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LEVE</a:t>
            </a:r>
            <a:endParaRPr lang="es-PE" sz="16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EAF5355D-879B-416E-A030-B14843957A69}"/>
              </a:ext>
            </a:extLst>
          </p:cNvPr>
          <p:cNvSpPr txBox="1"/>
          <p:nvPr/>
        </p:nvSpPr>
        <p:spPr>
          <a:xfrm>
            <a:off x="5572405" y="4994275"/>
            <a:ext cx="1402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MODERADO</a:t>
            </a:r>
            <a:endParaRPr lang="es-PE" sz="16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93AC271-ED83-486D-AC12-F1E56378D9FE}"/>
              </a:ext>
            </a:extLst>
          </p:cNvPr>
          <p:cNvSpPr txBox="1"/>
          <p:nvPr/>
        </p:nvSpPr>
        <p:spPr>
          <a:xfrm>
            <a:off x="8659843" y="4994275"/>
            <a:ext cx="962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SEVERO</a:t>
            </a:r>
            <a:endParaRPr lang="es-PE" sz="16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3BB2DBA8-B585-4588-86BD-B6A05F5F646B}"/>
              </a:ext>
            </a:extLst>
          </p:cNvPr>
          <p:cNvCxnSpPr/>
          <p:nvPr/>
        </p:nvCxnSpPr>
        <p:spPr>
          <a:xfrm>
            <a:off x="2183681" y="3715457"/>
            <a:ext cx="0" cy="32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416FA5EE-E4FD-4F28-AA8D-1F938EE55200}"/>
              </a:ext>
            </a:extLst>
          </p:cNvPr>
          <p:cNvCxnSpPr/>
          <p:nvPr/>
        </p:nvCxnSpPr>
        <p:spPr>
          <a:xfrm>
            <a:off x="2997823" y="3715457"/>
            <a:ext cx="0" cy="32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975C3512-95F9-4A09-9C23-CA393D407385}"/>
              </a:ext>
            </a:extLst>
          </p:cNvPr>
          <p:cNvCxnSpPr/>
          <p:nvPr/>
        </p:nvCxnSpPr>
        <p:spPr>
          <a:xfrm>
            <a:off x="3811965" y="3715457"/>
            <a:ext cx="0" cy="32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D313F9D4-5E70-4945-9949-BCAFE4E266E7}"/>
              </a:ext>
            </a:extLst>
          </p:cNvPr>
          <p:cNvCxnSpPr/>
          <p:nvPr/>
        </p:nvCxnSpPr>
        <p:spPr>
          <a:xfrm>
            <a:off x="4626107" y="3715457"/>
            <a:ext cx="0" cy="32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2924B9B6-1F04-4A17-A227-AB7F9C05267F}"/>
              </a:ext>
            </a:extLst>
          </p:cNvPr>
          <p:cNvCxnSpPr/>
          <p:nvPr/>
        </p:nvCxnSpPr>
        <p:spPr>
          <a:xfrm>
            <a:off x="5440249" y="3715457"/>
            <a:ext cx="0" cy="32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E1063C3D-C8E0-499B-9C17-BC6F91547D82}"/>
              </a:ext>
            </a:extLst>
          </p:cNvPr>
          <p:cNvCxnSpPr/>
          <p:nvPr/>
        </p:nvCxnSpPr>
        <p:spPr>
          <a:xfrm>
            <a:off x="6254391" y="3715457"/>
            <a:ext cx="0" cy="32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DB9051A0-4294-4133-8CC2-AB0EA82B1C41}"/>
              </a:ext>
            </a:extLst>
          </p:cNvPr>
          <p:cNvCxnSpPr/>
          <p:nvPr/>
        </p:nvCxnSpPr>
        <p:spPr>
          <a:xfrm>
            <a:off x="7068533" y="3715457"/>
            <a:ext cx="0" cy="32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AE441DD7-E2D2-4398-BDED-89EF666F5945}"/>
              </a:ext>
            </a:extLst>
          </p:cNvPr>
          <p:cNvCxnSpPr/>
          <p:nvPr/>
        </p:nvCxnSpPr>
        <p:spPr>
          <a:xfrm>
            <a:off x="7882675" y="3715457"/>
            <a:ext cx="0" cy="32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2CC2D9CA-B6C2-4EF4-95A8-A96AAB530055}"/>
              </a:ext>
            </a:extLst>
          </p:cNvPr>
          <p:cNvCxnSpPr/>
          <p:nvPr/>
        </p:nvCxnSpPr>
        <p:spPr>
          <a:xfrm>
            <a:off x="8696817" y="3715457"/>
            <a:ext cx="0" cy="32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7FAECFCC-06AA-4B57-86E4-B35A00924F4C}"/>
              </a:ext>
            </a:extLst>
          </p:cNvPr>
          <p:cNvCxnSpPr/>
          <p:nvPr/>
        </p:nvCxnSpPr>
        <p:spPr>
          <a:xfrm>
            <a:off x="9510959" y="3715457"/>
            <a:ext cx="0" cy="32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D9E8FB27-FD40-447A-BE46-2145D9C4D4A5}"/>
              </a:ext>
            </a:extLst>
          </p:cNvPr>
          <p:cNvCxnSpPr/>
          <p:nvPr/>
        </p:nvCxnSpPr>
        <p:spPr>
          <a:xfrm>
            <a:off x="10325100" y="3715457"/>
            <a:ext cx="0" cy="32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uadroTexto 38">
            <a:extLst>
              <a:ext uri="{FF2B5EF4-FFF2-40B4-BE49-F238E27FC236}">
                <a16:creationId xmlns:a16="http://schemas.microsoft.com/office/drawing/2014/main" id="{5D944403-1579-44C7-9014-2755A616C6F6}"/>
              </a:ext>
            </a:extLst>
          </p:cNvPr>
          <p:cNvSpPr txBox="1"/>
          <p:nvPr/>
        </p:nvSpPr>
        <p:spPr>
          <a:xfrm>
            <a:off x="2032838" y="4126294"/>
            <a:ext cx="301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0</a:t>
            </a:r>
            <a:endParaRPr lang="es-PE" sz="16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7988E50B-E574-4CDC-B2A6-0CA0FE4CB01D}"/>
              </a:ext>
            </a:extLst>
          </p:cNvPr>
          <p:cNvSpPr txBox="1"/>
          <p:nvPr/>
        </p:nvSpPr>
        <p:spPr>
          <a:xfrm>
            <a:off x="2864783" y="4126294"/>
            <a:ext cx="301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1</a:t>
            </a:r>
            <a:endParaRPr lang="es-PE" sz="16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CAB14987-C911-43CB-9C9D-CE3BCCC41CCC}"/>
              </a:ext>
            </a:extLst>
          </p:cNvPr>
          <p:cNvSpPr txBox="1"/>
          <p:nvPr/>
        </p:nvSpPr>
        <p:spPr>
          <a:xfrm>
            <a:off x="3696728" y="4126294"/>
            <a:ext cx="301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2</a:t>
            </a:r>
            <a:endParaRPr lang="es-PE" sz="16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75B83E5-3B4D-45B6-B903-0BD9D3066C7C}"/>
              </a:ext>
            </a:extLst>
          </p:cNvPr>
          <p:cNvSpPr txBox="1"/>
          <p:nvPr/>
        </p:nvSpPr>
        <p:spPr>
          <a:xfrm>
            <a:off x="4528673" y="4126294"/>
            <a:ext cx="160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3</a:t>
            </a:r>
            <a:endParaRPr lang="es-PE" sz="16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2A39F521-0E2A-4F07-988D-581240EFF308}"/>
              </a:ext>
            </a:extLst>
          </p:cNvPr>
          <p:cNvSpPr txBox="1"/>
          <p:nvPr/>
        </p:nvSpPr>
        <p:spPr>
          <a:xfrm>
            <a:off x="5286007" y="4126294"/>
            <a:ext cx="301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4</a:t>
            </a:r>
            <a:endParaRPr lang="es-PE" sz="16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A726511-1408-4546-BD66-B082DAE2A68B}"/>
              </a:ext>
            </a:extLst>
          </p:cNvPr>
          <p:cNvSpPr txBox="1"/>
          <p:nvPr/>
        </p:nvSpPr>
        <p:spPr>
          <a:xfrm>
            <a:off x="6117952" y="4126294"/>
            <a:ext cx="301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5</a:t>
            </a:r>
            <a:endParaRPr lang="es-PE" sz="16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C4415783-83C9-4BA9-A3D2-ED48ECFB8B69}"/>
              </a:ext>
            </a:extLst>
          </p:cNvPr>
          <p:cNvSpPr txBox="1"/>
          <p:nvPr/>
        </p:nvSpPr>
        <p:spPr>
          <a:xfrm>
            <a:off x="6911797" y="4126294"/>
            <a:ext cx="301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6</a:t>
            </a:r>
            <a:endParaRPr lang="es-PE" sz="16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6EACF01B-38B8-4D16-840D-AFD0261CACB2}"/>
              </a:ext>
            </a:extLst>
          </p:cNvPr>
          <p:cNvSpPr txBox="1"/>
          <p:nvPr/>
        </p:nvSpPr>
        <p:spPr>
          <a:xfrm>
            <a:off x="7734217" y="4126294"/>
            <a:ext cx="301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7</a:t>
            </a:r>
            <a:endParaRPr lang="es-PE" sz="16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C510231D-0833-45F6-911E-9E6C010EAF2C}"/>
              </a:ext>
            </a:extLst>
          </p:cNvPr>
          <p:cNvSpPr txBox="1"/>
          <p:nvPr/>
        </p:nvSpPr>
        <p:spPr>
          <a:xfrm>
            <a:off x="8556637" y="4126294"/>
            <a:ext cx="301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8</a:t>
            </a:r>
            <a:endParaRPr lang="es-PE" sz="16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6190FD26-8F46-4F75-A800-935D27A0BD9D}"/>
              </a:ext>
            </a:extLst>
          </p:cNvPr>
          <p:cNvSpPr txBox="1"/>
          <p:nvPr/>
        </p:nvSpPr>
        <p:spPr>
          <a:xfrm>
            <a:off x="9379057" y="4126294"/>
            <a:ext cx="301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9</a:t>
            </a:r>
            <a:endParaRPr lang="es-PE" sz="16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D7985D36-768C-40A5-95FB-8EB3C2D35700}"/>
              </a:ext>
            </a:extLst>
          </p:cNvPr>
          <p:cNvSpPr txBox="1"/>
          <p:nvPr/>
        </p:nvSpPr>
        <p:spPr>
          <a:xfrm>
            <a:off x="10115748" y="4126294"/>
            <a:ext cx="418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10</a:t>
            </a:r>
            <a:endParaRPr lang="es-PE" sz="16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22" name="Abrir llave 21">
            <a:extLst>
              <a:ext uri="{FF2B5EF4-FFF2-40B4-BE49-F238E27FC236}">
                <a16:creationId xmlns:a16="http://schemas.microsoft.com/office/drawing/2014/main" id="{AE796098-8EC3-49B5-9E8A-1E64F7828777}"/>
              </a:ext>
            </a:extLst>
          </p:cNvPr>
          <p:cNvSpPr/>
          <p:nvPr/>
        </p:nvSpPr>
        <p:spPr>
          <a:xfrm rot="16200000">
            <a:off x="3353680" y="3526567"/>
            <a:ext cx="108000" cy="2448000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50" name="Abrir llave 49">
            <a:extLst>
              <a:ext uri="{FF2B5EF4-FFF2-40B4-BE49-F238E27FC236}">
                <a16:creationId xmlns:a16="http://schemas.microsoft.com/office/drawing/2014/main" id="{2808549C-8C9C-4409-959A-7578551BD2B4}"/>
              </a:ext>
            </a:extLst>
          </p:cNvPr>
          <p:cNvSpPr/>
          <p:nvPr/>
        </p:nvSpPr>
        <p:spPr>
          <a:xfrm rot="16200000">
            <a:off x="6219072" y="3166568"/>
            <a:ext cx="108000" cy="3168000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51" name="Abrir llave 50">
            <a:extLst>
              <a:ext uri="{FF2B5EF4-FFF2-40B4-BE49-F238E27FC236}">
                <a16:creationId xmlns:a16="http://schemas.microsoft.com/office/drawing/2014/main" id="{143D3AFF-EF87-4E50-B713-FB2B58AADBD7}"/>
              </a:ext>
            </a:extLst>
          </p:cNvPr>
          <p:cNvSpPr/>
          <p:nvPr/>
        </p:nvSpPr>
        <p:spPr>
          <a:xfrm rot="16200000">
            <a:off x="9087422" y="3526568"/>
            <a:ext cx="108000" cy="2448000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64B77407-52D1-84EB-3335-72AF2832BA53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CE6C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754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E857CBC-2440-4BDA-94A2-27FC686F2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596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o 7">
            <a:extLst>
              <a:ext uri="{FF2B5EF4-FFF2-40B4-BE49-F238E27FC236}">
                <a16:creationId xmlns:a16="http://schemas.microsoft.com/office/drawing/2014/main" id="{79234483-378C-47FD-8CC8-ACD86F41B129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494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B08FBE9-4707-451A-A2F8-6296E3B57DDF}"/>
              </a:ext>
            </a:extLst>
          </p:cNvPr>
          <p:cNvSpPr/>
          <p:nvPr/>
        </p:nvSpPr>
        <p:spPr>
          <a:xfrm>
            <a:off x="3027545" y="1747401"/>
            <a:ext cx="6155852" cy="523220"/>
          </a:xfrm>
          <a:prstGeom prst="rect">
            <a:avLst/>
          </a:prstGeom>
          <a:solidFill>
            <a:srgbClr val="CE6C5D"/>
          </a:solidFill>
        </p:spPr>
        <p:txBody>
          <a:bodyPr wrap="none">
            <a:sp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  <a:latin typeface="Open Sans "/>
                <a:cs typeface="Times New Roman" panose="02020603050405020304" pitchFamily="18" charset="0"/>
              </a:rPr>
              <a:t>Variable subjetiva multidimensional</a:t>
            </a:r>
            <a:endParaRPr lang="es-ES" sz="2800" dirty="0">
              <a:solidFill>
                <a:schemeClr val="bg1"/>
              </a:solidFill>
              <a:latin typeface="Open Sans "/>
            </a:endParaRP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7314B12C-C365-4AF1-B92E-96C8AC2E8C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25763"/>
              </p:ext>
            </p:extLst>
          </p:nvPr>
        </p:nvGraphicFramePr>
        <p:xfrm>
          <a:off x="1781174" y="2714625"/>
          <a:ext cx="8639176" cy="2876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9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5310">
                <a:tc>
                  <a:txBody>
                    <a:bodyPr/>
                    <a:lstStyle/>
                    <a:p>
                      <a:pPr algn="ctr"/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Variables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Indicadores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Valor final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Tipo de V.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pPr algn="ctr"/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Peso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Peso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IMC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>
                          <a:solidFill>
                            <a:schemeClr val="tx1"/>
                          </a:solidFill>
                          <a:latin typeface="Open Sans "/>
                        </a:rPr>
                        <a:t>Peso/Talla2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pPr algn="ctr"/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Dolor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"/>
                        </a:rPr>
                        <a:t>EVA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Calidad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ET, F, CR, S, E</a:t>
                      </a: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Rectángulo 10">
            <a:extLst>
              <a:ext uri="{FF2B5EF4-FFF2-40B4-BE49-F238E27FC236}">
                <a16:creationId xmlns:a16="http://schemas.microsoft.com/office/drawing/2014/main" id="{E295C234-DAFB-4BE6-9A6C-057D15524521}"/>
              </a:ext>
            </a:extLst>
          </p:cNvPr>
          <p:cNvSpPr/>
          <p:nvPr/>
        </p:nvSpPr>
        <p:spPr>
          <a:xfrm>
            <a:off x="2253468" y="712529"/>
            <a:ext cx="7685117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3600" dirty="0">
                <a:solidFill>
                  <a:srgbClr val="84110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DIMENSIONES DE LAS VARIABLES</a:t>
            </a:r>
          </a:p>
        </p:txBody>
      </p:sp>
    </p:spTree>
    <p:extLst>
      <p:ext uri="{BB962C8B-B14F-4D97-AF65-F5344CB8AC3E}">
        <p14:creationId xmlns:p14="http://schemas.microsoft.com/office/powerpoint/2010/main" val="1668720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416552" y="1747401"/>
            <a:ext cx="33778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  <a:latin typeface="Open Sans "/>
                <a:cs typeface="Times New Roman" panose="02020603050405020304" pitchFamily="18" charset="0"/>
              </a:rPr>
              <a:t>Numérica continua</a:t>
            </a: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614287"/>
              </p:ext>
            </p:extLst>
          </p:nvPr>
        </p:nvGraphicFramePr>
        <p:xfrm>
          <a:off x="1781174" y="2714625"/>
          <a:ext cx="8639176" cy="28818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9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3780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Variables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Indicadores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Valor final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Tipo de V.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Peso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Peso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Kg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Numérica continua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37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Paridad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solidFill>
                            <a:schemeClr val="tx1"/>
                          </a:solidFill>
                          <a:latin typeface="Open Sans "/>
                        </a:rPr>
                        <a:t>Partos previos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3780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Dolor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EVA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6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4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Calidad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ET, F, CR, S, 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6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6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4E94F146-8F3E-45A4-8845-7CCF6BFED671}"/>
              </a:ext>
            </a:extLst>
          </p:cNvPr>
          <p:cNvSpPr/>
          <p:nvPr/>
        </p:nvSpPr>
        <p:spPr>
          <a:xfrm>
            <a:off x="3677737" y="712529"/>
            <a:ext cx="4836580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3600" dirty="0">
                <a:solidFill>
                  <a:srgbClr val="84110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TIPOS DE VARIABLES</a:t>
            </a:r>
          </a:p>
        </p:txBody>
      </p:sp>
      <p:sp>
        <p:nvSpPr>
          <p:cNvPr id="3" name="Marco 2">
            <a:extLst>
              <a:ext uri="{FF2B5EF4-FFF2-40B4-BE49-F238E27FC236}">
                <a16:creationId xmlns:a16="http://schemas.microsoft.com/office/drawing/2014/main" id="{4B940988-CAF3-6519-6E6F-43730359E5A4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CE6C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315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484680" y="1747401"/>
            <a:ext cx="32415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  <a:latin typeface="Open Sans "/>
                <a:cs typeface="Times New Roman" panose="02020603050405020304" pitchFamily="18" charset="0"/>
              </a:rPr>
              <a:t>Numérica discreta</a:t>
            </a:r>
            <a:endParaRPr lang="es-ES" sz="2800" dirty="0">
              <a:solidFill>
                <a:schemeClr val="bg1"/>
              </a:solidFill>
              <a:latin typeface="Open Sans 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373667"/>
              </p:ext>
            </p:extLst>
          </p:nvPr>
        </p:nvGraphicFramePr>
        <p:xfrm>
          <a:off x="1781174" y="2714625"/>
          <a:ext cx="8639176" cy="28872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9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3780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Variables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Indicadores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Valor final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Tipo de V.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3780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Peso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Peso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solidFill>
                            <a:schemeClr val="tx1"/>
                          </a:solidFill>
                          <a:latin typeface="Open Sans "/>
                        </a:rPr>
                        <a:t>Kg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"/>
                        </a:rPr>
                        <a:t>Numérica </a:t>
                      </a:r>
                      <a:br>
                        <a:rPr lang="es-ES" sz="1600" dirty="0">
                          <a:solidFill>
                            <a:schemeClr val="tx1"/>
                          </a:solidFill>
                          <a:latin typeface="Open Sans "/>
                        </a:rPr>
                      </a:br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"/>
                        </a:rPr>
                        <a:t>continua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37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Paridad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Partos previos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1,2,3…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Numérica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discreta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3780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Dolor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EVA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6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4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Calidad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ET, F, CR, S, 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6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6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Rectángulo 7">
            <a:extLst>
              <a:ext uri="{FF2B5EF4-FFF2-40B4-BE49-F238E27FC236}">
                <a16:creationId xmlns:a16="http://schemas.microsoft.com/office/drawing/2014/main" id="{2716F656-DF3A-448A-9E56-F064DEC1D17E}"/>
              </a:ext>
            </a:extLst>
          </p:cNvPr>
          <p:cNvSpPr/>
          <p:nvPr/>
        </p:nvSpPr>
        <p:spPr>
          <a:xfrm>
            <a:off x="3677737" y="712529"/>
            <a:ext cx="4836580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3600" dirty="0">
                <a:solidFill>
                  <a:srgbClr val="84110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TIPOS DE VARIABLES</a:t>
            </a: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CF370485-F6A5-2C66-03F7-2A85506345DF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CE6C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3957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485481" y="1747401"/>
            <a:ext cx="32399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  <a:latin typeface="Open Sans "/>
                <a:cs typeface="Times New Roman" panose="02020603050405020304" pitchFamily="18" charset="0"/>
              </a:rPr>
              <a:t>Categórica ordinal</a:t>
            </a:r>
            <a:endParaRPr lang="es-ES" sz="2800" dirty="0">
              <a:solidFill>
                <a:schemeClr val="bg1"/>
              </a:solidFill>
              <a:latin typeface="Open Sans 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303211"/>
              </p:ext>
            </p:extLst>
          </p:nvPr>
        </p:nvGraphicFramePr>
        <p:xfrm>
          <a:off x="1781174" y="2714625"/>
          <a:ext cx="8639176" cy="28925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9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3780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Variables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Indicadores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Valor final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Tipo de V.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3780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Peso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Peso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solidFill>
                            <a:schemeClr val="tx1"/>
                          </a:solidFill>
                          <a:latin typeface="Open Sans "/>
                        </a:rPr>
                        <a:t>Kg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"/>
                        </a:rPr>
                        <a:t>Numérica </a:t>
                      </a:r>
                    </a:p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"/>
                        </a:rPr>
                        <a:t>continua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37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Paridad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solidFill>
                            <a:schemeClr val="tx1"/>
                          </a:solidFill>
                          <a:latin typeface="Open Sans "/>
                        </a:rPr>
                        <a:t>Partos previos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solidFill>
                            <a:schemeClr val="tx1"/>
                          </a:solidFill>
                          <a:latin typeface="Open Sans "/>
                        </a:rPr>
                        <a:t>1,2,3…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"/>
                        </a:rPr>
                        <a:t>Numérica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"/>
                        </a:rPr>
                        <a:t>discreta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3780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Dolor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EVA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Leve, Moderado, Severo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Categórica </a:t>
                      </a:r>
                    </a:p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ordinal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4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Calidad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ET, F, CR, S, 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6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600" dirty="0">
                        <a:solidFill>
                          <a:schemeClr val="tx1"/>
                        </a:solidFill>
                        <a:latin typeface="Open Sans 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Rectángulo 7">
            <a:extLst>
              <a:ext uri="{FF2B5EF4-FFF2-40B4-BE49-F238E27FC236}">
                <a16:creationId xmlns:a16="http://schemas.microsoft.com/office/drawing/2014/main" id="{3FFBDAB1-438B-4E86-AF6B-E24794DDF143}"/>
              </a:ext>
            </a:extLst>
          </p:cNvPr>
          <p:cNvSpPr/>
          <p:nvPr/>
        </p:nvSpPr>
        <p:spPr>
          <a:xfrm>
            <a:off x="3677737" y="712529"/>
            <a:ext cx="4836580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3600" dirty="0">
                <a:solidFill>
                  <a:srgbClr val="84110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TIPOS DE VARIABLES</a:t>
            </a: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942C5C19-A1A7-B5EB-1843-C2DAF8AE265E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CE6C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4183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344417" y="1747401"/>
            <a:ext cx="3522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  <a:latin typeface="Open Sans "/>
                <a:cs typeface="Times New Roman" panose="02020603050405020304" pitchFamily="18" charset="0"/>
              </a:rPr>
              <a:t>Categórica nominal</a:t>
            </a: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694580"/>
              </p:ext>
            </p:extLst>
          </p:nvPr>
        </p:nvGraphicFramePr>
        <p:xfrm>
          <a:off x="1781174" y="2714625"/>
          <a:ext cx="8639176" cy="28925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9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3780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Variables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Indicadores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Valor final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Tipo de V.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3780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Peso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Peso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solidFill>
                            <a:schemeClr val="tx1"/>
                          </a:solidFill>
                          <a:latin typeface="Open Sans "/>
                        </a:rPr>
                        <a:t>Kg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"/>
                        </a:rPr>
                        <a:t>Numérica </a:t>
                      </a:r>
                    </a:p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"/>
                        </a:rPr>
                        <a:t>continua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37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Paridad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solidFill>
                            <a:schemeClr val="tx1"/>
                          </a:solidFill>
                          <a:latin typeface="Open Sans "/>
                        </a:rPr>
                        <a:t>Partos previos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solidFill>
                            <a:schemeClr val="tx1"/>
                          </a:solidFill>
                          <a:latin typeface="Open Sans "/>
                        </a:rPr>
                        <a:t>1,2,3…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"/>
                        </a:rPr>
                        <a:t>Numérica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"/>
                        </a:rPr>
                        <a:t>discreta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3780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Dolor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"/>
                        </a:rPr>
                        <a:t>EVA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"/>
                        </a:rPr>
                        <a:t>Leve, Moderado, Severo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"/>
                        </a:rPr>
                        <a:t>Categórica </a:t>
                      </a:r>
                    </a:p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"/>
                        </a:rPr>
                        <a:t>ordinal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4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Calidad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ET, F, CR, S, 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Satisfecho</a:t>
                      </a:r>
                      <a:br>
                        <a:rPr lang="es-ES" sz="160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</a:br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Insatisfecho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Categórica </a:t>
                      </a:r>
                    </a:p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nominal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41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Rectángulo 7">
            <a:extLst>
              <a:ext uri="{FF2B5EF4-FFF2-40B4-BE49-F238E27FC236}">
                <a16:creationId xmlns:a16="http://schemas.microsoft.com/office/drawing/2014/main" id="{CD29720F-3A5E-4351-AABC-AA6AB10D4F35}"/>
              </a:ext>
            </a:extLst>
          </p:cNvPr>
          <p:cNvSpPr/>
          <p:nvPr/>
        </p:nvSpPr>
        <p:spPr>
          <a:xfrm>
            <a:off x="3677737" y="712529"/>
            <a:ext cx="4836580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3600" dirty="0">
                <a:solidFill>
                  <a:srgbClr val="84110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TIPOS DE VARIABLES</a:t>
            </a: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8006918A-FF8C-1249-5210-EFE240235CE2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CE6C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5251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ángulo 49">
            <a:extLst>
              <a:ext uri="{FF2B5EF4-FFF2-40B4-BE49-F238E27FC236}">
                <a16:creationId xmlns:a16="http://schemas.microsoft.com/office/drawing/2014/main" id="{BB0B5164-C7B6-419C-8452-618EE48BD823}"/>
              </a:ext>
            </a:extLst>
          </p:cNvPr>
          <p:cNvSpPr/>
          <p:nvPr/>
        </p:nvSpPr>
        <p:spPr>
          <a:xfrm>
            <a:off x="5880516" y="3249000"/>
            <a:ext cx="3888000" cy="2160000"/>
          </a:xfrm>
          <a:prstGeom prst="rect">
            <a:avLst/>
          </a:prstGeom>
          <a:solidFill>
            <a:srgbClr val="566579"/>
          </a:solidFill>
          <a:ln w="28575">
            <a:solidFill>
              <a:srgbClr val="566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noFill/>
            </a:endParaRP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CEF3398E-912C-4520-891E-7558BB6730BB}"/>
              </a:ext>
            </a:extLst>
          </p:cNvPr>
          <p:cNvSpPr/>
          <p:nvPr/>
        </p:nvSpPr>
        <p:spPr>
          <a:xfrm>
            <a:off x="1362550" y="3249000"/>
            <a:ext cx="3888000" cy="2160000"/>
          </a:xfrm>
          <a:prstGeom prst="rect">
            <a:avLst/>
          </a:prstGeom>
          <a:solidFill>
            <a:srgbClr val="566579"/>
          </a:solidFill>
          <a:ln w="28575">
            <a:solidFill>
              <a:srgbClr val="566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noFill/>
            </a:endParaRP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E28B804E-85FB-4B78-9CB7-AF1E76D1B0FC}"/>
              </a:ext>
            </a:extLst>
          </p:cNvPr>
          <p:cNvSpPr/>
          <p:nvPr/>
        </p:nvSpPr>
        <p:spPr>
          <a:xfrm>
            <a:off x="7781509" y="3459692"/>
            <a:ext cx="1800000" cy="1800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noFill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D8F7048-BF41-4C44-AC07-3EF18C723AB4}"/>
              </a:ext>
            </a:extLst>
          </p:cNvPr>
          <p:cNvSpPr/>
          <p:nvPr/>
        </p:nvSpPr>
        <p:spPr>
          <a:xfrm>
            <a:off x="3257550" y="3429000"/>
            <a:ext cx="1800000" cy="1800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noFill/>
            </a:endParaRPr>
          </a:p>
        </p:txBody>
      </p:sp>
      <p:sp>
        <p:nvSpPr>
          <p:cNvPr id="21" name="20 CuadroTexto">
            <a:extLst>
              <a:ext uri="{FF2B5EF4-FFF2-40B4-BE49-F238E27FC236}">
                <a16:creationId xmlns:a16="http://schemas.microsoft.com/office/drawing/2014/main" id="{FF04E669-61D1-4BE2-BAC4-4162D3BC4333}"/>
              </a:ext>
            </a:extLst>
          </p:cNvPr>
          <p:cNvSpPr txBox="1"/>
          <p:nvPr/>
        </p:nvSpPr>
        <p:spPr>
          <a:xfrm>
            <a:off x="8710261" y="6324600"/>
            <a:ext cx="323409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s-ES" sz="1600" dirty="0">
                <a:solidFill>
                  <a:schemeClr val="bg1">
                    <a:lumMod val="75000"/>
                  </a:schemeClr>
                </a:solidFill>
              </a:rPr>
              <a:t>www.ValidaciondeInstrumentos.com</a:t>
            </a:r>
          </a:p>
        </p:txBody>
      </p:sp>
      <p:sp>
        <p:nvSpPr>
          <p:cNvPr id="14" name="13 CuadroTexto">
            <a:extLst>
              <a:ext uri="{FF2B5EF4-FFF2-40B4-BE49-F238E27FC236}">
                <a16:creationId xmlns:a16="http://schemas.microsoft.com/office/drawing/2014/main" id="{96A171F2-0B6F-497F-BAA3-4479E8780BE7}"/>
              </a:ext>
            </a:extLst>
          </p:cNvPr>
          <p:cNvSpPr txBox="1"/>
          <p:nvPr/>
        </p:nvSpPr>
        <p:spPr>
          <a:xfrm>
            <a:off x="3132353" y="1137013"/>
            <a:ext cx="595227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3600" b="1" dirty="0">
                <a:solidFill>
                  <a:srgbClr val="566579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VARIABLES CATEGÓRICAS</a:t>
            </a:r>
          </a:p>
        </p:txBody>
      </p:sp>
      <p:sp>
        <p:nvSpPr>
          <p:cNvPr id="16" name="15 Rectángulo">
            <a:extLst>
              <a:ext uri="{FF2B5EF4-FFF2-40B4-BE49-F238E27FC236}">
                <a16:creationId xmlns:a16="http://schemas.microsoft.com/office/drawing/2014/main" id="{7B260E09-D66A-4A5B-A684-340C23E286C2}"/>
              </a:ext>
            </a:extLst>
          </p:cNvPr>
          <p:cNvSpPr/>
          <p:nvPr/>
        </p:nvSpPr>
        <p:spPr>
          <a:xfrm>
            <a:off x="3335868" y="2557503"/>
            <a:ext cx="1824567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Inventario</a:t>
            </a:r>
            <a:endParaRPr lang="es-ES" sz="2400" b="1" dirty="0">
              <a:solidFill>
                <a:schemeClr val="tx1">
                  <a:lumMod val="75000"/>
                  <a:lumOff val="25000"/>
                </a:schemeClr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7" name="16 Rectángulo">
            <a:extLst>
              <a:ext uri="{FF2B5EF4-FFF2-40B4-BE49-F238E27FC236}">
                <a16:creationId xmlns:a16="http://schemas.microsoft.com/office/drawing/2014/main" id="{4126B63B-4560-4AE1-A48B-B7CAEB31ABCE}"/>
              </a:ext>
            </a:extLst>
          </p:cNvPr>
          <p:cNvSpPr/>
          <p:nvPr/>
        </p:nvSpPr>
        <p:spPr>
          <a:xfrm>
            <a:off x="8149345" y="2561736"/>
            <a:ext cx="12875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Escalas</a:t>
            </a:r>
            <a:endParaRPr lang="es-ES" sz="2400" b="1" dirty="0">
              <a:solidFill>
                <a:schemeClr val="tx1">
                  <a:lumMod val="75000"/>
                  <a:lumOff val="25000"/>
                </a:schemeClr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grpSp>
        <p:nvGrpSpPr>
          <p:cNvPr id="35" name="34 Grupo">
            <a:extLst>
              <a:ext uri="{FF2B5EF4-FFF2-40B4-BE49-F238E27FC236}">
                <a16:creationId xmlns:a16="http://schemas.microsoft.com/office/drawing/2014/main" id="{9039BCAC-D1CD-4A2C-A290-CD286760FD17}"/>
              </a:ext>
            </a:extLst>
          </p:cNvPr>
          <p:cNvGrpSpPr>
            <a:grpSpLocks/>
          </p:cNvGrpSpPr>
          <p:nvPr/>
        </p:nvGrpSpPr>
        <p:grpSpPr bwMode="auto">
          <a:xfrm>
            <a:off x="7958667" y="3662251"/>
            <a:ext cx="1445684" cy="1394883"/>
            <a:chOff x="3869864" y="2482110"/>
            <a:chExt cx="1084262" cy="1046648"/>
          </a:xfrm>
        </p:grpSpPr>
        <p:sp>
          <p:nvSpPr>
            <p:cNvPr id="36" name="35 Rectángulo">
              <a:extLst>
                <a:ext uri="{FF2B5EF4-FFF2-40B4-BE49-F238E27FC236}">
                  <a16:creationId xmlns:a16="http://schemas.microsoft.com/office/drawing/2014/main" id="{84C3A04E-448C-4F7B-A255-200EA11B32C5}"/>
                </a:ext>
              </a:extLst>
            </p:cNvPr>
            <p:cNvSpPr/>
            <p:nvPr/>
          </p:nvSpPr>
          <p:spPr>
            <a:xfrm>
              <a:off x="4230227" y="2853757"/>
              <a:ext cx="360362" cy="675001"/>
            </a:xfrm>
            <a:prstGeom prst="rect">
              <a:avLst/>
            </a:prstGeom>
            <a:solidFill>
              <a:srgbClr val="8BB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" name="36 Rectángulo">
              <a:extLst>
                <a:ext uri="{FF2B5EF4-FFF2-40B4-BE49-F238E27FC236}">
                  <a16:creationId xmlns:a16="http://schemas.microsoft.com/office/drawing/2014/main" id="{03492C6C-36C4-46ED-A3CA-9CBF5DE8410B}"/>
                </a:ext>
              </a:extLst>
            </p:cNvPr>
            <p:cNvSpPr/>
            <p:nvPr/>
          </p:nvSpPr>
          <p:spPr>
            <a:xfrm>
              <a:off x="3869864" y="3180934"/>
              <a:ext cx="360363" cy="343059"/>
            </a:xfrm>
            <a:prstGeom prst="rect">
              <a:avLst/>
            </a:prstGeom>
            <a:solidFill>
              <a:srgbClr val="0196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8" name="37 Rectángulo">
              <a:extLst>
                <a:ext uri="{FF2B5EF4-FFF2-40B4-BE49-F238E27FC236}">
                  <a16:creationId xmlns:a16="http://schemas.microsoft.com/office/drawing/2014/main" id="{8E5C93A0-FC98-4760-850C-EC7B271DEE28}"/>
                </a:ext>
              </a:extLst>
            </p:cNvPr>
            <p:cNvSpPr/>
            <p:nvPr/>
          </p:nvSpPr>
          <p:spPr>
            <a:xfrm>
              <a:off x="4593763" y="2482110"/>
              <a:ext cx="360363" cy="1046648"/>
            </a:xfrm>
            <a:prstGeom prst="rect">
              <a:avLst/>
            </a:prstGeom>
            <a:solidFill>
              <a:srgbClr val="FE7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0" name="39 Grupo">
            <a:extLst>
              <a:ext uri="{FF2B5EF4-FFF2-40B4-BE49-F238E27FC236}">
                <a16:creationId xmlns:a16="http://schemas.microsoft.com/office/drawing/2014/main" id="{2197451B-83B4-48C6-A37C-98A48EEA30F3}"/>
              </a:ext>
            </a:extLst>
          </p:cNvPr>
          <p:cNvGrpSpPr>
            <a:grpSpLocks/>
          </p:cNvGrpSpPr>
          <p:nvPr/>
        </p:nvGrpSpPr>
        <p:grpSpPr bwMode="auto">
          <a:xfrm>
            <a:off x="3378617" y="3597692"/>
            <a:ext cx="1557866" cy="1462616"/>
            <a:chOff x="6588102" y="2427734"/>
            <a:chExt cx="1168522" cy="1096832"/>
          </a:xfrm>
        </p:grpSpPr>
        <p:sp>
          <p:nvSpPr>
            <p:cNvPr id="41" name="40 Elipse">
              <a:extLst>
                <a:ext uri="{FF2B5EF4-FFF2-40B4-BE49-F238E27FC236}">
                  <a16:creationId xmlns:a16="http://schemas.microsoft.com/office/drawing/2014/main" id="{2477CE56-8080-4BC7-96FC-5CC332B888C6}"/>
                </a:ext>
              </a:extLst>
            </p:cNvPr>
            <p:cNvSpPr/>
            <p:nvPr/>
          </p:nvSpPr>
          <p:spPr>
            <a:xfrm>
              <a:off x="6588102" y="2953134"/>
              <a:ext cx="571559" cy="571432"/>
            </a:xfrm>
            <a:prstGeom prst="ellipse">
              <a:avLst/>
            </a:prstGeom>
            <a:solidFill>
              <a:srgbClr val="FE705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41 Elipse">
              <a:extLst>
                <a:ext uri="{FF2B5EF4-FFF2-40B4-BE49-F238E27FC236}">
                  <a16:creationId xmlns:a16="http://schemas.microsoft.com/office/drawing/2014/main" id="{52255D9B-7FF1-4069-A471-7B3595577EB4}"/>
                </a:ext>
              </a:extLst>
            </p:cNvPr>
            <p:cNvSpPr/>
            <p:nvPr/>
          </p:nvSpPr>
          <p:spPr>
            <a:xfrm>
              <a:off x="7185065" y="2953134"/>
              <a:ext cx="571559" cy="571432"/>
            </a:xfrm>
            <a:prstGeom prst="ellipse">
              <a:avLst/>
            </a:prstGeom>
            <a:solidFill>
              <a:srgbClr val="8BBC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42 Elipse">
              <a:extLst>
                <a:ext uri="{FF2B5EF4-FFF2-40B4-BE49-F238E27FC236}">
                  <a16:creationId xmlns:a16="http://schemas.microsoft.com/office/drawing/2014/main" id="{8247AD32-C6EE-4000-B4AA-82D740CD1B0F}"/>
                </a:ext>
              </a:extLst>
            </p:cNvPr>
            <p:cNvSpPr/>
            <p:nvPr/>
          </p:nvSpPr>
          <p:spPr>
            <a:xfrm>
              <a:off x="6864356" y="2427734"/>
              <a:ext cx="571559" cy="571432"/>
            </a:xfrm>
            <a:prstGeom prst="ellipse">
              <a:avLst/>
            </a:prstGeom>
            <a:solidFill>
              <a:srgbClr val="0196F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46" name="43 Rectángulo">
            <a:extLst>
              <a:ext uri="{FF2B5EF4-FFF2-40B4-BE49-F238E27FC236}">
                <a16:creationId xmlns:a16="http://schemas.microsoft.com/office/drawing/2014/main" id="{7A059DC4-D155-4663-A80A-2E6E19C1BE67}"/>
              </a:ext>
            </a:extLst>
          </p:cNvPr>
          <p:cNvSpPr/>
          <p:nvPr/>
        </p:nvSpPr>
        <p:spPr bwMode="auto">
          <a:xfrm>
            <a:off x="1549112" y="4067475"/>
            <a:ext cx="15055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Nominal</a:t>
            </a:r>
          </a:p>
        </p:txBody>
      </p:sp>
      <p:sp>
        <p:nvSpPr>
          <p:cNvPr id="47" name="38 Rectángulo">
            <a:extLst>
              <a:ext uri="{FF2B5EF4-FFF2-40B4-BE49-F238E27FC236}">
                <a16:creationId xmlns:a16="http://schemas.microsoft.com/office/drawing/2014/main" id="{94C593A8-8ACD-4D37-8A9B-C91F0E7F30AF}"/>
              </a:ext>
            </a:extLst>
          </p:cNvPr>
          <p:cNvSpPr/>
          <p:nvPr/>
        </p:nvSpPr>
        <p:spPr bwMode="auto">
          <a:xfrm>
            <a:off x="6067217" y="4067474"/>
            <a:ext cx="13420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Ordinal</a:t>
            </a:r>
          </a:p>
        </p:txBody>
      </p:sp>
      <p:sp>
        <p:nvSpPr>
          <p:cNvPr id="3" name="Marco 2">
            <a:extLst>
              <a:ext uri="{FF2B5EF4-FFF2-40B4-BE49-F238E27FC236}">
                <a16:creationId xmlns:a16="http://schemas.microsoft.com/office/drawing/2014/main" id="{7603BD31-AE93-3470-AFDD-37EF0C540BF8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CE6C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233442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CuadroTexto">
            <a:extLst>
              <a:ext uri="{FF2B5EF4-FFF2-40B4-BE49-F238E27FC236}">
                <a16:creationId xmlns:a16="http://schemas.microsoft.com/office/drawing/2014/main" id="{FF04E669-61D1-4BE2-BAC4-4162D3BC4333}"/>
              </a:ext>
            </a:extLst>
          </p:cNvPr>
          <p:cNvSpPr txBox="1"/>
          <p:nvPr/>
        </p:nvSpPr>
        <p:spPr>
          <a:xfrm>
            <a:off x="8710261" y="6324600"/>
            <a:ext cx="323409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s-ES" sz="1600" dirty="0">
                <a:solidFill>
                  <a:schemeClr val="bg1">
                    <a:lumMod val="75000"/>
                  </a:schemeClr>
                </a:solidFill>
              </a:rPr>
              <a:t>www.ValidaciondeInstrumentos.com</a:t>
            </a:r>
          </a:p>
        </p:txBody>
      </p:sp>
      <p:sp>
        <p:nvSpPr>
          <p:cNvPr id="14" name="13 CuadroTexto">
            <a:extLst>
              <a:ext uri="{FF2B5EF4-FFF2-40B4-BE49-F238E27FC236}">
                <a16:creationId xmlns:a16="http://schemas.microsoft.com/office/drawing/2014/main" id="{96A171F2-0B6F-497F-BAA3-4479E8780BE7}"/>
              </a:ext>
            </a:extLst>
          </p:cNvPr>
          <p:cNvSpPr txBox="1"/>
          <p:nvPr/>
        </p:nvSpPr>
        <p:spPr>
          <a:xfrm>
            <a:off x="3343951" y="1137013"/>
            <a:ext cx="552907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3600" b="1" dirty="0">
                <a:solidFill>
                  <a:srgbClr val="566579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VARIABLES NUMÉRICAS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214A45D-F5EC-49A3-B477-632876677D29}"/>
              </a:ext>
            </a:extLst>
          </p:cNvPr>
          <p:cNvSpPr txBox="1"/>
          <p:nvPr/>
        </p:nvSpPr>
        <p:spPr>
          <a:xfrm>
            <a:off x="6998641" y="2311407"/>
            <a:ext cx="41921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C =  </a:t>
            </a:r>
            <a:r>
              <a:rPr lang="es-ES" sz="6000" dirty="0">
                <a:solidFill>
                  <a:srgbClr val="C0000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K</a:t>
            </a:r>
            <a:r>
              <a:rPr lang="es-ES" sz="60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 - 273</a:t>
            </a:r>
            <a:endParaRPr lang="es-PE" sz="60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42987E48-9E76-4E4C-BC45-6D186F58EEDA}"/>
              </a:ext>
            </a:extLst>
          </p:cNvPr>
          <p:cNvSpPr txBox="1"/>
          <p:nvPr/>
        </p:nvSpPr>
        <p:spPr>
          <a:xfrm>
            <a:off x="6457251" y="3526551"/>
            <a:ext cx="1803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 err="1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Celcius</a:t>
            </a:r>
            <a:endParaRPr lang="es-PE" sz="36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E65922A-98AD-4F51-A3AC-6DF7836EE2FF}"/>
              </a:ext>
            </a:extLst>
          </p:cNvPr>
          <p:cNvSpPr txBox="1"/>
          <p:nvPr/>
        </p:nvSpPr>
        <p:spPr>
          <a:xfrm>
            <a:off x="8045381" y="4417628"/>
            <a:ext cx="1611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solidFill>
                  <a:srgbClr val="C0000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Kelvin</a:t>
            </a:r>
            <a:endParaRPr lang="es-PE" sz="3600" dirty="0">
              <a:solidFill>
                <a:srgbClr val="C00000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B1BD7403-15CB-4201-86C0-CB6CAFF4C1BD}"/>
              </a:ext>
            </a:extLst>
          </p:cNvPr>
          <p:cNvSpPr txBox="1"/>
          <p:nvPr/>
        </p:nvSpPr>
        <p:spPr>
          <a:xfrm>
            <a:off x="6782354" y="2329915"/>
            <a:ext cx="4235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o</a:t>
            </a:r>
            <a:endParaRPr lang="es-PE" sz="30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CFDAB594-8D3F-4992-BE36-4D46B75A84BD}"/>
              </a:ext>
            </a:extLst>
          </p:cNvPr>
          <p:cNvSpPr txBox="1"/>
          <p:nvPr/>
        </p:nvSpPr>
        <p:spPr>
          <a:xfrm>
            <a:off x="8254628" y="2329915"/>
            <a:ext cx="4235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dirty="0">
                <a:solidFill>
                  <a:srgbClr val="C0000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o</a:t>
            </a:r>
            <a:endParaRPr lang="es-PE" sz="3000" dirty="0">
              <a:solidFill>
                <a:srgbClr val="C00000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7642A18D-6ECB-4C15-AE54-9A0C8F482C4F}"/>
              </a:ext>
            </a:extLst>
          </p:cNvPr>
          <p:cNvCxnSpPr>
            <a:endCxn id="23" idx="0"/>
          </p:cNvCxnSpPr>
          <p:nvPr/>
        </p:nvCxnSpPr>
        <p:spPr>
          <a:xfrm>
            <a:off x="7359099" y="3219449"/>
            <a:ext cx="0" cy="360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8BD5C46A-6BFF-4D20-8362-1F2ED10202B9}"/>
              </a:ext>
            </a:extLst>
          </p:cNvPr>
          <p:cNvCxnSpPr/>
          <p:nvPr/>
        </p:nvCxnSpPr>
        <p:spPr>
          <a:xfrm>
            <a:off x="8860093" y="3219449"/>
            <a:ext cx="0" cy="1080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3167EC8-7B10-419E-A774-0D879ED2E63B}"/>
              </a:ext>
            </a:extLst>
          </p:cNvPr>
          <p:cNvSpPr txBox="1"/>
          <p:nvPr/>
        </p:nvSpPr>
        <p:spPr>
          <a:xfrm>
            <a:off x="1690533" y="2308536"/>
            <a:ext cx="41921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C =  </a:t>
            </a:r>
            <a:r>
              <a:rPr lang="es-ES" sz="6000" dirty="0">
                <a:solidFill>
                  <a:srgbClr val="C0000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K</a:t>
            </a:r>
            <a:r>
              <a:rPr lang="es-ES" sz="60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 - 273</a:t>
            </a:r>
            <a:endParaRPr lang="es-PE" sz="60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2BD09AC-F3C5-4D9B-8569-5981DD7443DB}"/>
              </a:ext>
            </a:extLst>
          </p:cNvPr>
          <p:cNvSpPr txBox="1"/>
          <p:nvPr/>
        </p:nvSpPr>
        <p:spPr>
          <a:xfrm>
            <a:off x="1149143" y="3523680"/>
            <a:ext cx="1803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 err="1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Celcius</a:t>
            </a:r>
            <a:endParaRPr lang="es-PE" sz="36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7434386-01BE-48B0-8931-50E8EBE68A9B}"/>
              </a:ext>
            </a:extLst>
          </p:cNvPr>
          <p:cNvSpPr txBox="1"/>
          <p:nvPr/>
        </p:nvSpPr>
        <p:spPr>
          <a:xfrm>
            <a:off x="2737273" y="4414757"/>
            <a:ext cx="1611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solidFill>
                  <a:srgbClr val="C0000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Kelvin</a:t>
            </a:r>
            <a:endParaRPr lang="es-PE" sz="3600" dirty="0">
              <a:solidFill>
                <a:srgbClr val="C00000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4390633-8FA0-4E4C-AA6A-D1E0457F86CD}"/>
              </a:ext>
            </a:extLst>
          </p:cNvPr>
          <p:cNvSpPr txBox="1"/>
          <p:nvPr/>
        </p:nvSpPr>
        <p:spPr>
          <a:xfrm>
            <a:off x="1474246" y="2327044"/>
            <a:ext cx="4235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o</a:t>
            </a:r>
            <a:endParaRPr lang="es-PE" sz="30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C628DE3-8824-494C-A21A-C86DC229B6FE}"/>
              </a:ext>
            </a:extLst>
          </p:cNvPr>
          <p:cNvSpPr txBox="1"/>
          <p:nvPr/>
        </p:nvSpPr>
        <p:spPr>
          <a:xfrm>
            <a:off x="2946520" y="2327044"/>
            <a:ext cx="4235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dirty="0">
                <a:solidFill>
                  <a:srgbClr val="C0000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o</a:t>
            </a:r>
            <a:endParaRPr lang="es-PE" sz="3000" dirty="0">
              <a:solidFill>
                <a:srgbClr val="C00000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BE0F04BA-6EAC-447B-9E82-285F8B27D815}"/>
              </a:ext>
            </a:extLst>
          </p:cNvPr>
          <p:cNvCxnSpPr>
            <a:endCxn id="15" idx="0"/>
          </p:cNvCxnSpPr>
          <p:nvPr/>
        </p:nvCxnSpPr>
        <p:spPr>
          <a:xfrm>
            <a:off x="2050991" y="3216578"/>
            <a:ext cx="0" cy="360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FD95AAA0-F035-4745-BCFB-080E33803015}"/>
              </a:ext>
            </a:extLst>
          </p:cNvPr>
          <p:cNvCxnSpPr/>
          <p:nvPr/>
        </p:nvCxnSpPr>
        <p:spPr>
          <a:xfrm>
            <a:off x="3551985" y="3216578"/>
            <a:ext cx="0" cy="1080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arco 1">
            <a:extLst>
              <a:ext uri="{FF2B5EF4-FFF2-40B4-BE49-F238E27FC236}">
                <a16:creationId xmlns:a16="http://schemas.microsoft.com/office/drawing/2014/main" id="{4321EB78-A127-4E72-23E2-09E9C0D407FF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CE6C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850992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105A19B-A5E7-4FE5-885A-737B845BA0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3578163"/>
              </p:ext>
            </p:extLst>
          </p:nvPr>
        </p:nvGraphicFramePr>
        <p:xfrm>
          <a:off x="2032000" y="1638300"/>
          <a:ext cx="8128000" cy="4057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Gráfico 1">
            <a:extLst>
              <a:ext uri="{FF2B5EF4-FFF2-40B4-BE49-F238E27FC236}">
                <a16:creationId xmlns:a16="http://schemas.microsoft.com/office/drawing/2014/main" id="{345301EB-4AEC-442D-BAB7-2F95E95A3AB5}"/>
              </a:ext>
            </a:extLst>
          </p:cNvPr>
          <p:cNvGrpSpPr/>
          <p:nvPr/>
        </p:nvGrpSpPr>
        <p:grpSpPr>
          <a:xfrm>
            <a:off x="773327" y="671723"/>
            <a:ext cx="1279604" cy="1219149"/>
            <a:chOff x="3909622" y="4024806"/>
            <a:chExt cx="4347792" cy="4142385"/>
          </a:xfrm>
          <a:solidFill>
            <a:srgbClr val="CE6C5D"/>
          </a:solidFill>
        </p:grpSpPr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C70134DE-BF0A-4BB3-93EB-CE6E921A4B4E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339600D6-3D36-449A-889B-9C4D7B32BAA2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786DFDEB-3F88-4319-BD08-04AA7D6CA535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5D96B7E4-D85B-4BCF-8451-60CB847B8BE6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7ED5B46D-44FC-480D-AAF4-40FFE564A6C4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5758DFA5-EAE6-4305-AEA2-7E97D663A90E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C72B88F0-B1DD-4F2F-AFC6-A7F017168461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99804640-F92B-422D-9562-20CB4DA4B387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37883EAC-CE66-4F75-A1AC-DBEB9CBEE8B8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74DF2518-4C10-4D92-A5CF-0AAB6CC472D1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611806AF-7264-47CB-ADBA-AFF137416D1C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CD9F784A-A695-4069-83F3-26ED6DB229C1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5B03C90D-B963-489C-9866-6DC4CE77AB10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1CBFEF62-A952-44F2-A19C-935DBB8C294C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1F08EDB0-E445-48FA-A3B7-79F4D9E7902B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225E2398-98D3-4195-A700-412D1F09724E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66B72510-75E1-4F95-821B-9BCB3FE9F55D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F241BD8B-7D0B-4FBC-A396-E428D304E5DA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</p:grpSp>
      <p:sp>
        <p:nvSpPr>
          <p:cNvPr id="28" name="Rectángulo 27">
            <a:extLst>
              <a:ext uri="{FF2B5EF4-FFF2-40B4-BE49-F238E27FC236}">
                <a16:creationId xmlns:a16="http://schemas.microsoft.com/office/drawing/2014/main" id="{2E742049-AA83-4BE3-AAFC-53FE22274DD4}"/>
              </a:ext>
            </a:extLst>
          </p:cNvPr>
          <p:cNvSpPr/>
          <p:nvPr/>
        </p:nvSpPr>
        <p:spPr>
          <a:xfrm>
            <a:off x="4304497" y="1141154"/>
            <a:ext cx="358303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MEDICIÓN DE LAS VARIABLES</a:t>
            </a:r>
          </a:p>
        </p:txBody>
      </p:sp>
      <p:sp>
        <p:nvSpPr>
          <p:cNvPr id="3" name="Marco 2">
            <a:extLst>
              <a:ext uri="{FF2B5EF4-FFF2-40B4-BE49-F238E27FC236}">
                <a16:creationId xmlns:a16="http://schemas.microsoft.com/office/drawing/2014/main" id="{A4AECC3E-3FC6-196F-0CC6-444518362D21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CE6C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5192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>
            <a:extLst>
              <a:ext uri="{FF2B5EF4-FFF2-40B4-BE49-F238E27FC236}">
                <a16:creationId xmlns:a16="http://schemas.microsoft.com/office/drawing/2014/main" id="{7696AD85-AF69-4258-B92D-C9C3DE27410B}"/>
              </a:ext>
            </a:extLst>
          </p:cNvPr>
          <p:cNvGrpSpPr>
            <a:grpSpLocks/>
          </p:cNvGrpSpPr>
          <p:nvPr/>
        </p:nvGrpSpPr>
        <p:grpSpPr bwMode="auto">
          <a:xfrm>
            <a:off x="3917955" y="3549650"/>
            <a:ext cx="1551519" cy="1490133"/>
            <a:chOff x="2976563" y="4293073"/>
            <a:chExt cx="1163637" cy="1490190"/>
          </a:xfrm>
        </p:grpSpPr>
        <p:sp>
          <p:nvSpPr>
            <p:cNvPr id="21" name="20 Rectángulo">
              <a:extLst>
                <a:ext uri="{FF2B5EF4-FFF2-40B4-BE49-F238E27FC236}">
                  <a16:creationId xmlns:a16="http://schemas.microsoft.com/office/drawing/2014/main" id="{3794C2E6-FF06-4499-A00F-F63ACED2C22D}"/>
                </a:ext>
              </a:extLst>
            </p:cNvPr>
            <p:cNvSpPr/>
            <p:nvPr/>
          </p:nvSpPr>
          <p:spPr bwMode="auto">
            <a:xfrm>
              <a:off x="2976563" y="4868828"/>
              <a:ext cx="1163637" cy="914435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104" name="2 CuadroTexto">
              <a:extLst>
                <a:ext uri="{FF2B5EF4-FFF2-40B4-BE49-F238E27FC236}">
                  <a16:creationId xmlns:a16="http://schemas.microsoft.com/office/drawing/2014/main" id="{0698E975-54D9-410F-9472-A9E70BD196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4510" y="4293073"/>
              <a:ext cx="894715" cy="415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s-ES" sz="2100" b="1" dirty="0">
                  <a:solidFill>
                    <a:schemeClr val="bg2">
                      <a:lumMod val="9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Ordinal</a:t>
              </a:r>
            </a:p>
          </p:txBody>
        </p:sp>
      </p:grpSp>
      <p:sp>
        <p:nvSpPr>
          <p:cNvPr id="34" name="33 CuadroTexto">
            <a:extLst>
              <a:ext uri="{FF2B5EF4-FFF2-40B4-BE49-F238E27FC236}">
                <a16:creationId xmlns:a16="http://schemas.microsoft.com/office/drawing/2014/main" id="{44ABDB0C-B7DE-4B74-91F4-4E7C39B63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4034" y="4631267"/>
            <a:ext cx="133722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" sz="2100" b="1" dirty="0">
                <a:solidFill>
                  <a:schemeClr val="bg2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Nominal</a:t>
            </a:r>
          </a:p>
        </p:txBody>
      </p:sp>
      <p:grpSp>
        <p:nvGrpSpPr>
          <p:cNvPr id="5" name="4 Grupo">
            <a:extLst>
              <a:ext uri="{FF2B5EF4-FFF2-40B4-BE49-F238E27FC236}">
                <a16:creationId xmlns:a16="http://schemas.microsoft.com/office/drawing/2014/main" id="{597A5A63-41D4-4D17-8C11-D30F56598082}"/>
              </a:ext>
            </a:extLst>
          </p:cNvPr>
          <p:cNvGrpSpPr>
            <a:grpSpLocks/>
          </p:cNvGrpSpPr>
          <p:nvPr/>
        </p:nvGrpSpPr>
        <p:grpSpPr bwMode="auto">
          <a:xfrm>
            <a:off x="5933014" y="2590801"/>
            <a:ext cx="1551518" cy="2472267"/>
            <a:chOff x="4487863" y="3333012"/>
            <a:chExt cx="1163879" cy="2472452"/>
          </a:xfrm>
        </p:grpSpPr>
        <p:sp>
          <p:nvSpPr>
            <p:cNvPr id="38" name="37 Rectángulo">
              <a:extLst>
                <a:ext uri="{FF2B5EF4-FFF2-40B4-BE49-F238E27FC236}">
                  <a16:creationId xmlns:a16="http://schemas.microsoft.com/office/drawing/2014/main" id="{352FB44A-D75C-4EAE-A438-BED640C64E37}"/>
                </a:ext>
              </a:extLst>
            </p:cNvPr>
            <p:cNvSpPr/>
            <p:nvPr/>
          </p:nvSpPr>
          <p:spPr bwMode="auto">
            <a:xfrm>
              <a:off x="4487863" y="3924664"/>
              <a:ext cx="1163878" cy="933519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30 Rectángulo">
              <a:extLst>
                <a:ext uri="{FF2B5EF4-FFF2-40B4-BE49-F238E27FC236}">
                  <a16:creationId xmlns:a16="http://schemas.microsoft.com/office/drawing/2014/main" id="{6B3DBD16-D6D4-405A-82B6-23B6F9282C72}"/>
                </a:ext>
              </a:extLst>
            </p:cNvPr>
            <p:cNvSpPr/>
            <p:nvPr/>
          </p:nvSpPr>
          <p:spPr bwMode="auto">
            <a:xfrm>
              <a:off x="4487863" y="4867710"/>
              <a:ext cx="1163879" cy="937754"/>
            </a:xfrm>
            <a:prstGeom prst="rect">
              <a:avLst/>
            </a:prstGeom>
            <a:solidFill>
              <a:srgbClr val="D0CE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95" name="34 CuadroTexto">
              <a:extLst>
                <a:ext uri="{FF2B5EF4-FFF2-40B4-BE49-F238E27FC236}">
                  <a16:creationId xmlns:a16="http://schemas.microsoft.com/office/drawing/2014/main" id="{20D58729-85E8-4C0B-8812-695FD75A52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6710" y="3333012"/>
              <a:ext cx="1059644" cy="415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s-ES" sz="2100" b="1" dirty="0">
                  <a:solidFill>
                    <a:schemeClr val="bg2">
                      <a:lumMod val="9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Intervalo</a:t>
              </a:r>
            </a:p>
          </p:txBody>
        </p:sp>
      </p:grpSp>
      <p:sp>
        <p:nvSpPr>
          <p:cNvPr id="10" name="9 Rectángulo">
            <a:extLst>
              <a:ext uri="{FF2B5EF4-FFF2-40B4-BE49-F238E27FC236}">
                <a16:creationId xmlns:a16="http://schemas.microsoft.com/office/drawing/2014/main" id="{6C521680-98EE-4334-AA6B-1B312CF6DBDB}"/>
              </a:ext>
            </a:extLst>
          </p:cNvPr>
          <p:cNvSpPr/>
          <p:nvPr/>
        </p:nvSpPr>
        <p:spPr>
          <a:xfrm>
            <a:off x="4269975" y="4341283"/>
            <a:ext cx="870751" cy="4635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MX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Orden</a:t>
            </a:r>
            <a:endParaRPr lang="es-E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32 Rectángulo">
            <a:extLst>
              <a:ext uri="{FF2B5EF4-FFF2-40B4-BE49-F238E27FC236}">
                <a16:creationId xmlns:a16="http://schemas.microsoft.com/office/drawing/2014/main" id="{67309BA5-A7F2-40F2-B508-3E77FB4A63E0}"/>
              </a:ext>
            </a:extLst>
          </p:cNvPr>
          <p:cNvSpPr/>
          <p:nvPr/>
        </p:nvSpPr>
        <p:spPr>
          <a:xfrm>
            <a:off x="6293509" y="4366683"/>
            <a:ext cx="870751" cy="4635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MX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Orden</a:t>
            </a:r>
            <a:endParaRPr lang="es-E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11 Rectángulo">
            <a:extLst>
              <a:ext uri="{FF2B5EF4-FFF2-40B4-BE49-F238E27FC236}">
                <a16:creationId xmlns:a16="http://schemas.microsoft.com/office/drawing/2014/main" id="{03355B24-C2D9-4E4A-AA1C-A00A1CC9320F}"/>
              </a:ext>
            </a:extLst>
          </p:cNvPr>
          <p:cNvSpPr/>
          <p:nvPr/>
        </p:nvSpPr>
        <p:spPr>
          <a:xfrm>
            <a:off x="6124322" y="3405717"/>
            <a:ext cx="1168910" cy="4635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MX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Distancia</a:t>
            </a:r>
            <a:endParaRPr lang="es-E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25 Rectángulo">
            <a:extLst>
              <a:ext uri="{FF2B5EF4-FFF2-40B4-BE49-F238E27FC236}">
                <a16:creationId xmlns:a16="http://schemas.microsoft.com/office/drawing/2014/main" id="{36666BCA-74A1-48B6-BCB2-87C40699D6A1}"/>
              </a:ext>
            </a:extLst>
          </p:cNvPr>
          <p:cNvSpPr/>
          <p:nvPr/>
        </p:nvSpPr>
        <p:spPr bwMode="auto">
          <a:xfrm rot="16200000">
            <a:off x="8945034" y="4334933"/>
            <a:ext cx="823384" cy="40428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37160" tIns="0" rIns="205740" bIns="45720" spcCol="1270" anchor="ctr"/>
          <a:lstStyle/>
          <a:p>
            <a:pPr algn="r" defTabSz="1600160">
              <a:lnSpc>
                <a:spcPct val="90000"/>
              </a:lnSpc>
              <a:spcAft>
                <a:spcPct val="35000"/>
              </a:spcAft>
              <a:defRPr/>
            </a:pPr>
            <a:endParaRPr lang="es-ES" sz="3600" b="1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D33D072E-F457-4FFA-BACF-5DA9C2FC093A}"/>
              </a:ext>
            </a:extLst>
          </p:cNvPr>
          <p:cNvGrpSpPr>
            <a:grpSpLocks/>
          </p:cNvGrpSpPr>
          <p:nvPr/>
        </p:nvGrpSpPr>
        <p:grpSpPr bwMode="auto">
          <a:xfrm>
            <a:off x="8045451" y="1725084"/>
            <a:ext cx="1551517" cy="3314700"/>
            <a:chOff x="6072188" y="1851668"/>
            <a:chExt cx="1163637" cy="2485891"/>
          </a:xfrm>
        </p:grpSpPr>
        <p:sp>
          <p:nvSpPr>
            <p:cNvPr id="44" name="43 Rectángulo">
              <a:extLst>
                <a:ext uri="{FF2B5EF4-FFF2-40B4-BE49-F238E27FC236}">
                  <a16:creationId xmlns:a16="http://schemas.microsoft.com/office/drawing/2014/main" id="{4FE020A1-B9B4-4286-823E-175399879A22}"/>
                </a:ext>
              </a:extLst>
            </p:cNvPr>
            <p:cNvSpPr/>
            <p:nvPr/>
          </p:nvSpPr>
          <p:spPr bwMode="auto">
            <a:xfrm>
              <a:off x="6072188" y="2267572"/>
              <a:ext cx="1163637" cy="685763"/>
            </a:xfrm>
            <a:prstGeom prst="rect">
              <a:avLst/>
            </a:prstGeom>
            <a:solidFill>
              <a:srgbClr val="56657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40 Rectángulo">
              <a:extLst>
                <a:ext uri="{FF2B5EF4-FFF2-40B4-BE49-F238E27FC236}">
                  <a16:creationId xmlns:a16="http://schemas.microsoft.com/office/drawing/2014/main" id="{068D1A0A-190E-4D7D-B878-9697A815B3F4}"/>
                </a:ext>
              </a:extLst>
            </p:cNvPr>
            <p:cNvSpPr/>
            <p:nvPr/>
          </p:nvSpPr>
          <p:spPr bwMode="auto">
            <a:xfrm>
              <a:off x="6072188" y="2960478"/>
              <a:ext cx="1163637" cy="684175"/>
            </a:xfrm>
            <a:prstGeom prst="rect">
              <a:avLst/>
            </a:prstGeom>
            <a:solidFill>
              <a:srgbClr val="56657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81" name="35 CuadroTexto">
              <a:extLst>
                <a:ext uri="{FF2B5EF4-FFF2-40B4-BE49-F238E27FC236}">
                  <a16:creationId xmlns:a16="http://schemas.microsoft.com/office/drawing/2014/main" id="{55F9B872-99B0-4DA9-B64F-52C3BF22D4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2306" y="1851668"/>
              <a:ext cx="749243" cy="311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s-ES" sz="21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Razón</a:t>
              </a:r>
            </a:p>
          </p:txBody>
        </p:sp>
        <p:sp>
          <p:nvSpPr>
            <p:cNvPr id="37" name="24 Rectángulo">
              <a:extLst>
                <a:ext uri="{FF2B5EF4-FFF2-40B4-BE49-F238E27FC236}">
                  <a16:creationId xmlns:a16="http://schemas.microsoft.com/office/drawing/2014/main" id="{D9304E81-177C-488E-95B8-C07CFFF56DEC}"/>
                </a:ext>
              </a:extLst>
            </p:cNvPr>
            <p:cNvSpPr/>
            <p:nvPr/>
          </p:nvSpPr>
          <p:spPr bwMode="auto">
            <a:xfrm>
              <a:off x="6072188" y="3651796"/>
              <a:ext cx="1163637" cy="685763"/>
            </a:xfrm>
            <a:prstGeom prst="rect">
              <a:avLst/>
            </a:prstGeom>
            <a:solidFill>
              <a:srgbClr val="56657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PE" dirty="0"/>
            </a:p>
          </p:txBody>
        </p:sp>
      </p:grpSp>
      <p:sp>
        <p:nvSpPr>
          <p:cNvPr id="35" name="34 Rectángulo">
            <a:extLst>
              <a:ext uri="{FF2B5EF4-FFF2-40B4-BE49-F238E27FC236}">
                <a16:creationId xmlns:a16="http://schemas.microsoft.com/office/drawing/2014/main" id="{31D57522-034C-46EF-8C92-B8B978F6F08B}"/>
              </a:ext>
            </a:extLst>
          </p:cNvPr>
          <p:cNvSpPr/>
          <p:nvPr/>
        </p:nvSpPr>
        <p:spPr>
          <a:xfrm>
            <a:off x="8403825" y="4353983"/>
            <a:ext cx="870751" cy="4635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MX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Orden</a:t>
            </a:r>
            <a:endParaRPr lang="es-E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35 Rectángulo">
            <a:extLst>
              <a:ext uri="{FF2B5EF4-FFF2-40B4-BE49-F238E27FC236}">
                <a16:creationId xmlns:a16="http://schemas.microsoft.com/office/drawing/2014/main" id="{657AFEC6-4B68-41F1-AB09-39A0A40DB7D6}"/>
              </a:ext>
            </a:extLst>
          </p:cNvPr>
          <p:cNvSpPr/>
          <p:nvPr/>
        </p:nvSpPr>
        <p:spPr>
          <a:xfrm>
            <a:off x="8236756" y="3441701"/>
            <a:ext cx="1168910" cy="4635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MX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Distancia</a:t>
            </a:r>
            <a:endParaRPr lang="es-E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12 Rectángulo">
            <a:extLst>
              <a:ext uri="{FF2B5EF4-FFF2-40B4-BE49-F238E27FC236}">
                <a16:creationId xmlns:a16="http://schemas.microsoft.com/office/drawing/2014/main" id="{8652EFE6-9A3E-48A8-8142-9195BC010841}"/>
              </a:ext>
            </a:extLst>
          </p:cNvPr>
          <p:cNvSpPr/>
          <p:nvPr/>
        </p:nvSpPr>
        <p:spPr>
          <a:xfrm>
            <a:off x="8364192" y="2501901"/>
            <a:ext cx="914032" cy="4635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MX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Origen</a:t>
            </a:r>
            <a:endParaRPr lang="es-E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F8F9A910-4C9B-4B49-E1E4-325371ACAD81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CE6C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0" grpId="0"/>
      <p:bldP spid="33" grpId="0"/>
      <p:bldP spid="12" grpId="0"/>
      <p:bldP spid="35" grpId="0"/>
      <p:bldP spid="36" grpId="0"/>
      <p:bldP spid="1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E46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0BB57FEB-66B7-462D-B28A-57DA99D01836}"/>
              </a:ext>
            </a:extLst>
          </p:cNvPr>
          <p:cNvGraphicFramePr>
            <a:graphicFrameLocks noGrp="1"/>
          </p:cNvGraphicFramePr>
          <p:nvPr/>
        </p:nvGraphicFramePr>
        <p:xfrm>
          <a:off x="160373" y="169613"/>
          <a:ext cx="11872451" cy="631687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76698">
                  <a:extLst>
                    <a:ext uri="{9D8B030D-6E8A-4147-A177-3AD203B41FA5}">
                      <a16:colId xmlns:a16="http://schemas.microsoft.com/office/drawing/2014/main" val="1019988095"/>
                    </a:ext>
                  </a:extLst>
                </a:gridCol>
                <a:gridCol w="848955">
                  <a:extLst>
                    <a:ext uri="{9D8B030D-6E8A-4147-A177-3AD203B41FA5}">
                      <a16:colId xmlns:a16="http://schemas.microsoft.com/office/drawing/2014/main" val="3956635844"/>
                    </a:ext>
                  </a:extLst>
                </a:gridCol>
                <a:gridCol w="438149">
                  <a:extLst>
                    <a:ext uri="{9D8B030D-6E8A-4147-A177-3AD203B41FA5}">
                      <a16:colId xmlns:a16="http://schemas.microsoft.com/office/drawing/2014/main" val="987362519"/>
                    </a:ext>
                  </a:extLst>
                </a:gridCol>
                <a:gridCol w="438149">
                  <a:extLst>
                    <a:ext uri="{9D8B030D-6E8A-4147-A177-3AD203B41FA5}">
                      <a16:colId xmlns:a16="http://schemas.microsoft.com/office/drawing/2014/main" val="412707946"/>
                    </a:ext>
                  </a:extLst>
                </a:gridCol>
                <a:gridCol w="866776">
                  <a:extLst>
                    <a:ext uri="{9D8B030D-6E8A-4147-A177-3AD203B41FA5}">
                      <a16:colId xmlns:a16="http://schemas.microsoft.com/office/drawing/2014/main" val="1968914693"/>
                    </a:ext>
                  </a:extLst>
                </a:gridCol>
                <a:gridCol w="866776">
                  <a:extLst>
                    <a:ext uri="{9D8B030D-6E8A-4147-A177-3AD203B41FA5}">
                      <a16:colId xmlns:a16="http://schemas.microsoft.com/office/drawing/2014/main" val="2418128474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3787910920"/>
                    </a:ext>
                  </a:extLst>
                </a:gridCol>
                <a:gridCol w="438149">
                  <a:extLst>
                    <a:ext uri="{9D8B030D-6E8A-4147-A177-3AD203B41FA5}">
                      <a16:colId xmlns:a16="http://schemas.microsoft.com/office/drawing/2014/main" val="3316147642"/>
                    </a:ext>
                  </a:extLst>
                </a:gridCol>
                <a:gridCol w="857249">
                  <a:extLst>
                    <a:ext uri="{9D8B030D-6E8A-4147-A177-3AD203B41FA5}">
                      <a16:colId xmlns:a16="http://schemas.microsoft.com/office/drawing/2014/main" val="287303421"/>
                    </a:ext>
                  </a:extLst>
                </a:gridCol>
                <a:gridCol w="854860">
                  <a:extLst>
                    <a:ext uri="{9D8B030D-6E8A-4147-A177-3AD203B41FA5}">
                      <a16:colId xmlns:a16="http://schemas.microsoft.com/office/drawing/2014/main" val="3301320658"/>
                    </a:ext>
                  </a:extLst>
                </a:gridCol>
                <a:gridCol w="459591">
                  <a:extLst>
                    <a:ext uri="{9D8B030D-6E8A-4147-A177-3AD203B41FA5}">
                      <a16:colId xmlns:a16="http://schemas.microsoft.com/office/drawing/2014/main" val="3230553124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2633682312"/>
                    </a:ext>
                  </a:extLst>
                </a:gridCol>
                <a:gridCol w="857249">
                  <a:extLst>
                    <a:ext uri="{9D8B030D-6E8A-4147-A177-3AD203B41FA5}">
                      <a16:colId xmlns:a16="http://schemas.microsoft.com/office/drawing/2014/main" val="3546904831"/>
                    </a:ext>
                  </a:extLst>
                </a:gridCol>
                <a:gridCol w="818100">
                  <a:extLst>
                    <a:ext uri="{9D8B030D-6E8A-4147-A177-3AD203B41FA5}">
                      <a16:colId xmlns:a16="http://schemas.microsoft.com/office/drawing/2014/main" val="2950643087"/>
                    </a:ext>
                  </a:extLst>
                </a:gridCol>
                <a:gridCol w="486824">
                  <a:extLst>
                    <a:ext uri="{9D8B030D-6E8A-4147-A177-3AD203B41FA5}">
                      <a16:colId xmlns:a16="http://schemas.microsoft.com/office/drawing/2014/main" val="2281345765"/>
                    </a:ext>
                  </a:extLst>
                </a:gridCol>
                <a:gridCol w="448123">
                  <a:extLst>
                    <a:ext uri="{9D8B030D-6E8A-4147-A177-3AD203B41FA5}">
                      <a16:colId xmlns:a16="http://schemas.microsoft.com/office/drawing/2014/main" val="1319901651"/>
                    </a:ext>
                  </a:extLst>
                </a:gridCol>
                <a:gridCol w="859553">
                  <a:extLst>
                    <a:ext uri="{9D8B030D-6E8A-4147-A177-3AD203B41FA5}">
                      <a16:colId xmlns:a16="http://schemas.microsoft.com/office/drawing/2014/main" val="2991491160"/>
                    </a:ext>
                  </a:extLst>
                </a:gridCol>
              </a:tblGrid>
              <a:tr h="3954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bg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Tipo</a:t>
                      </a:r>
                      <a:endParaRPr lang="es-PE" sz="120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4682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s-MX" sz="1600" dirty="0">
                          <a:solidFill>
                            <a:schemeClr val="bg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VARIABLES CATEGÓRICAS</a:t>
                      </a:r>
                      <a:endParaRPr lang="es-PE" sz="160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9D0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s-MX" sz="1600" dirty="0">
                          <a:solidFill>
                            <a:schemeClr val="bg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VARIABLES NUMÉRICAS</a:t>
                      </a:r>
                      <a:endParaRPr lang="es-PE" sz="160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556575481"/>
                  </a:ext>
                </a:extLst>
              </a:tr>
              <a:tr h="41049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bg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Naturaleza</a:t>
                      </a:r>
                      <a:endParaRPr lang="es-PE" sz="120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4682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6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CUALITATIVAS</a:t>
                      </a:r>
                      <a:endParaRPr lang="es-PE" sz="1600" b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6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CUANTITATIVAS</a:t>
                      </a:r>
                      <a:endParaRPr lang="es-PE" sz="1600" b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503996375"/>
                  </a:ext>
                </a:extLst>
              </a:tr>
              <a:tr h="62850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bg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Escala</a:t>
                      </a:r>
                      <a:endParaRPr lang="es-PE" sz="120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468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lvl="0" indent="0"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1400" b="0" dirty="0">
                          <a:solidFill>
                            <a:srgbClr val="1E4682"/>
                          </a:solidFill>
                          <a:effectLst/>
                          <a:latin typeface="Open Sans ExtraBold" pitchFamily="2" charset="0"/>
                          <a:ea typeface="Open Sans ExtraBold" pitchFamily="2" charset="0"/>
                          <a:cs typeface="Open Sans ExtraBold" pitchFamily="2" charset="0"/>
                        </a:rPr>
                        <a:t>NOMINAL</a:t>
                      </a:r>
                      <a:endParaRPr lang="es-PE" sz="1400" b="0" dirty="0">
                        <a:solidFill>
                          <a:srgbClr val="1E4682"/>
                        </a:solidFill>
                        <a:effectLst/>
                        <a:latin typeface="Open Sans ExtraBold" pitchFamily="2" charset="0"/>
                        <a:ea typeface="Open Sans ExtraBold" pitchFamily="2" charset="0"/>
                        <a:cs typeface="Open Sans ExtraBold" pitchFamily="2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Ningún atributo</a:t>
                      </a:r>
                      <a:endParaRPr lang="es-PE" sz="1400" dirty="0">
                        <a:solidFill>
                          <a:schemeClr val="tx1"/>
                        </a:solidFill>
                        <a:effectLst/>
                        <a:latin typeface="Open Sans Light" pitchFamily="2" charset="0"/>
                        <a:ea typeface="Open Sans Light" pitchFamily="2" charset="0"/>
                        <a:cs typeface="Open Sans Light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s-MX" sz="1400" b="0" dirty="0">
                          <a:solidFill>
                            <a:srgbClr val="1E4682"/>
                          </a:solidFill>
                          <a:effectLst/>
                          <a:latin typeface="Open Sans ExtraBold" pitchFamily="2" charset="0"/>
                          <a:ea typeface="Open Sans ExtraBold" pitchFamily="2" charset="0"/>
                          <a:cs typeface="Open Sans ExtraBold" pitchFamily="2" charset="0"/>
                        </a:rPr>
                        <a:t>ORDINAL</a:t>
                      </a:r>
                      <a:endParaRPr lang="es-PE" sz="1400" b="0" dirty="0">
                        <a:solidFill>
                          <a:srgbClr val="1E4682"/>
                        </a:solidFill>
                        <a:effectLst/>
                        <a:latin typeface="Open Sans ExtraBold" pitchFamily="2" charset="0"/>
                        <a:ea typeface="Open Sans ExtraBold" pitchFamily="2" charset="0"/>
                        <a:cs typeface="Open Sans ExtraBold" pitchFamily="2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Un atributo</a:t>
                      </a:r>
                      <a:endParaRPr lang="es-PE" sz="1400" dirty="0">
                        <a:solidFill>
                          <a:schemeClr val="tx1"/>
                        </a:solidFill>
                        <a:effectLst/>
                        <a:latin typeface="Open Sans Light" pitchFamily="2" charset="0"/>
                        <a:ea typeface="Open Sans Light" pitchFamily="2" charset="0"/>
                        <a:cs typeface="Open Sans Light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s-MX" sz="1400" b="1" dirty="0">
                          <a:solidFill>
                            <a:srgbClr val="1E4682"/>
                          </a:solidFill>
                          <a:effectLst/>
                          <a:latin typeface="Open Sans ExtraBold" pitchFamily="2" charset="0"/>
                          <a:ea typeface="Open Sans ExtraBold" pitchFamily="2" charset="0"/>
                          <a:cs typeface="Open Sans ExtraBold" pitchFamily="2" charset="0"/>
                        </a:rPr>
                        <a:t>INTERVALO</a:t>
                      </a:r>
                      <a:r>
                        <a:rPr lang="es-MX" sz="1400" dirty="0">
                          <a:solidFill>
                            <a:srgbClr val="1E4682"/>
                          </a:solidFill>
                          <a:effectLst/>
                          <a:latin typeface="Open Sans ExtraBold" pitchFamily="2" charset="0"/>
                          <a:ea typeface="Open Sans ExtraBold" pitchFamily="2" charset="0"/>
                          <a:cs typeface="Open Sans ExtraBold" pitchFamily="2" charset="0"/>
                        </a:rPr>
                        <a:t> </a:t>
                      </a:r>
                      <a:endParaRPr lang="es-PE" sz="1400" dirty="0">
                        <a:solidFill>
                          <a:srgbClr val="1E4682"/>
                        </a:solidFill>
                        <a:effectLst/>
                        <a:latin typeface="Open Sans ExtraBold" pitchFamily="2" charset="0"/>
                        <a:ea typeface="Open Sans ExtraBold" pitchFamily="2" charset="0"/>
                        <a:cs typeface="Open Sans ExtraBold" pitchFamily="2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solidFill>
                            <a:schemeClr val="tx1"/>
                          </a:solidFill>
                          <a:effectLst/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Dos atributos</a:t>
                      </a:r>
                      <a:endParaRPr lang="es-PE" sz="1400" dirty="0">
                        <a:solidFill>
                          <a:schemeClr val="tx1"/>
                        </a:solidFill>
                        <a:effectLst/>
                        <a:latin typeface="Open Sans Light" pitchFamily="2" charset="0"/>
                        <a:ea typeface="Open Sans Light" pitchFamily="2" charset="0"/>
                        <a:cs typeface="Open Sans Light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</a:pPr>
                      <a:r>
                        <a:rPr lang="es-MX" sz="1400" b="0" dirty="0">
                          <a:solidFill>
                            <a:srgbClr val="1E4682"/>
                          </a:solidFill>
                          <a:effectLst/>
                          <a:latin typeface="Open Sans ExtraBold" pitchFamily="2" charset="0"/>
                          <a:ea typeface="Open Sans ExtraBold" pitchFamily="2" charset="0"/>
                          <a:cs typeface="Open Sans ExtraBold" pitchFamily="2" charset="0"/>
                        </a:rPr>
                        <a:t>RAZÓN </a:t>
                      </a:r>
                      <a:endParaRPr lang="es-PE" sz="1400" b="0" dirty="0">
                        <a:solidFill>
                          <a:srgbClr val="1E4682"/>
                        </a:solidFill>
                        <a:effectLst/>
                        <a:latin typeface="Open Sans ExtraBold" pitchFamily="2" charset="0"/>
                        <a:ea typeface="Open Sans ExtraBold" pitchFamily="2" charset="0"/>
                        <a:cs typeface="Open Sans ExtraBold" pitchFamily="2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s-MX" sz="1400" b="0" dirty="0">
                          <a:solidFill>
                            <a:schemeClr val="tx1"/>
                          </a:solidFill>
                          <a:effectLst/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Tres atributos</a:t>
                      </a:r>
                      <a:endParaRPr lang="es-PE" sz="1400" b="0" dirty="0">
                        <a:solidFill>
                          <a:schemeClr val="tx1"/>
                        </a:solidFill>
                        <a:effectLst/>
                        <a:latin typeface="Open Sans Light" pitchFamily="2" charset="0"/>
                        <a:ea typeface="Open Sans Light" pitchFamily="2" charset="0"/>
                        <a:cs typeface="Open Sans Light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220088854"/>
                  </a:ext>
                </a:extLst>
              </a:tr>
              <a:tr h="46976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bg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Atributos de la escala</a:t>
                      </a:r>
                      <a:endParaRPr lang="es-PE" sz="120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46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Orden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 Light" pitchFamily="2" charset="0"/>
                        <a:ea typeface="Open Sans Light" pitchFamily="2" charset="0"/>
                        <a:cs typeface="Open Sans Light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Distancia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 Light" pitchFamily="2" charset="0"/>
                        <a:ea typeface="Open Sans Light" pitchFamily="2" charset="0"/>
                        <a:cs typeface="Open Sans Light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Origen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 Light" pitchFamily="2" charset="0"/>
                        <a:ea typeface="Open Sans Light" pitchFamily="2" charset="0"/>
                        <a:cs typeface="Open Sans Light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solidFill>
                            <a:schemeClr val="bg1"/>
                          </a:solidFill>
                          <a:effectLst/>
                          <a:highlight>
                            <a:srgbClr val="1E4682"/>
                          </a:highlight>
                          <a:latin typeface="Open Sans bold" pitchFamily="2" charset="0"/>
                          <a:ea typeface="Open Sans bold" pitchFamily="2" charset="0"/>
                          <a:cs typeface="Open Sans bold" pitchFamily="2" charset="0"/>
                        </a:rPr>
                        <a:t>Orden</a:t>
                      </a:r>
                      <a:endParaRPr lang="es-PE" sz="1200" b="0" dirty="0">
                        <a:solidFill>
                          <a:schemeClr val="bg1"/>
                        </a:solidFill>
                        <a:effectLst/>
                        <a:highlight>
                          <a:srgbClr val="1E4682"/>
                        </a:highlight>
                        <a:latin typeface="Open Sans bold" pitchFamily="2" charset="0"/>
                        <a:ea typeface="Open Sans bold" pitchFamily="2" charset="0"/>
                        <a:cs typeface="Open Sans bold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Distancia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 Light" pitchFamily="2" charset="0"/>
                        <a:ea typeface="Open Sans Light" pitchFamily="2" charset="0"/>
                        <a:cs typeface="Open Sans Light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Origen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 Light" pitchFamily="2" charset="0"/>
                        <a:ea typeface="Open Sans Light" pitchFamily="2" charset="0"/>
                        <a:cs typeface="Open Sans Light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solidFill>
                            <a:schemeClr val="bg1"/>
                          </a:solidFill>
                          <a:effectLst/>
                          <a:highlight>
                            <a:srgbClr val="1E4682"/>
                          </a:highlight>
                          <a:latin typeface="Open Sans bold" pitchFamily="2" charset="0"/>
                          <a:ea typeface="Open Sans bold" pitchFamily="2" charset="0"/>
                          <a:cs typeface="Open Sans bold" pitchFamily="2" charset="0"/>
                        </a:rPr>
                        <a:t>Orden</a:t>
                      </a:r>
                      <a:endParaRPr lang="es-PE" sz="1200" b="0" dirty="0">
                        <a:solidFill>
                          <a:schemeClr val="bg1"/>
                        </a:solidFill>
                        <a:effectLst/>
                        <a:highlight>
                          <a:srgbClr val="1E4682"/>
                        </a:highlight>
                        <a:latin typeface="Open Sans bold" pitchFamily="2" charset="0"/>
                        <a:ea typeface="Open Sans bold" pitchFamily="2" charset="0"/>
                        <a:cs typeface="Open Sans bold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solidFill>
                            <a:schemeClr val="bg1"/>
                          </a:solidFill>
                          <a:effectLst/>
                          <a:highlight>
                            <a:srgbClr val="1E4682"/>
                          </a:highlight>
                          <a:latin typeface="Open Sans bold" pitchFamily="2" charset="0"/>
                          <a:ea typeface="Open Sans bold" pitchFamily="2" charset="0"/>
                          <a:cs typeface="Open Sans bold" pitchFamily="2" charset="0"/>
                        </a:rPr>
                        <a:t>Distancia</a:t>
                      </a:r>
                      <a:endParaRPr lang="es-PE" sz="1200" b="0" dirty="0">
                        <a:solidFill>
                          <a:schemeClr val="bg1"/>
                        </a:solidFill>
                        <a:effectLst/>
                        <a:highlight>
                          <a:srgbClr val="1E4682"/>
                        </a:highlight>
                        <a:latin typeface="Open Sans bold" pitchFamily="2" charset="0"/>
                        <a:ea typeface="Open Sans bold" pitchFamily="2" charset="0"/>
                        <a:cs typeface="Open Sans bold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Origen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 Light" pitchFamily="2" charset="0"/>
                        <a:ea typeface="Open Sans Light" pitchFamily="2" charset="0"/>
                        <a:cs typeface="Open Sans Light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solidFill>
                            <a:schemeClr val="bg1"/>
                          </a:solidFill>
                          <a:effectLst/>
                          <a:highlight>
                            <a:srgbClr val="1E4682"/>
                          </a:highlight>
                          <a:latin typeface="Open Sans bold" pitchFamily="2" charset="0"/>
                          <a:ea typeface="Open Sans bold" pitchFamily="2" charset="0"/>
                          <a:cs typeface="Open Sans bold" pitchFamily="2" charset="0"/>
                        </a:rPr>
                        <a:t>Orden</a:t>
                      </a:r>
                      <a:endParaRPr lang="es-PE" sz="1200" b="0" dirty="0">
                        <a:solidFill>
                          <a:schemeClr val="bg1"/>
                        </a:solidFill>
                        <a:effectLst/>
                        <a:highlight>
                          <a:srgbClr val="1E4682"/>
                        </a:highlight>
                        <a:latin typeface="Open Sans bold" pitchFamily="2" charset="0"/>
                        <a:ea typeface="Open Sans bold" pitchFamily="2" charset="0"/>
                        <a:cs typeface="Open Sans bold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solidFill>
                            <a:schemeClr val="bg1"/>
                          </a:solidFill>
                          <a:effectLst/>
                          <a:highlight>
                            <a:srgbClr val="1E4682"/>
                          </a:highlight>
                          <a:latin typeface="Open Sans bold" pitchFamily="2" charset="0"/>
                          <a:ea typeface="Open Sans bold" pitchFamily="2" charset="0"/>
                          <a:cs typeface="Open Sans bold" pitchFamily="2" charset="0"/>
                        </a:rPr>
                        <a:t>Distancia</a:t>
                      </a:r>
                      <a:endParaRPr lang="es-PE" sz="1200" b="0" dirty="0">
                        <a:solidFill>
                          <a:schemeClr val="bg1"/>
                        </a:solidFill>
                        <a:effectLst/>
                        <a:highlight>
                          <a:srgbClr val="1E4682"/>
                        </a:highlight>
                        <a:latin typeface="Open Sans bold" pitchFamily="2" charset="0"/>
                        <a:ea typeface="Open Sans bold" pitchFamily="2" charset="0"/>
                        <a:cs typeface="Open Sans bold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solidFill>
                            <a:schemeClr val="bg1"/>
                          </a:solidFill>
                          <a:effectLst/>
                          <a:highlight>
                            <a:srgbClr val="1E4682"/>
                          </a:highlight>
                          <a:latin typeface="Open Sans bold" pitchFamily="2" charset="0"/>
                          <a:ea typeface="Open Sans bold" pitchFamily="2" charset="0"/>
                          <a:cs typeface="Open Sans bold" pitchFamily="2" charset="0"/>
                        </a:rPr>
                        <a:t>Origen</a:t>
                      </a:r>
                      <a:endParaRPr lang="es-PE" sz="1200" b="0" dirty="0">
                        <a:solidFill>
                          <a:schemeClr val="bg1"/>
                        </a:solidFill>
                        <a:effectLst/>
                        <a:highlight>
                          <a:srgbClr val="1E4682"/>
                        </a:highlight>
                        <a:latin typeface="Open Sans bold" pitchFamily="2" charset="0"/>
                        <a:ea typeface="Open Sans bold" pitchFamily="2" charset="0"/>
                        <a:cs typeface="Open Sans bold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021707"/>
                  </a:ext>
                </a:extLst>
              </a:tr>
              <a:tr h="99001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bg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Características</a:t>
                      </a:r>
                      <a:endParaRPr lang="es-PE" sz="120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4682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Posee categorías a las que se le asigna un nombre sin que exista ningún orden expreso entre ellas.</a:t>
                      </a:r>
                      <a:endParaRPr lang="es-PE" sz="1200" b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s-MX" sz="1200" b="0" spc="-3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Posee categorías</a:t>
                      </a:r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</a:t>
                      </a:r>
                      <a:r>
                        <a:rPr lang="es-MX" sz="1200" b="0" spc="-3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ordenadas</a:t>
                      </a:r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, pero no permite cuantificar la distancia entre una categoría y otra.</a:t>
                      </a:r>
                      <a:endParaRPr lang="es-PE" sz="1200" b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Tiene intervalos medibles entre valores, al no tener un origen real; Puede asumir valores negativos.</a:t>
                      </a:r>
                      <a:endParaRPr lang="es-PE" sz="1200" b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Tiene intervalos medibles, con un origen real; donde el cero significa la ausencia del individuo.</a:t>
                      </a:r>
                      <a:endParaRPr lang="es-PE" sz="1200" b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08054638"/>
                  </a:ext>
                </a:extLst>
              </a:tr>
              <a:tr h="48785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bg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Ejemplos</a:t>
                      </a:r>
                      <a:endParaRPr lang="es-PE" sz="120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468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Género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Estado Civil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Instrucción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Intensidad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Temperatura </a:t>
                      </a: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C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 defTabSz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Saldo Bancario $</a:t>
                      </a:r>
                      <a:endParaRPr lang="es-PE" sz="11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Peso (Kg)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Hijos</a:t>
                      </a:r>
                      <a:endParaRPr lang="es-PE" dirty="0"/>
                    </a:p>
                  </a:txBody>
                  <a:tcPr marL="65031" marR="65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Hijos (Unidades)</a:t>
                      </a:r>
                      <a:endParaRPr lang="es-PE" sz="2400" dirty="0"/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276402093"/>
                  </a:ext>
                </a:extLst>
              </a:tr>
              <a:tr h="91964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bg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Valores Finales</a:t>
                      </a:r>
                      <a:endParaRPr lang="es-PE" sz="120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468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Masculino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Femenino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Soltero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Casado Conviviente 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Primaria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Secundaria Superior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Leve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Moderado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Severo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-10.0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   0.0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20.0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  0.0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-15.0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20.0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>
                    <a:lnL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72.</a:t>
                      </a: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35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80.24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65.45</a:t>
                      </a:r>
                      <a:endParaRPr lang="es-PE" sz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>
                    <a:lnL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Uno</a:t>
                      </a:r>
                      <a:endParaRPr lang="es-PE" sz="1200" b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Dos</a:t>
                      </a:r>
                      <a:endParaRPr lang="es-PE" sz="1200" b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Tres</a:t>
                      </a:r>
                      <a:endParaRPr lang="es-PE" dirty="0"/>
                    </a:p>
                  </a:txBody>
                  <a:tcPr marL="65031" marR="65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Uno</a:t>
                      </a:r>
                      <a:endParaRPr lang="es-PE" sz="1200" b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Dos</a:t>
                      </a:r>
                      <a:endParaRPr lang="es-PE" sz="1200" b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Tres</a:t>
                      </a:r>
                      <a:endParaRPr lang="es-PE" sz="2400" dirty="0"/>
                    </a:p>
                  </a:txBody>
                  <a:tcPr marL="65031" marR="65031" marT="0" marB="0">
                    <a:lnL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852551099"/>
                  </a:ext>
                </a:extLst>
              </a:tr>
              <a:tr h="201513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bg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Observaciones</a:t>
                      </a:r>
                      <a:endParaRPr lang="es-PE" sz="1200" dirty="0">
                        <a:solidFill>
                          <a:schemeClr val="bg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4682"/>
                    </a:solidFill>
                  </a:tcPr>
                </a:tc>
                <a:tc gridSpan="8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s-MX" sz="1200" b="1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Dicotómicas: </a:t>
                      </a:r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Tienen solamente dos categorías</a:t>
                      </a:r>
                      <a:endParaRPr lang="es-PE" sz="1200" b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 marL="101790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Ejemplos de Ordinal Dicotómica:</a:t>
                      </a:r>
                      <a:endParaRPr lang="es-PE" sz="1200" b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 marL="101790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Nuevo - Continuador </a:t>
                      </a:r>
                      <a:endParaRPr lang="es-PE" sz="1200" b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 marL="101790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Vivo – Fallecido </a:t>
                      </a:r>
                      <a:endParaRPr lang="es-PE" sz="1200" b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 marL="101790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Sano – Enfermo</a:t>
                      </a:r>
                      <a:endParaRPr lang="es-PE" sz="1200" b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Politómicas: </a:t>
                      </a:r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Tienen más de dos categorías</a:t>
                      </a:r>
                      <a:endParaRPr lang="es-PE" sz="1200" b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s-MX" sz="1200" b="1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Continuas: </a:t>
                      </a:r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Es el resultado de medir</a:t>
                      </a:r>
                      <a:endParaRPr lang="es-PE" sz="1200" b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 marL="895350" lvl="2" inden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Se pueden expresar con números enteros o fraccionarios</a:t>
                      </a:r>
                      <a:endParaRPr lang="es-PE" sz="1200" b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 marL="895350" lvl="2" inden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Entre dos valores siempre existe un número intermedio</a:t>
                      </a:r>
                      <a:endParaRPr lang="es-PE" sz="1200" b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 lv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 </a:t>
                      </a:r>
                      <a:endParaRPr lang="es-PE" sz="1200" b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 lv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Discretas: </a:t>
                      </a:r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Es el resultado de contar</a:t>
                      </a:r>
                      <a:endParaRPr lang="es-PE" sz="1200" b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 marL="895350" lvl="2" inden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Solamente se expresan con números enteros </a:t>
                      </a:r>
                      <a:endParaRPr lang="es-PE" sz="1200" b="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65031" marR="65031" marT="0" marB="0" anchor="ctr">
                    <a:lnL w="9525" cap="flat" cmpd="sng" algn="ctr">
                      <a:solidFill>
                        <a:srgbClr val="F99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46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067620833"/>
                  </a:ext>
                </a:extLst>
              </a:tr>
            </a:tbl>
          </a:graphicData>
        </a:graphic>
      </p:graphicFrame>
      <p:grpSp>
        <p:nvGrpSpPr>
          <p:cNvPr id="6" name="Grupo 5">
            <a:extLst>
              <a:ext uri="{FF2B5EF4-FFF2-40B4-BE49-F238E27FC236}">
                <a16:creationId xmlns:a16="http://schemas.microsoft.com/office/drawing/2014/main" id="{156B08CF-1C89-44B0-81E6-72F695A5EA26}"/>
              </a:ext>
            </a:extLst>
          </p:cNvPr>
          <p:cNvGrpSpPr/>
          <p:nvPr/>
        </p:nvGrpSpPr>
        <p:grpSpPr>
          <a:xfrm>
            <a:off x="1627002" y="6486519"/>
            <a:ext cx="10405822" cy="201868"/>
            <a:chOff x="1651819" y="9571706"/>
            <a:chExt cx="10559846" cy="403849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B4E9BDBF-3FE7-4800-AA3A-46A9539B52F6}"/>
                </a:ext>
              </a:extLst>
            </p:cNvPr>
            <p:cNvSpPr/>
            <p:nvPr/>
          </p:nvSpPr>
          <p:spPr>
            <a:xfrm>
              <a:off x="1651819" y="9571706"/>
              <a:ext cx="5279923" cy="403785"/>
            </a:xfrm>
            <a:prstGeom prst="rect">
              <a:avLst/>
            </a:prstGeom>
            <a:solidFill>
              <a:srgbClr val="F99D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799" dirty="0"/>
            </a:p>
          </p:txBody>
        </p:sp>
        <p:sp>
          <p:nvSpPr>
            <p:cNvPr id="38" name="Rectángulo 37">
              <a:extLst>
                <a:ext uri="{FF2B5EF4-FFF2-40B4-BE49-F238E27FC236}">
                  <a16:creationId xmlns:a16="http://schemas.microsoft.com/office/drawing/2014/main" id="{68035F26-97CF-4FCF-9968-EE808A6605AF}"/>
                </a:ext>
              </a:extLst>
            </p:cNvPr>
            <p:cNvSpPr/>
            <p:nvPr/>
          </p:nvSpPr>
          <p:spPr>
            <a:xfrm>
              <a:off x="6931742" y="9571770"/>
              <a:ext cx="5279923" cy="403785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799" dirty="0"/>
            </a:p>
          </p:txBody>
        </p:sp>
      </p:grpSp>
    </p:spTree>
    <p:extLst>
      <p:ext uri="{BB962C8B-B14F-4D97-AF65-F5344CB8AC3E}">
        <p14:creationId xmlns:p14="http://schemas.microsoft.com/office/powerpoint/2010/main" val="3672171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C3E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A05A2986-84AA-4494-832B-64765FF08155}"/>
              </a:ext>
            </a:extLst>
          </p:cNvPr>
          <p:cNvSpPr/>
          <p:nvPr/>
        </p:nvSpPr>
        <p:spPr>
          <a:xfrm>
            <a:off x="1557862" y="1161101"/>
            <a:ext cx="9076276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ES" sz="8400" dirty="0">
                <a:solidFill>
                  <a:srgbClr val="2C3E01"/>
                </a:solidFill>
                <a:latin typeface="Open Sans bold" panose="020B0502040204020203" pitchFamily="34" charset="0"/>
                <a:ea typeface="Open Sans bold" panose="020B0502040204020203" pitchFamily="34" charset="0"/>
                <a:cs typeface="Open Sans bold" panose="020B0502040204020203" pitchFamily="34" charset="0"/>
              </a:rPr>
              <a:t>LÍNEA DE </a:t>
            </a:r>
          </a:p>
          <a:p>
            <a:pPr algn="ctr"/>
            <a:r>
              <a:rPr lang="es-ES" sz="8400" dirty="0">
                <a:solidFill>
                  <a:srgbClr val="2C3E01"/>
                </a:solidFill>
                <a:latin typeface="Open Sans bold" panose="020B0502040204020203" pitchFamily="34" charset="0"/>
                <a:ea typeface="Open Sans bold" panose="020B0502040204020203" pitchFamily="34" charset="0"/>
                <a:cs typeface="Open Sans bold" panose="020B0502040204020203" pitchFamily="34" charset="0"/>
              </a:rPr>
              <a:t>INVESTIGACIÓN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B129350-0AA7-4AA9-9549-4CC7F484884B}"/>
              </a:ext>
            </a:extLst>
          </p:cNvPr>
          <p:cNvSpPr/>
          <p:nvPr/>
        </p:nvSpPr>
        <p:spPr>
          <a:xfrm>
            <a:off x="3805952" y="4712307"/>
            <a:ext cx="4580100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ES" sz="7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José Supo</a:t>
            </a:r>
          </a:p>
        </p:txBody>
      </p:sp>
    </p:spTree>
    <p:extLst>
      <p:ext uri="{BB962C8B-B14F-4D97-AF65-F5344CB8AC3E}">
        <p14:creationId xmlns:p14="http://schemas.microsoft.com/office/powerpoint/2010/main" val="39872831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5908135"/>
              </p:ext>
            </p:extLst>
          </p:nvPr>
        </p:nvGraphicFramePr>
        <p:xfrm>
          <a:off x="1781174" y="2006117"/>
          <a:ext cx="8648700" cy="3840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2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2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2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2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ES" sz="1800" b="0" dirty="0">
                          <a:solidFill>
                            <a:schemeClr val="bg1"/>
                          </a:solidFill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Variables de caracterización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C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Indicadores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Valor final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Tipo de V.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Peso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Peso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Kg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Numérica </a:t>
                      </a:r>
                    </a:p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continua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Paridad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Partos previos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1,2,3…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Numérica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discreta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Dolor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EVA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Leve, Moderado, Severo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Categórica </a:t>
                      </a:r>
                    </a:p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ordinal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ES" sz="1800" b="0" dirty="0">
                          <a:solidFill>
                            <a:schemeClr val="bg1"/>
                          </a:solidFill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Variable de interés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C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Indicadores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Valor final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Open Sans bold" panose="020B0806030504020204" pitchFamily="34" charset="0"/>
                          <a:ea typeface="Open Sans bold" panose="020B0806030504020204" pitchFamily="34" charset="0"/>
                          <a:cs typeface="Open Sans bold" panose="020B0806030504020204" pitchFamily="34" charset="0"/>
                        </a:rPr>
                        <a:t>Tipo de V.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PE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Calidad de la atención</a:t>
                      </a:r>
                      <a:endParaRPr lang="es-ES" sz="1600" b="0" dirty="0">
                        <a:solidFill>
                          <a:schemeClr val="tx1"/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ET, C, E, CR, 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Satisfecho</a:t>
                      </a:r>
                      <a:b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</a:br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Insatisfecho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Categórica </a:t>
                      </a:r>
                    </a:p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nominal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9C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916770"/>
                  </a:ext>
                </a:extLst>
              </a:tr>
            </a:tbl>
          </a:graphicData>
        </a:graphic>
      </p:graphicFrame>
      <p:sp>
        <p:nvSpPr>
          <p:cNvPr id="2" name="Rectángulo 1"/>
          <p:cNvSpPr/>
          <p:nvPr/>
        </p:nvSpPr>
        <p:spPr>
          <a:xfrm>
            <a:off x="4496533" y="1217687"/>
            <a:ext cx="3233578" cy="523220"/>
          </a:xfrm>
          <a:prstGeom prst="rect">
            <a:avLst/>
          </a:prstGeom>
          <a:solidFill>
            <a:srgbClr val="FF9C01"/>
          </a:solidFill>
        </p:spPr>
        <p:txBody>
          <a:bodyPr wrap="none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Open Sans "/>
              </a:rPr>
              <a:t>Nivel Descriptivo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4CB8FE9-A041-4EB7-84F0-38C4312633F3}"/>
              </a:ext>
            </a:extLst>
          </p:cNvPr>
          <p:cNvSpPr/>
          <p:nvPr/>
        </p:nvSpPr>
        <p:spPr>
          <a:xfrm>
            <a:off x="4375034" y="712529"/>
            <a:ext cx="344196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RELACIÓN ENTRE VARIABLES</a:t>
            </a:r>
          </a:p>
        </p:txBody>
      </p:sp>
      <p:sp>
        <p:nvSpPr>
          <p:cNvPr id="3" name="Marco 2">
            <a:extLst>
              <a:ext uri="{FF2B5EF4-FFF2-40B4-BE49-F238E27FC236}">
                <a16:creationId xmlns:a16="http://schemas.microsoft.com/office/drawing/2014/main" id="{2353D2A1-9235-002C-9DF0-86813DD0D160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CE6C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3630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173361"/>
              </p:ext>
            </p:extLst>
          </p:nvPr>
        </p:nvGraphicFramePr>
        <p:xfrm>
          <a:off x="1781174" y="1996592"/>
          <a:ext cx="8648700" cy="3840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2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2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2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2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chemeClr val="bg1"/>
                          </a:solidFill>
                          <a:latin typeface="Open Sans "/>
                        </a:rPr>
                        <a:t>Variables asociadas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705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Open Sans "/>
                        </a:rPr>
                        <a:t>Indicadores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Open Sans "/>
                        </a:rPr>
                        <a:t>Valor final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Open Sans "/>
                        </a:rPr>
                        <a:t>Tipo de V.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Peso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Peso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Kg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Numérica </a:t>
                      </a:r>
                    </a:p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continua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Paridad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Partos previos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1,2,3…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Numérica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discreta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Dolor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EVA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Leve, Moderado, Severo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Categórica </a:t>
                      </a:r>
                    </a:p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ordinal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chemeClr val="bg1"/>
                          </a:solidFill>
                          <a:latin typeface="Open Sans "/>
                        </a:rPr>
                        <a:t>Variable supervisión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705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Open Sans "/>
                        </a:rPr>
                        <a:t>Indicadores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Open Sans "/>
                        </a:rPr>
                        <a:t>Valor final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Open Sans "/>
                        </a:rPr>
                        <a:t>Tipo de V.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PE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Calidad de la atención</a:t>
                      </a:r>
                      <a:endParaRPr lang="es-ES" sz="1600" b="0" dirty="0">
                        <a:solidFill>
                          <a:schemeClr val="tx1"/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ET, C, E, CR, 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Satisfecho</a:t>
                      </a:r>
                      <a:b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</a:br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Insatisfecho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Categórica </a:t>
                      </a:r>
                    </a:p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nominal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E70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916770"/>
                  </a:ext>
                </a:extLst>
              </a:tr>
            </a:tbl>
          </a:graphicData>
        </a:graphic>
      </p:graphicFrame>
      <p:sp>
        <p:nvSpPr>
          <p:cNvPr id="2" name="Rectángulo 1"/>
          <p:cNvSpPr/>
          <p:nvPr/>
        </p:nvSpPr>
        <p:spPr>
          <a:xfrm>
            <a:off x="4586302" y="1217687"/>
            <a:ext cx="3054042" cy="523220"/>
          </a:xfrm>
          <a:prstGeom prst="rect">
            <a:avLst/>
          </a:prstGeom>
          <a:solidFill>
            <a:srgbClr val="FE7058"/>
          </a:solidFill>
        </p:spPr>
        <p:txBody>
          <a:bodyPr wrap="none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Open Sans "/>
              </a:rPr>
              <a:t>Nivel Relacional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4CB8FE9-A041-4EB7-84F0-38C4312633F3}"/>
              </a:ext>
            </a:extLst>
          </p:cNvPr>
          <p:cNvSpPr/>
          <p:nvPr/>
        </p:nvSpPr>
        <p:spPr>
          <a:xfrm>
            <a:off x="4375034" y="712529"/>
            <a:ext cx="344196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dirty="0">
                <a:solidFill>
                  <a:srgbClr val="1E4682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RELACIÓN ENTRE VARIABLES</a:t>
            </a:r>
          </a:p>
        </p:txBody>
      </p:sp>
      <p:sp>
        <p:nvSpPr>
          <p:cNvPr id="3" name="Marco 2">
            <a:extLst>
              <a:ext uri="{FF2B5EF4-FFF2-40B4-BE49-F238E27FC236}">
                <a16:creationId xmlns:a16="http://schemas.microsoft.com/office/drawing/2014/main" id="{80CFAF95-6A64-A0F9-8E41-72FDAF833CB8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CE6C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6722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447038"/>
              </p:ext>
            </p:extLst>
          </p:nvPr>
        </p:nvGraphicFramePr>
        <p:xfrm>
          <a:off x="1771650" y="2006117"/>
          <a:ext cx="8658224" cy="3840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4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4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45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45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chemeClr val="bg1"/>
                          </a:solidFill>
                          <a:latin typeface="Open Sans "/>
                        </a:rPr>
                        <a:t>Variables Independientes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65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Open Sans "/>
                        </a:rPr>
                        <a:t>Indicadores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Open Sans "/>
                        </a:rPr>
                        <a:t>Valor final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Open Sans "/>
                        </a:rPr>
                        <a:t>Tipo de V.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Peso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Peso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Kg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Numérica </a:t>
                      </a:r>
                    </a:p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continua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Paridad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Partos previos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1,2,3…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Numérica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discreta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Dolor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EVA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Leve, Moderado, Severo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Categórica </a:t>
                      </a:r>
                    </a:p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ordinal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chemeClr val="bg1"/>
                          </a:solidFill>
                          <a:latin typeface="Open Sans "/>
                        </a:rPr>
                        <a:t>Variable dependiente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65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Open Sans "/>
                        </a:rPr>
                        <a:t>Indicadores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Open Sans "/>
                        </a:rPr>
                        <a:t>Valor final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Open Sans "/>
                        </a:rPr>
                        <a:t>Tipo de V.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PE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Calidad de la atención</a:t>
                      </a:r>
                      <a:endParaRPr lang="es-ES" sz="1600" b="0" dirty="0">
                        <a:solidFill>
                          <a:schemeClr val="tx1"/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ET, C, E, CR, 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Satisfecho</a:t>
                      </a:r>
                      <a:b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</a:br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Insatisfecho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Categórica </a:t>
                      </a:r>
                    </a:p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nominal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665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916770"/>
                  </a:ext>
                </a:extLst>
              </a:tr>
            </a:tbl>
          </a:graphicData>
        </a:graphic>
      </p:graphicFrame>
      <p:sp>
        <p:nvSpPr>
          <p:cNvPr id="2" name="Rectángulo 1"/>
          <p:cNvSpPr/>
          <p:nvPr/>
        </p:nvSpPr>
        <p:spPr>
          <a:xfrm>
            <a:off x="4484514" y="1217687"/>
            <a:ext cx="3257623" cy="523220"/>
          </a:xfrm>
          <a:prstGeom prst="rect">
            <a:avLst/>
          </a:prstGeom>
          <a:solidFill>
            <a:srgbClr val="C665C0"/>
          </a:solidFill>
        </p:spPr>
        <p:txBody>
          <a:bodyPr wrap="none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Open Sans "/>
              </a:rPr>
              <a:t>Nivel Explicativo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4CB8FE9-A041-4EB7-84F0-38C4312633F3}"/>
              </a:ext>
            </a:extLst>
          </p:cNvPr>
          <p:cNvSpPr/>
          <p:nvPr/>
        </p:nvSpPr>
        <p:spPr>
          <a:xfrm>
            <a:off x="4375034" y="712529"/>
            <a:ext cx="344196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dirty="0">
                <a:solidFill>
                  <a:srgbClr val="1E4682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RELACIÓN ENTRE VARIABLES</a:t>
            </a:r>
          </a:p>
        </p:txBody>
      </p:sp>
      <p:sp>
        <p:nvSpPr>
          <p:cNvPr id="3" name="Marco 2">
            <a:extLst>
              <a:ext uri="{FF2B5EF4-FFF2-40B4-BE49-F238E27FC236}">
                <a16:creationId xmlns:a16="http://schemas.microsoft.com/office/drawing/2014/main" id="{410B4B30-A407-530E-C069-2DAF3B8E9966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CE6C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8136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1834916"/>
              </p:ext>
            </p:extLst>
          </p:nvPr>
        </p:nvGraphicFramePr>
        <p:xfrm>
          <a:off x="1781174" y="2006117"/>
          <a:ext cx="8639176" cy="3840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9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chemeClr val="bg1"/>
                          </a:solidFill>
                          <a:latin typeface="Open Sans "/>
                        </a:rPr>
                        <a:t>Variables exógenas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96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Open Sans "/>
                        </a:rPr>
                        <a:t>Indicadores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Open Sans "/>
                        </a:rPr>
                        <a:t>Valor final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Open Sans "/>
                        </a:rPr>
                        <a:t>Tipo de V.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Peso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Peso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Kg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Numérica </a:t>
                      </a:r>
                    </a:p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continua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Paridad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Partos previos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1,2,3…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Numérica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discreta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Dolor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EVA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Leve, Moderado, Severo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Categórica </a:t>
                      </a:r>
                    </a:p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ordinal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chemeClr val="bg1"/>
                          </a:solidFill>
                          <a:latin typeface="Open Sans "/>
                        </a:rPr>
                        <a:t>Variable endógena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96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Open Sans "/>
                        </a:rPr>
                        <a:t>Indicadores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Open Sans "/>
                        </a:rPr>
                        <a:t>Valor final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Open Sans "/>
                        </a:rPr>
                        <a:t>Tipo de V.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PE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Calidad de la atención</a:t>
                      </a:r>
                      <a:endParaRPr lang="es-ES" sz="1600" b="0" dirty="0">
                        <a:solidFill>
                          <a:schemeClr val="tx1"/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ET, C, E, CR, 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Satisfecho</a:t>
                      </a:r>
                      <a:b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</a:br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Insatisfecho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Categórica </a:t>
                      </a:r>
                    </a:p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nominal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196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916770"/>
                  </a:ext>
                </a:extLst>
              </a:tr>
            </a:tbl>
          </a:graphicData>
        </a:graphic>
      </p:graphicFrame>
      <p:sp>
        <p:nvSpPr>
          <p:cNvPr id="2" name="Rectángulo 1"/>
          <p:cNvSpPr/>
          <p:nvPr/>
        </p:nvSpPr>
        <p:spPr>
          <a:xfrm>
            <a:off x="4605541" y="1217687"/>
            <a:ext cx="3015570" cy="523220"/>
          </a:xfrm>
          <a:prstGeom prst="rect">
            <a:avLst/>
          </a:prstGeom>
          <a:solidFill>
            <a:srgbClr val="0196FD"/>
          </a:solidFill>
        </p:spPr>
        <p:txBody>
          <a:bodyPr wrap="none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Open Sans "/>
              </a:rPr>
              <a:t>Nivel Predictivo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4CB8FE9-A041-4EB7-84F0-38C4312633F3}"/>
              </a:ext>
            </a:extLst>
          </p:cNvPr>
          <p:cNvSpPr/>
          <p:nvPr/>
        </p:nvSpPr>
        <p:spPr>
          <a:xfrm>
            <a:off x="4375034" y="712529"/>
            <a:ext cx="344196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dirty="0">
                <a:solidFill>
                  <a:srgbClr val="1E4682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RELACIÓN ENTRE VARIABLES</a:t>
            </a:r>
          </a:p>
        </p:txBody>
      </p:sp>
      <p:sp>
        <p:nvSpPr>
          <p:cNvPr id="3" name="Marco 2">
            <a:extLst>
              <a:ext uri="{FF2B5EF4-FFF2-40B4-BE49-F238E27FC236}">
                <a16:creationId xmlns:a16="http://schemas.microsoft.com/office/drawing/2014/main" id="{C40DB696-B46C-8FCD-0D05-2C5C704BC3D9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CE6C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3040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258258"/>
              </p:ext>
            </p:extLst>
          </p:nvPr>
        </p:nvGraphicFramePr>
        <p:xfrm>
          <a:off x="1781174" y="2006117"/>
          <a:ext cx="8639176" cy="3840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9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9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chemeClr val="bg1"/>
                          </a:solidFill>
                          <a:latin typeface="Open Sans "/>
                        </a:rPr>
                        <a:t>Variables</a:t>
                      </a:r>
                    </a:p>
                    <a:p>
                      <a:pPr algn="ctr"/>
                      <a:r>
                        <a:rPr lang="es-ES" sz="1800" b="1" dirty="0">
                          <a:solidFill>
                            <a:schemeClr val="bg1"/>
                          </a:solidFill>
                          <a:latin typeface="Open Sans "/>
                        </a:rPr>
                        <a:t>de calibración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4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Open Sans "/>
                        </a:rPr>
                        <a:t>Indicadores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Open Sans "/>
                        </a:rPr>
                        <a:t>Valor final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Open Sans "/>
                        </a:rPr>
                        <a:t>Tipo de V.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Peso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Peso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Kg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Numérica </a:t>
                      </a:r>
                    </a:p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continua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Paridad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Partos previos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1,2,3…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Numérica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discreta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Dolor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EVA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Leve, Moderado, Severo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Categórica </a:t>
                      </a:r>
                    </a:p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ordinal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chemeClr val="bg1"/>
                          </a:solidFill>
                          <a:latin typeface="Open Sans "/>
                        </a:rPr>
                        <a:t>Variable evaluativa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4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Open Sans "/>
                        </a:rPr>
                        <a:t>Indicadores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Open Sans "/>
                        </a:rPr>
                        <a:t>Valor final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Open Sans "/>
                        </a:rPr>
                        <a:t>Tipo de V.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s-PE" sz="1600" b="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Calidad de la atención</a:t>
                      </a:r>
                      <a:endParaRPr lang="es-ES" sz="1600" b="0" dirty="0">
                        <a:solidFill>
                          <a:schemeClr val="tx1"/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ET, C, E, CR, 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Satisfecho</a:t>
                      </a:r>
                      <a:b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</a:br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Insatisfecho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Categórica </a:t>
                      </a:r>
                    </a:p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nominal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4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916770"/>
                  </a:ext>
                </a:extLst>
              </a:tr>
            </a:tbl>
          </a:graphicData>
        </a:graphic>
      </p:graphicFrame>
      <p:sp>
        <p:nvSpPr>
          <p:cNvPr id="2" name="Rectángulo 1"/>
          <p:cNvSpPr/>
          <p:nvPr/>
        </p:nvSpPr>
        <p:spPr>
          <a:xfrm>
            <a:off x="4619168" y="1217687"/>
            <a:ext cx="2988319" cy="523220"/>
          </a:xfrm>
          <a:prstGeom prst="rect">
            <a:avLst/>
          </a:prstGeom>
          <a:solidFill>
            <a:srgbClr val="00B4A0"/>
          </a:solidFill>
        </p:spPr>
        <p:txBody>
          <a:bodyPr wrap="none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Open Sans "/>
              </a:rPr>
              <a:t>Nivel Aplicativo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4CB8FE9-A041-4EB7-84F0-38C4312633F3}"/>
              </a:ext>
            </a:extLst>
          </p:cNvPr>
          <p:cNvSpPr/>
          <p:nvPr/>
        </p:nvSpPr>
        <p:spPr>
          <a:xfrm>
            <a:off x="4375034" y="712529"/>
            <a:ext cx="344196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dirty="0">
                <a:solidFill>
                  <a:srgbClr val="1E4682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RELACIÓN ENTRE VARIABLES</a:t>
            </a:r>
          </a:p>
        </p:txBody>
      </p:sp>
      <p:sp>
        <p:nvSpPr>
          <p:cNvPr id="3" name="Marco 2">
            <a:extLst>
              <a:ext uri="{FF2B5EF4-FFF2-40B4-BE49-F238E27FC236}">
                <a16:creationId xmlns:a16="http://schemas.microsoft.com/office/drawing/2014/main" id="{7CB6132D-AB5F-BFC6-C56B-9F998EB576DA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CE6C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9210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4D85500-3570-4722-879C-1C3248DE9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953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5039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A05A2986-84AA-4494-832B-64765FF08155}"/>
              </a:ext>
            </a:extLst>
          </p:cNvPr>
          <p:cNvSpPr/>
          <p:nvPr/>
        </p:nvSpPr>
        <p:spPr>
          <a:xfrm>
            <a:off x="867649" y="1670061"/>
            <a:ext cx="10456710" cy="156966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9600" dirty="0">
                <a:solidFill>
                  <a:srgbClr val="50390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MARCO TEÓRICO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B129350-0AA7-4AA9-9549-4CC7F484884B}"/>
              </a:ext>
            </a:extLst>
          </p:cNvPr>
          <p:cNvSpPr/>
          <p:nvPr/>
        </p:nvSpPr>
        <p:spPr>
          <a:xfrm>
            <a:off x="3805952" y="4091208"/>
            <a:ext cx="4580100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ES" sz="7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José Supo</a:t>
            </a:r>
          </a:p>
        </p:txBody>
      </p:sp>
    </p:spTree>
    <p:extLst>
      <p:ext uri="{BB962C8B-B14F-4D97-AF65-F5344CB8AC3E}">
        <p14:creationId xmlns:p14="http://schemas.microsoft.com/office/powerpoint/2010/main" val="2971030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1B1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8AB036A8-2EE9-4364-BB35-7F2ECB87F759}"/>
              </a:ext>
            </a:extLst>
          </p:cNvPr>
          <p:cNvSpPr/>
          <p:nvPr/>
        </p:nvSpPr>
        <p:spPr>
          <a:xfrm>
            <a:off x="2171700" y="557742"/>
            <a:ext cx="7854951" cy="5738283"/>
          </a:xfrm>
          <a:prstGeom prst="roundRect">
            <a:avLst/>
          </a:prstGeom>
          <a:solidFill>
            <a:srgbClr val="5D4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05E95AD-16DC-4E9B-A249-0767F28657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9972436"/>
              </p:ext>
            </p:extLst>
          </p:nvPr>
        </p:nvGraphicFramePr>
        <p:xfrm>
          <a:off x="2636838" y="2571541"/>
          <a:ext cx="6924674" cy="2845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5" name="Rectángulo 24">
            <a:extLst>
              <a:ext uri="{FF2B5EF4-FFF2-40B4-BE49-F238E27FC236}">
                <a16:creationId xmlns:a16="http://schemas.microsoft.com/office/drawing/2014/main" id="{0846DC1D-23F2-46E5-8C80-E31E2ED89D7D}"/>
              </a:ext>
            </a:extLst>
          </p:cNvPr>
          <p:cNvSpPr/>
          <p:nvPr/>
        </p:nvSpPr>
        <p:spPr>
          <a:xfrm>
            <a:off x="3544987" y="1138394"/>
            <a:ext cx="5108386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S" sz="28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MARCO TEÓRICO</a:t>
            </a:r>
          </a:p>
          <a:p>
            <a:pPr lvl="0" algn="ctr"/>
            <a:r>
              <a:rPr lang="es-ES" sz="17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Contexto teórico en el que se desarrolla el estudio</a:t>
            </a:r>
            <a:endParaRPr lang="es-PE" sz="17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65B33137-09D5-A9D1-59A6-4825DFBC1F01}"/>
              </a:ext>
            </a:extLst>
          </p:cNvPr>
          <p:cNvSpPr txBox="1"/>
          <p:nvPr/>
        </p:nvSpPr>
        <p:spPr>
          <a:xfrm>
            <a:off x="2946268" y="3445086"/>
            <a:ext cx="2516921" cy="1441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500" kern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Línea de investigación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Propósito del estudio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Población de estudio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Cuadro de variables</a:t>
            </a:r>
            <a:endParaRPr lang="es-PE" sz="1500" dirty="0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96643B14-F335-308E-ADC4-3AC769D0B02D}"/>
              </a:ext>
            </a:extLst>
          </p:cNvPr>
          <p:cNvSpPr txBox="1"/>
          <p:nvPr/>
        </p:nvSpPr>
        <p:spPr>
          <a:xfrm>
            <a:off x="6728811" y="3445086"/>
            <a:ext cx="2516921" cy="1440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5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Artículos científicos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5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Tesis universitarias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MX" sz="15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MX" sz="15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AB1701F8-F934-2CA7-16C8-38676126E817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5D4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1204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>
            <a:extLst>
              <a:ext uri="{FF2B5EF4-FFF2-40B4-BE49-F238E27FC236}">
                <a16:creationId xmlns:a16="http://schemas.microsoft.com/office/drawing/2014/main" id="{0846DC1D-23F2-46E5-8C80-E31E2ED89D7D}"/>
              </a:ext>
            </a:extLst>
          </p:cNvPr>
          <p:cNvSpPr/>
          <p:nvPr/>
        </p:nvSpPr>
        <p:spPr>
          <a:xfrm>
            <a:off x="4516022" y="1629461"/>
            <a:ext cx="31663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S" sz="28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MARCO TEÓRICO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96643B14-F335-308E-ADC4-3AC769D0B02D}"/>
              </a:ext>
            </a:extLst>
          </p:cNvPr>
          <p:cNvSpPr txBox="1"/>
          <p:nvPr/>
        </p:nvSpPr>
        <p:spPr>
          <a:xfrm>
            <a:off x="6555110" y="5241846"/>
            <a:ext cx="3166316" cy="966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Artículos científicos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Tesis universitarias</a:t>
            </a:r>
          </a:p>
        </p:txBody>
      </p:sp>
      <p:sp>
        <p:nvSpPr>
          <p:cNvPr id="7" name="Marco 6">
            <a:extLst>
              <a:ext uri="{FF2B5EF4-FFF2-40B4-BE49-F238E27FC236}">
                <a16:creationId xmlns:a16="http://schemas.microsoft.com/office/drawing/2014/main" id="{ECB2C328-70D4-481C-8ED0-A0FE0F7DDAF3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5297"/>
            </a:avLst>
          </a:prstGeom>
          <a:solidFill>
            <a:srgbClr val="3F8C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s-PE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C6F9F660-1126-E5C6-3A41-D7FE3B45DB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4309104"/>
              </p:ext>
            </p:extLst>
          </p:nvPr>
        </p:nvGraphicFramePr>
        <p:xfrm>
          <a:off x="2856000" y="1054083"/>
          <a:ext cx="6480000" cy="43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880569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1B1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668476" y="620366"/>
            <a:ext cx="325922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ES" sz="2800" b="1" dirty="0">
                <a:solidFill>
                  <a:srgbClr val="5039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Mapa conceptual</a:t>
            </a:r>
          </a:p>
        </p:txBody>
      </p:sp>
      <p:grpSp>
        <p:nvGrpSpPr>
          <p:cNvPr id="132" name="Group 2">
            <a:extLst>
              <a:ext uri="{FF2B5EF4-FFF2-40B4-BE49-F238E27FC236}">
                <a16:creationId xmlns:a16="http://schemas.microsoft.com/office/drawing/2014/main" id="{C2415A61-E9FB-4423-BFB2-314B0F634A55}"/>
              </a:ext>
            </a:extLst>
          </p:cNvPr>
          <p:cNvGrpSpPr/>
          <p:nvPr/>
        </p:nvGrpSpPr>
        <p:grpSpPr>
          <a:xfrm>
            <a:off x="5350650" y="3781211"/>
            <a:ext cx="1493119" cy="921617"/>
            <a:chOff x="0" y="0"/>
            <a:chExt cx="829511" cy="512010"/>
          </a:xfrm>
        </p:grpSpPr>
        <p:sp>
          <p:nvSpPr>
            <p:cNvPr id="133" name="Freeform 3">
              <a:extLst>
                <a:ext uri="{FF2B5EF4-FFF2-40B4-BE49-F238E27FC236}">
                  <a16:creationId xmlns:a16="http://schemas.microsoft.com/office/drawing/2014/main" id="{8E38BC41-9A7F-4FCA-9938-710CF7AFA45B}"/>
                </a:ext>
              </a:extLst>
            </p:cNvPr>
            <p:cNvSpPr/>
            <p:nvPr/>
          </p:nvSpPr>
          <p:spPr>
            <a:xfrm>
              <a:off x="0" y="0"/>
              <a:ext cx="829511" cy="512010"/>
            </a:xfrm>
            <a:custGeom>
              <a:avLst/>
              <a:gdLst/>
              <a:ahLst/>
              <a:cxnLst/>
              <a:rect l="l" t="t" r="r" b="b"/>
              <a:pathLst>
                <a:path w="829511" h="512010">
                  <a:moveTo>
                    <a:pt x="0" y="0"/>
                  </a:moveTo>
                  <a:lnTo>
                    <a:pt x="829511" y="0"/>
                  </a:lnTo>
                  <a:lnTo>
                    <a:pt x="829511" y="512010"/>
                  </a:lnTo>
                  <a:lnTo>
                    <a:pt x="0" y="512010"/>
                  </a:lnTo>
                  <a:close/>
                </a:path>
              </a:pathLst>
            </a:custGeom>
            <a:solidFill>
              <a:srgbClr val="503903"/>
            </a:solidFill>
          </p:spPr>
        </p:sp>
        <p:sp>
          <p:nvSpPr>
            <p:cNvPr id="134" name="TextBox 4">
              <a:extLst>
                <a:ext uri="{FF2B5EF4-FFF2-40B4-BE49-F238E27FC236}">
                  <a16:creationId xmlns:a16="http://schemas.microsoft.com/office/drawing/2014/main" id="{F90D9D18-1A32-492B-9FFB-669D5E8416F1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40"/>
                </a:lnSpc>
              </a:pPr>
              <a:endParaRPr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sp>
        <p:nvSpPr>
          <p:cNvPr id="135" name="TextBox 5">
            <a:extLst>
              <a:ext uri="{FF2B5EF4-FFF2-40B4-BE49-F238E27FC236}">
                <a16:creationId xmlns:a16="http://schemas.microsoft.com/office/drawing/2014/main" id="{095FC093-CAA7-4046-AF61-DE1AA704070E}"/>
              </a:ext>
            </a:extLst>
          </p:cNvPr>
          <p:cNvSpPr txBox="1"/>
          <p:nvPr/>
        </p:nvSpPr>
        <p:spPr>
          <a:xfrm>
            <a:off x="5397070" y="3998363"/>
            <a:ext cx="1370198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80"/>
              </a:lnSpc>
            </a:pPr>
            <a:r>
              <a:rPr lang="es-ES" sz="12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Ejemplo</a:t>
            </a:r>
            <a:endParaRPr lang="en-US" sz="12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  <a:p>
            <a:pPr algn="ctr">
              <a:lnSpc>
                <a:spcPts val="1880"/>
              </a:lnSpc>
            </a:pPr>
            <a:r>
              <a:rPr lang="en-U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VARIABLES</a:t>
            </a:r>
          </a:p>
        </p:txBody>
      </p:sp>
      <p:grpSp>
        <p:nvGrpSpPr>
          <p:cNvPr id="136" name="Group 6">
            <a:extLst>
              <a:ext uri="{FF2B5EF4-FFF2-40B4-BE49-F238E27FC236}">
                <a16:creationId xmlns:a16="http://schemas.microsoft.com/office/drawing/2014/main" id="{6C01DE2E-2378-4221-9843-64EE2258B5A9}"/>
              </a:ext>
            </a:extLst>
          </p:cNvPr>
          <p:cNvGrpSpPr/>
          <p:nvPr/>
        </p:nvGrpSpPr>
        <p:grpSpPr>
          <a:xfrm>
            <a:off x="7357181" y="4005266"/>
            <a:ext cx="1493119" cy="473509"/>
            <a:chOff x="0" y="0"/>
            <a:chExt cx="829511" cy="263060"/>
          </a:xfrm>
        </p:grpSpPr>
        <p:sp>
          <p:nvSpPr>
            <p:cNvPr id="137" name="Freeform 7">
              <a:extLst>
                <a:ext uri="{FF2B5EF4-FFF2-40B4-BE49-F238E27FC236}">
                  <a16:creationId xmlns:a16="http://schemas.microsoft.com/office/drawing/2014/main" id="{3BE6587B-18DD-4F11-AE0C-EB018B063D53}"/>
                </a:ext>
              </a:extLst>
            </p:cNvPr>
            <p:cNvSpPr/>
            <p:nvPr/>
          </p:nvSpPr>
          <p:spPr>
            <a:xfrm>
              <a:off x="0" y="0"/>
              <a:ext cx="829511" cy="263060"/>
            </a:xfrm>
            <a:custGeom>
              <a:avLst/>
              <a:gdLst/>
              <a:ahLst/>
              <a:cxnLst/>
              <a:rect l="l" t="t" r="r" b="b"/>
              <a:pathLst>
                <a:path w="829511" h="263060">
                  <a:moveTo>
                    <a:pt x="0" y="0"/>
                  </a:moveTo>
                  <a:lnTo>
                    <a:pt x="829511" y="0"/>
                  </a:lnTo>
                  <a:lnTo>
                    <a:pt x="829511" y="263060"/>
                  </a:lnTo>
                  <a:lnTo>
                    <a:pt x="0" y="263060"/>
                  </a:lnTo>
                  <a:close/>
                </a:path>
              </a:pathLst>
            </a:custGeom>
            <a:solidFill>
              <a:srgbClr val="503903"/>
            </a:solidFill>
          </p:spPr>
        </p:sp>
        <p:sp>
          <p:nvSpPr>
            <p:cNvPr id="138" name="TextBox 8">
              <a:extLst>
                <a:ext uri="{FF2B5EF4-FFF2-40B4-BE49-F238E27FC236}">
                  <a16:creationId xmlns:a16="http://schemas.microsoft.com/office/drawing/2014/main" id="{524FF83E-7A60-4C0C-A015-F7D70E4ED6C5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40"/>
                </a:lnSpc>
              </a:pPr>
              <a:endParaRPr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139" name="Group 9">
            <a:extLst>
              <a:ext uri="{FF2B5EF4-FFF2-40B4-BE49-F238E27FC236}">
                <a16:creationId xmlns:a16="http://schemas.microsoft.com/office/drawing/2014/main" id="{93FC82A8-1370-4A25-9B33-FF1A93CE88C2}"/>
              </a:ext>
            </a:extLst>
          </p:cNvPr>
          <p:cNvGrpSpPr/>
          <p:nvPr/>
        </p:nvGrpSpPr>
        <p:grpSpPr>
          <a:xfrm>
            <a:off x="7356894" y="4702829"/>
            <a:ext cx="1493119" cy="473451"/>
            <a:chOff x="0" y="0"/>
            <a:chExt cx="829511" cy="263029"/>
          </a:xfrm>
        </p:grpSpPr>
        <p:sp>
          <p:nvSpPr>
            <p:cNvPr id="140" name="Freeform 10">
              <a:extLst>
                <a:ext uri="{FF2B5EF4-FFF2-40B4-BE49-F238E27FC236}">
                  <a16:creationId xmlns:a16="http://schemas.microsoft.com/office/drawing/2014/main" id="{0AFC2D35-390B-4F04-99DD-B82054597AE8}"/>
                </a:ext>
              </a:extLst>
            </p:cNvPr>
            <p:cNvSpPr/>
            <p:nvPr/>
          </p:nvSpPr>
          <p:spPr>
            <a:xfrm>
              <a:off x="0" y="0"/>
              <a:ext cx="829511" cy="263029"/>
            </a:xfrm>
            <a:custGeom>
              <a:avLst/>
              <a:gdLst/>
              <a:ahLst/>
              <a:cxnLst/>
              <a:rect l="l" t="t" r="r" b="b"/>
              <a:pathLst>
                <a:path w="829511" h="263029">
                  <a:moveTo>
                    <a:pt x="0" y="0"/>
                  </a:moveTo>
                  <a:lnTo>
                    <a:pt x="829511" y="0"/>
                  </a:lnTo>
                  <a:lnTo>
                    <a:pt x="829511" y="263029"/>
                  </a:lnTo>
                  <a:lnTo>
                    <a:pt x="0" y="263029"/>
                  </a:lnTo>
                  <a:close/>
                </a:path>
              </a:pathLst>
            </a:custGeom>
            <a:solidFill>
              <a:srgbClr val="503903"/>
            </a:solidFill>
          </p:spPr>
        </p:sp>
        <p:sp>
          <p:nvSpPr>
            <p:cNvPr id="141" name="TextBox 11">
              <a:extLst>
                <a:ext uri="{FF2B5EF4-FFF2-40B4-BE49-F238E27FC236}">
                  <a16:creationId xmlns:a16="http://schemas.microsoft.com/office/drawing/2014/main" id="{D004C50F-D48A-47B9-AD1E-CA09C2D6352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40"/>
                </a:lnSpc>
              </a:pPr>
              <a:endParaRPr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142" name="Group 12">
            <a:extLst>
              <a:ext uri="{FF2B5EF4-FFF2-40B4-BE49-F238E27FC236}">
                <a16:creationId xmlns:a16="http://schemas.microsoft.com/office/drawing/2014/main" id="{4D087032-2911-4960-B333-66AB31F83F12}"/>
              </a:ext>
            </a:extLst>
          </p:cNvPr>
          <p:cNvGrpSpPr/>
          <p:nvPr/>
        </p:nvGrpSpPr>
        <p:grpSpPr>
          <a:xfrm>
            <a:off x="7356894" y="3285187"/>
            <a:ext cx="1493119" cy="473509"/>
            <a:chOff x="0" y="0"/>
            <a:chExt cx="829511" cy="263060"/>
          </a:xfrm>
        </p:grpSpPr>
        <p:sp>
          <p:nvSpPr>
            <p:cNvPr id="143" name="Freeform 13">
              <a:extLst>
                <a:ext uri="{FF2B5EF4-FFF2-40B4-BE49-F238E27FC236}">
                  <a16:creationId xmlns:a16="http://schemas.microsoft.com/office/drawing/2014/main" id="{4D6094E6-CC77-4300-947B-403AB5F08986}"/>
                </a:ext>
              </a:extLst>
            </p:cNvPr>
            <p:cNvSpPr/>
            <p:nvPr/>
          </p:nvSpPr>
          <p:spPr>
            <a:xfrm>
              <a:off x="0" y="0"/>
              <a:ext cx="829511" cy="263060"/>
            </a:xfrm>
            <a:custGeom>
              <a:avLst/>
              <a:gdLst/>
              <a:ahLst/>
              <a:cxnLst/>
              <a:rect l="l" t="t" r="r" b="b"/>
              <a:pathLst>
                <a:path w="829511" h="263060">
                  <a:moveTo>
                    <a:pt x="0" y="0"/>
                  </a:moveTo>
                  <a:lnTo>
                    <a:pt x="829511" y="0"/>
                  </a:lnTo>
                  <a:lnTo>
                    <a:pt x="829511" y="263060"/>
                  </a:lnTo>
                  <a:lnTo>
                    <a:pt x="0" y="263060"/>
                  </a:lnTo>
                  <a:close/>
                </a:path>
              </a:pathLst>
            </a:custGeom>
            <a:solidFill>
              <a:srgbClr val="503903"/>
            </a:solidFill>
          </p:spPr>
        </p:sp>
        <p:sp>
          <p:nvSpPr>
            <p:cNvPr id="144" name="TextBox 14">
              <a:extLst>
                <a:ext uri="{FF2B5EF4-FFF2-40B4-BE49-F238E27FC236}">
                  <a16:creationId xmlns:a16="http://schemas.microsoft.com/office/drawing/2014/main" id="{32E0D425-CE43-4D97-97B0-EC8AEABFCBC3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40"/>
                </a:lnSpc>
              </a:pPr>
              <a:endParaRPr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sp>
        <p:nvSpPr>
          <p:cNvPr id="145" name="AutoShape 15">
            <a:extLst>
              <a:ext uri="{FF2B5EF4-FFF2-40B4-BE49-F238E27FC236}">
                <a16:creationId xmlns:a16="http://schemas.microsoft.com/office/drawing/2014/main" id="{8FEE9C5F-2940-41B8-BCF9-10452EA53EF8}"/>
              </a:ext>
            </a:extLst>
          </p:cNvPr>
          <p:cNvSpPr/>
          <p:nvPr/>
        </p:nvSpPr>
        <p:spPr>
          <a:xfrm rot="-180000">
            <a:off x="6843768" y="4229319"/>
            <a:ext cx="513413" cy="25400"/>
          </a:xfrm>
          <a:prstGeom prst="line">
            <a:avLst/>
          </a:prstGeom>
          <a:ln w="3810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6" name="AutoShape 16">
            <a:extLst>
              <a:ext uri="{FF2B5EF4-FFF2-40B4-BE49-F238E27FC236}">
                <a16:creationId xmlns:a16="http://schemas.microsoft.com/office/drawing/2014/main" id="{74499EB8-59E7-4A53-8030-7A09627968AA}"/>
              </a:ext>
            </a:extLst>
          </p:cNvPr>
          <p:cNvSpPr/>
          <p:nvPr/>
        </p:nvSpPr>
        <p:spPr>
          <a:xfrm rot="-300000">
            <a:off x="7087487" y="4926854"/>
            <a:ext cx="269406" cy="25400"/>
          </a:xfrm>
          <a:prstGeom prst="line">
            <a:avLst/>
          </a:prstGeom>
          <a:ln w="3810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7" name="AutoShape 17">
            <a:extLst>
              <a:ext uri="{FF2B5EF4-FFF2-40B4-BE49-F238E27FC236}">
                <a16:creationId xmlns:a16="http://schemas.microsoft.com/office/drawing/2014/main" id="{41850496-B374-46A4-85FC-AC246F8F7FE9}"/>
              </a:ext>
            </a:extLst>
          </p:cNvPr>
          <p:cNvSpPr/>
          <p:nvPr/>
        </p:nvSpPr>
        <p:spPr>
          <a:xfrm rot="-300000">
            <a:off x="7087487" y="3509241"/>
            <a:ext cx="269406" cy="25400"/>
          </a:xfrm>
          <a:prstGeom prst="line">
            <a:avLst/>
          </a:prstGeom>
          <a:ln w="3810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8" name="AutoShape 18">
            <a:extLst>
              <a:ext uri="{FF2B5EF4-FFF2-40B4-BE49-F238E27FC236}">
                <a16:creationId xmlns:a16="http://schemas.microsoft.com/office/drawing/2014/main" id="{28985D37-A664-42CE-91A0-062D64105A67}"/>
              </a:ext>
            </a:extLst>
          </p:cNvPr>
          <p:cNvSpPr/>
          <p:nvPr/>
        </p:nvSpPr>
        <p:spPr>
          <a:xfrm rot="-5400000">
            <a:off x="6372331" y="4211697"/>
            <a:ext cx="1430313" cy="0"/>
          </a:xfrm>
          <a:prstGeom prst="line">
            <a:avLst/>
          </a:prstGeom>
          <a:ln w="3810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49" name="Group 19">
            <a:extLst>
              <a:ext uri="{FF2B5EF4-FFF2-40B4-BE49-F238E27FC236}">
                <a16:creationId xmlns:a16="http://schemas.microsoft.com/office/drawing/2014/main" id="{EA32960E-A8B2-4E7F-976A-A7B187CF4736}"/>
              </a:ext>
            </a:extLst>
          </p:cNvPr>
          <p:cNvGrpSpPr/>
          <p:nvPr/>
        </p:nvGrpSpPr>
        <p:grpSpPr>
          <a:xfrm rot="-10800000">
            <a:off x="3344118" y="4019845"/>
            <a:ext cx="1493119" cy="473509"/>
            <a:chOff x="0" y="0"/>
            <a:chExt cx="829511" cy="263060"/>
          </a:xfrm>
        </p:grpSpPr>
        <p:sp>
          <p:nvSpPr>
            <p:cNvPr id="150" name="Freeform 20">
              <a:extLst>
                <a:ext uri="{FF2B5EF4-FFF2-40B4-BE49-F238E27FC236}">
                  <a16:creationId xmlns:a16="http://schemas.microsoft.com/office/drawing/2014/main" id="{FA242214-F422-4EA9-A209-77E0229617CE}"/>
                </a:ext>
              </a:extLst>
            </p:cNvPr>
            <p:cNvSpPr/>
            <p:nvPr/>
          </p:nvSpPr>
          <p:spPr>
            <a:xfrm>
              <a:off x="0" y="0"/>
              <a:ext cx="829511" cy="263060"/>
            </a:xfrm>
            <a:custGeom>
              <a:avLst/>
              <a:gdLst/>
              <a:ahLst/>
              <a:cxnLst/>
              <a:rect l="l" t="t" r="r" b="b"/>
              <a:pathLst>
                <a:path w="829511" h="263060">
                  <a:moveTo>
                    <a:pt x="0" y="0"/>
                  </a:moveTo>
                  <a:lnTo>
                    <a:pt x="829511" y="0"/>
                  </a:lnTo>
                  <a:lnTo>
                    <a:pt x="829511" y="263060"/>
                  </a:lnTo>
                  <a:lnTo>
                    <a:pt x="0" y="263060"/>
                  </a:lnTo>
                  <a:close/>
                </a:path>
              </a:pathLst>
            </a:custGeom>
            <a:solidFill>
              <a:srgbClr val="503903"/>
            </a:solidFill>
          </p:spPr>
        </p:sp>
        <p:sp>
          <p:nvSpPr>
            <p:cNvPr id="151" name="TextBox 21">
              <a:extLst>
                <a:ext uri="{FF2B5EF4-FFF2-40B4-BE49-F238E27FC236}">
                  <a16:creationId xmlns:a16="http://schemas.microsoft.com/office/drawing/2014/main" id="{662D2B1F-A8AA-4AF0-86FB-6492CEE87A89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40"/>
                </a:lnSpc>
              </a:pPr>
              <a:endParaRPr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152" name="Group 22">
            <a:extLst>
              <a:ext uri="{FF2B5EF4-FFF2-40B4-BE49-F238E27FC236}">
                <a16:creationId xmlns:a16="http://schemas.microsoft.com/office/drawing/2014/main" id="{5312EDDF-6F20-4CE1-9EB1-04BD2C32C0A3}"/>
              </a:ext>
            </a:extLst>
          </p:cNvPr>
          <p:cNvGrpSpPr/>
          <p:nvPr/>
        </p:nvGrpSpPr>
        <p:grpSpPr>
          <a:xfrm rot="-10800000">
            <a:off x="3344109" y="3322340"/>
            <a:ext cx="1493119" cy="473451"/>
            <a:chOff x="0" y="0"/>
            <a:chExt cx="829511" cy="263029"/>
          </a:xfrm>
        </p:grpSpPr>
        <p:sp>
          <p:nvSpPr>
            <p:cNvPr id="153" name="Freeform 23">
              <a:extLst>
                <a:ext uri="{FF2B5EF4-FFF2-40B4-BE49-F238E27FC236}">
                  <a16:creationId xmlns:a16="http://schemas.microsoft.com/office/drawing/2014/main" id="{0BA4D7EE-07AE-4852-BBAD-E2D74D82CD27}"/>
                </a:ext>
              </a:extLst>
            </p:cNvPr>
            <p:cNvSpPr/>
            <p:nvPr/>
          </p:nvSpPr>
          <p:spPr>
            <a:xfrm>
              <a:off x="0" y="0"/>
              <a:ext cx="829511" cy="263029"/>
            </a:xfrm>
            <a:custGeom>
              <a:avLst/>
              <a:gdLst/>
              <a:ahLst/>
              <a:cxnLst/>
              <a:rect l="l" t="t" r="r" b="b"/>
              <a:pathLst>
                <a:path w="829511" h="263029">
                  <a:moveTo>
                    <a:pt x="0" y="0"/>
                  </a:moveTo>
                  <a:lnTo>
                    <a:pt x="829511" y="0"/>
                  </a:lnTo>
                  <a:lnTo>
                    <a:pt x="829511" y="263029"/>
                  </a:lnTo>
                  <a:lnTo>
                    <a:pt x="0" y="263029"/>
                  </a:lnTo>
                  <a:close/>
                </a:path>
              </a:pathLst>
            </a:custGeom>
            <a:solidFill>
              <a:srgbClr val="503903"/>
            </a:solidFill>
          </p:spPr>
        </p:sp>
        <p:sp>
          <p:nvSpPr>
            <p:cNvPr id="154" name="TextBox 24">
              <a:extLst>
                <a:ext uri="{FF2B5EF4-FFF2-40B4-BE49-F238E27FC236}">
                  <a16:creationId xmlns:a16="http://schemas.microsoft.com/office/drawing/2014/main" id="{BA3AE5E9-5F17-4C27-8732-6935EA8003EA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40"/>
                </a:lnSpc>
              </a:pPr>
              <a:endParaRPr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155" name="Group 25">
            <a:extLst>
              <a:ext uri="{FF2B5EF4-FFF2-40B4-BE49-F238E27FC236}">
                <a16:creationId xmlns:a16="http://schemas.microsoft.com/office/drawing/2014/main" id="{BE858BBA-5639-4DB3-BA89-FB0D1916EC76}"/>
              </a:ext>
            </a:extLst>
          </p:cNvPr>
          <p:cNvGrpSpPr/>
          <p:nvPr/>
        </p:nvGrpSpPr>
        <p:grpSpPr>
          <a:xfrm rot="-10800000">
            <a:off x="3344406" y="4739924"/>
            <a:ext cx="1493119" cy="473509"/>
            <a:chOff x="0" y="0"/>
            <a:chExt cx="829511" cy="263060"/>
          </a:xfrm>
        </p:grpSpPr>
        <p:sp>
          <p:nvSpPr>
            <p:cNvPr id="156" name="Freeform 26">
              <a:extLst>
                <a:ext uri="{FF2B5EF4-FFF2-40B4-BE49-F238E27FC236}">
                  <a16:creationId xmlns:a16="http://schemas.microsoft.com/office/drawing/2014/main" id="{6E4461EF-885F-4DAE-8948-0FA4557A1D6A}"/>
                </a:ext>
              </a:extLst>
            </p:cNvPr>
            <p:cNvSpPr/>
            <p:nvPr/>
          </p:nvSpPr>
          <p:spPr>
            <a:xfrm>
              <a:off x="0" y="0"/>
              <a:ext cx="829511" cy="263060"/>
            </a:xfrm>
            <a:custGeom>
              <a:avLst/>
              <a:gdLst/>
              <a:ahLst/>
              <a:cxnLst/>
              <a:rect l="l" t="t" r="r" b="b"/>
              <a:pathLst>
                <a:path w="829511" h="263060">
                  <a:moveTo>
                    <a:pt x="0" y="0"/>
                  </a:moveTo>
                  <a:lnTo>
                    <a:pt x="829511" y="0"/>
                  </a:lnTo>
                  <a:lnTo>
                    <a:pt x="829511" y="263060"/>
                  </a:lnTo>
                  <a:lnTo>
                    <a:pt x="0" y="263060"/>
                  </a:lnTo>
                  <a:close/>
                </a:path>
              </a:pathLst>
            </a:custGeom>
            <a:solidFill>
              <a:srgbClr val="503903"/>
            </a:solidFill>
          </p:spPr>
        </p:sp>
        <p:sp>
          <p:nvSpPr>
            <p:cNvPr id="157" name="TextBox 27">
              <a:extLst>
                <a:ext uri="{FF2B5EF4-FFF2-40B4-BE49-F238E27FC236}">
                  <a16:creationId xmlns:a16="http://schemas.microsoft.com/office/drawing/2014/main" id="{A8FCE98A-370B-4D5E-B8E3-DD059226BBD2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40"/>
                </a:lnSpc>
              </a:pPr>
              <a:endParaRPr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sp>
        <p:nvSpPr>
          <p:cNvPr id="158" name="AutoShape 28">
            <a:extLst>
              <a:ext uri="{FF2B5EF4-FFF2-40B4-BE49-F238E27FC236}">
                <a16:creationId xmlns:a16="http://schemas.microsoft.com/office/drawing/2014/main" id="{B888A05F-632F-4860-9730-522F1CCDF6F1}"/>
              </a:ext>
            </a:extLst>
          </p:cNvPr>
          <p:cNvSpPr/>
          <p:nvPr/>
        </p:nvSpPr>
        <p:spPr>
          <a:xfrm rot="-180000">
            <a:off x="4837237" y="4243899"/>
            <a:ext cx="513413" cy="25400"/>
          </a:xfrm>
          <a:prstGeom prst="line">
            <a:avLst/>
          </a:prstGeom>
          <a:ln w="3810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9" name="AutoShape 29">
            <a:extLst>
              <a:ext uri="{FF2B5EF4-FFF2-40B4-BE49-F238E27FC236}">
                <a16:creationId xmlns:a16="http://schemas.microsoft.com/office/drawing/2014/main" id="{A26BF5FF-9ADE-4EB5-9A3E-66AED6558E21}"/>
              </a:ext>
            </a:extLst>
          </p:cNvPr>
          <p:cNvSpPr/>
          <p:nvPr/>
        </p:nvSpPr>
        <p:spPr>
          <a:xfrm rot="-300000">
            <a:off x="4837524" y="3546365"/>
            <a:ext cx="269406" cy="25400"/>
          </a:xfrm>
          <a:prstGeom prst="line">
            <a:avLst/>
          </a:prstGeom>
          <a:ln w="3810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0" name="AutoShape 30">
            <a:extLst>
              <a:ext uri="{FF2B5EF4-FFF2-40B4-BE49-F238E27FC236}">
                <a16:creationId xmlns:a16="http://schemas.microsoft.com/office/drawing/2014/main" id="{AB40D08B-F6B8-4313-8CC9-A40A1D4FCF6F}"/>
              </a:ext>
            </a:extLst>
          </p:cNvPr>
          <p:cNvSpPr/>
          <p:nvPr/>
        </p:nvSpPr>
        <p:spPr>
          <a:xfrm rot="-300000">
            <a:off x="4837524" y="4963978"/>
            <a:ext cx="269406" cy="25400"/>
          </a:xfrm>
          <a:prstGeom prst="line">
            <a:avLst/>
          </a:prstGeom>
          <a:ln w="3810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1" name="AutoShape 31">
            <a:extLst>
              <a:ext uri="{FF2B5EF4-FFF2-40B4-BE49-F238E27FC236}">
                <a16:creationId xmlns:a16="http://schemas.microsoft.com/office/drawing/2014/main" id="{1C8C7859-2F0C-45F5-88B4-3722BB618E5B}"/>
              </a:ext>
            </a:extLst>
          </p:cNvPr>
          <p:cNvSpPr/>
          <p:nvPr/>
        </p:nvSpPr>
        <p:spPr>
          <a:xfrm rot="5400000">
            <a:off x="4391774" y="4261521"/>
            <a:ext cx="1430313" cy="0"/>
          </a:xfrm>
          <a:prstGeom prst="line">
            <a:avLst/>
          </a:prstGeom>
          <a:ln w="3810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62" name="Group 32">
            <a:extLst>
              <a:ext uri="{FF2B5EF4-FFF2-40B4-BE49-F238E27FC236}">
                <a16:creationId xmlns:a16="http://schemas.microsoft.com/office/drawing/2014/main" id="{692ECAC3-394E-4A28-A3FA-32655A2F3EF3}"/>
              </a:ext>
            </a:extLst>
          </p:cNvPr>
          <p:cNvGrpSpPr/>
          <p:nvPr/>
        </p:nvGrpSpPr>
        <p:grpSpPr>
          <a:xfrm>
            <a:off x="4436974" y="2329078"/>
            <a:ext cx="1493119" cy="473509"/>
            <a:chOff x="0" y="0"/>
            <a:chExt cx="829511" cy="263060"/>
          </a:xfrm>
        </p:grpSpPr>
        <p:sp>
          <p:nvSpPr>
            <p:cNvPr id="163" name="Freeform 33">
              <a:extLst>
                <a:ext uri="{FF2B5EF4-FFF2-40B4-BE49-F238E27FC236}">
                  <a16:creationId xmlns:a16="http://schemas.microsoft.com/office/drawing/2014/main" id="{55D7AF3B-52F1-4640-B48B-A5DAC186F917}"/>
                </a:ext>
              </a:extLst>
            </p:cNvPr>
            <p:cNvSpPr/>
            <p:nvPr/>
          </p:nvSpPr>
          <p:spPr>
            <a:xfrm>
              <a:off x="0" y="0"/>
              <a:ext cx="829511" cy="263060"/>
            </a:xfrm>
            <a:custGeom>
              <a:avLst/>
              <a:gdLst/>
              <a:ahLst/>
              <a:cxnLst/>
              <a:rect l="l" t="t" r="r" b="b"/>
              <a:pathLst>
                <a:path w="829511" h="263060">
                  <a:moveTo>
                    <a:pt x="0" y="0"/>
                  </a:moveTo>
                  <a:lnTo>
                    <a:pt x="829511" y="0"/>
                  </a:lnTo>
                  <a:lnTo>
                    <a:pt x="829511" y="263060"/>
                  </a:lnTo>
                  <a:lnTo>
                    <a:pt x="0" y="263060"/>
                  </a:lnTo>
                  <a:close/>
                </a:path>
              </a:pathLst>
            </a:custGeom>
            <a:solidFill>
              <a:srgbClr val="503903"/>
            </a:solidFill>
          </p:spPr>
        </p:sp>
        <p:sp>
          <p:nvSpPr>
            <p:cNvPr id="164" name="TextBox 34">
              <a:extLst>
                <a:ext uri="{FF2B5EF4-FFF2-40B4-BE49-F238E27FC236}">
                  <a16:creationId xmlns:a16="http://schemas.microsoft.com/office/drawing/2014/main" id="{65CC17FB-EA45-4CD1-BEF8-E5BA0A1AD79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40"/>
                </a:lnSpc>
              </a:pPr>
              <a:endParaRPr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165" name="Group 35">
            <a:extLst>
              <a:ext uri="{FF2B5EF4-FFF2-40B4-BE49-F238E27FC236}">
                <a16:creationId xmlns:a16="http://schemas.microsoft.com/office/drawing/2014/main" id="{5A70F23F-93E2-48B2-9BDC-D50C4FAFE62C}"/>
              </a:ext>
            </a:extLst>
          </p:cNvPr>
          <p:cNvGrpSpPr/>
          <p:nvPr/>
        </p:nvGrpSpPr>
        <p:grpSpPr>
          <a:xfrm>
            <a:off x="6234893" y="2329107"/>
            <a:ext cx="1493119" cy="473451"/>
            <a:chOff x="0" y="0"/>
            <a:chExt cx="829511" cy="263029"/>
          </a:xfrm>
        </p:grpSpPr>
        <p:sp>
          <p:nvSpPr>
            <p:cNvPr id="166" name="Freeform 36">
              <a:extLst>
                <a:ext uri="{FF2B5EF4-FFF2-40B4-BE49-F238E27FC236}">
                  <a16:creationId xmlns:a16="http://schemas.microsoft.com/office/drawing/2014/main" id="{40271F4A-0AE6-4A45-AE2C-60F5BFE50E89}"/>
                </a:ext>
              </a:extLst>
            </p:cNvPr>
            <p:cNvSpPr/>
            <p:nvPr/>
          </p:nvSpPr>
          <p:spPr>
            <a:xfrm>
              <a:off x="0" y="0"/>
              <a:ext cx="829511" cy="263029"/>
            </a:xfrm>
            <a:custGeom>
              <a:avLst/>
              <a:gdLst/>
              <a:ahLst/>
              <a:cxnLst/>
              <a:rect l="l" t="t" r="r" b="b"/>
              <a:pathLst>
                <a:path w="829511" h="263029">
                  <a:moveTo>
                    <a:pt x="0" y="0"/>
                  </a:moveTo>
                  <a:lnTo>
                    <a:pt x="829511" y="0"/>
                  </a:lnTo>
                  <a:lnTo>
                    <a:pt x="829511" y="263029"/>
                  </a:lnTo>
                  <a:lnTo>
                    <a:pt x="0" y="263029"/>
                  </a:lnTo>
                  <a:close/>
                </a:path>
              </a:pathLst>
            </a:custGeom>
            <a:solidFill>
              <a:srgbClr val="503903"/>
            </a:solidFill>
          </p:spPr>
        </p:sp>
        <p:sp>
          <p:nvSpPr>
            <p:cNvPr id="167" name="TextBox 37">
              <a:extLst>
                <a:ext uri="{FF2B5EF4-FFF2-40B4-BE49-F238E27FC236}">
                  <a16:creationId xmlns:a16="http://schemas.microsoft.com/office/drawing/2014/main" id="{F663D09A-2623-4907-A580-B8D91D472A40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40"/>
                </a:lnSpc>
              </a:pPr>
              <a:endParaRPr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168" name="Group 38">
            <a:extLst>
              <a:ext uri="{FF2B5EF4-FFF2-40B4-BE49-F238E27FC236}">
                <a16:creationId xmlns:a16="http://schemas.microsoft.com/office/drawing/2014/main" id="{F71B5C2F-5E62-42A9-933D-0CC3789EC1E4}"/>
              </a:ext>
            </a:extLst>
          </p:cNvPr>
          <p:cNvGrpSpPr/>
          <p:nvPr/>
        </p:nvGrpSpPr>
        <p:grpSpPr>
          <a:xfrm>
            <a:off x="2638409" y="2329078"/>
            <a:ext cx="1493119" cy="473509"/>
            <a:chOff x="0" y="0"/>
            <a:chExt cx="829511" cy="263060"/>
          </a:xfrm>
        </p:grpSpPr>
        <p:sp>
          <p:nvSpPr>
            <p:cNvPr id="169" name="Freeform 39">
              <a:extLst>
                <a:ext uri="{FF2B5EF4-FFF2-40B4-BE49-F238E27FC236}">
                  <a16:creationId xmlns:a16="http://schemas.microsoft.com/office/drawing/2014/main" id="{5AD38FCE-0EA2-4D9B-8783-705BEB2708C2}"/>
                </a:ext>
              </a:extLst>
            </p:cNvPr>
            <p:cNvSpPr/>
            <p:nvPr/>
          </p:nvSpPr>
          <p:spPr>
            <a:xfrm>
              <a:off x="0" y="0"/>
              <a:ext cx="829511" cy="263060"/>
            </a:xfrm>
            <a:custGeom>
              <a:avLst/>
              <a:gdLst/>
              <a:ahLst/>
              <a:cxnLst/>
              <a:rect l="l" t="t" r="r" b="b"/>
              <a:pathLst>
                <a:path w="829511" h="263060">
                  <a:moveTo>
                    <a:pt x="0" y="0"/>
                  </a:moveTo>
                  <a:lnTo>
                    <a:pt x="829511" y="0"/>
                  </a:lnTo>
                  <a:lnTo>
                    <a:pt x="829511" y="263060"/>
                  </a:lnTo>
                  <a:lnTo>
                    <a:pt x="0" y="263060"/>
                  </a:lnTo>
                  <a:close/>
                </a:path>
              </a:pathLst>
            </a:custGeom>
            <a:solidFill>
              <a:srgbClr val="503903"/>
            </a:solidFill>
          </p:spPr>
        </p:sp>
        <p:sp>
          <p:nvSpPr>
            <p:cNvPr id="170" name="TextBox 40">
              <a:extLst>
                <a:ext uri="{FF2B5EF4-FFF2-40B4-BE49-F238E27FC236}">
                  <a16:creationId xmlns:a16="http://schemas.microsoft.com/office/drawing/2014/main" id="{5B20D67A-87BA-48EE-89F7-91A959567352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40"/>
                </a:lnSpc>
              </a:pPr>
              <a:endParaRPr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171" name="Group 41">
            <a:extLst>
              <a:ext uri="{FF2B5EF4-FFF2-40B4-BE49-F238E27FC236}">
                <a16:creationId xmlns:a16="http://schemas.microsoft.com/office/drawing/2014/main" id="{CE4F00D3-06C9-49C3-A85E-90A2801E7E42}"/>
              </a:ext>
            </a:extLst>
          </p:cNvPr>
          <p:cNvGrpSpPr/>
          <p:nvPr/>
        </p:nvGrpSpPr>
        <p:grpSpPr>
          <a:xfrm>
            <a:off x="8032812" y="2329136"/>
            <a:ext cx="1493119" cy="473451"/>
            <a:chOff x="0" y="0"/>
            <a:chExt cx="829511" cy="263029"/>
          </a:xfrm>
        </p:grpSpPr>
        <p:sp>
          <p:nvSpPr>
            <p:cNvPr id="172" name="Freeform 42">
              <a:extLst>
                <a:ext uri="{FF2B5EF4-FFF2-40B4-BE49-F238E27FC236}">
                  <a16:creationId xmlns:a16="http://schemas.microsoft.com/office/drawing/2014/main" id="{9AE5ECF7-8A07-48A2-8502-A6FB696A3386}"/>
                </a:ext>
              </a:extLst>
            </p:cNvPr>
            <p:cNvSpPr/>
            <p:nvPr/>
          </p:nvSpPr>
          <p:spPr>
            <a:xfrm>
              <a:off x="0" y="0"/>
              <a:ext cx="829511" cy="263029"/>
            </a:xfrm>
            <a:custGeom>
              <a:avLst/>
              <a:gdLst/>
              <a:ahLst/>
              <a:cxnLst/>
              <a:rect l="l" t="t" r="r" b="b"/>
              <a:pathLst>
                <a:path w="829511" h="263029">
                  <a:moveTo>
                    <a:pt x="0" y="0"/>
                  </a:moveTo>
                  <a:lnTo>
                    <a:pt x="829511" y="0"/>
                  </a:lnTo>
                  <a:lnTo>
                    <a:pt x="829511" y="263029"/>
                  </a:lnTo>
                  <a:lnTo>
                    <a:pt x="0" y="263029"/>
                  </a:lnTo>
                  <a:close/>
                </a:path>
              </a:pathLst>
            </a:custGeom>
            <a:solidFill>
              <a:srgbClr val="503903"/>
            </a:solidFill>
          </p:spPr>
        </p:sp>
        <p:sp>
          <p:nvSpPr>
            <p:cNvPr id="173" name="TextBox 43">
              <a:extLst>
                <a:ext uri="{FF2B5EF4-FFF2-40B4-BE49-F238E27FC236}">
                  <a16:creationId xmlns:a16="http://schemas.microsoft.com/office/drawing/2014/main" id="{4E9C7FAA-9E31-4DEE-BEDC-B2D84C3E4FF6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40"/>
                </a:lnSpc>
              </a:pPr>
              <a:endParaRPr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174" name="Group 44">
            <a:extLst>
              <a:ext uri="{FF2B5EF4-FFF2-40B4-BE49-F238E27FC236}">
                <a16:creationId xmlns:a16="http://schemas.microsoft.com/office/drawing/2014/main" id="{5F339C4D-CF2D-4B8F-A2A8-5D4E7D46B277}"/>
              </a:ext>
            </a:extLst>
          </p:cNvPr>
          <p:cNvGrpSpPr/>
          <p:nvPr/>
        </p:nvGrpSpPr>
        <p:grpSpPr>
          <a:xfrm>
            <a:off x="2638331" y="5688992"/>
            <a:ext cx="1493119" cy="473509"/>
            <a:chOff x="0" y="0"/>
            <a:chExt cx="829511" cy="263060"/>
          </a:xfrm>
        </p:grpSpPr>
        <p:sp>
          <p:nvSpPr>
            <p:cNvPr id="175" name="Freeform 45">
              <a:extLst>
                <a:ext uri="{FF2B5EF4-FFF2-40B4-BE49-F238E27FC236}">
                  <a16:creationId xmlns:a16="http://schemas.microsoft.com/office/drawing/2014/main" id="{1EDC63BA-304E-4542-B2C5-659914D62576}"/>
                </a:ext>
              </a:extLst>
            </p:cNvPr>
            <p:cNvSpPr/>
            <p:nvPr/>
          </p:nvSpPr>
          <p:spPr>
            <a:xfrm>
              <a:off x="0" y="0"/>
              <a:ext cx="829511" cy="263060"/>
            </a:xfrm>
            <a:custGeom>
              <a:avLst/>
              <a:gdLst/>
              <a:ahLst/>
              <a:cxnLst/>
              <a:rect l="l" t="t" r="r" b="b"/>
              <a:pathLst>
                <a:path w="829511" h="263060">
                  <a:moveTo>
                    <a:pt x="0" y="0"/>
                  </a:moveTo>
                  <a:lnTo>
                    <a:pt x="829511" y="0"/>
                  </a:lnTo>
                  <a:lnTo>
                    <a:pt x="829511" y="263060"/>
                  </a:lnTo>
                  <a:lnTo>
                    <a:pt x="0" y="263060"/>
                  </a:lnTo>
                  <a:close/>
                </a:path>
              </a:pathLst>
            </a:custGeom>
            <a:solidFill>
              <a:srgbClr val="503903"/>
            </a:solidFill>
          </p:spPr>
        </p:sp>
        <p:sp>
          <p:nvSpPr>
            <p:cNvPr id="176" name="TextBox 46">
              <a:extLst>
                <a:ext uri="{FF2B5EF4-FFF2-40B4-BE49-F238E27FC236}">
                  <a16:creationId xmlns:a16="http://schemas.microsoft.com/office/drawing/2014/main" id="{554069C7-E222-4301-A07B-1B9C1AF89872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40"/>
                </a:lnSpc>
              </a:pPr>
              <a:endParaRPr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177" name="Group 47">
            <a:extLst>
              <a:ext uri="{FF2B5EF4-FFF2-40B4-BE49-F238E27FC236}">
                <a16:creationId xmlns:a16="http://schemas.microsoft.com/office/drawing/2014/main" id="{5FB9F571-E60B-45EC-BD6C-B8EF701F133D}"/>
              </a:ext>
            </a:extLst>
          </p:cNvPr>
          <p:cNvGrpSpPr/>
          <p:nvPr/>
        </p:nvGrpSpPr>
        <p:grpSpPr>
          <a:xfrm>
            <a:off x="5350650" y="5672310"/>
            <a:ext cx="1493119" cy="473451"/>
            <a:chOff x="0" y="0"/>
            <a:chExt cx="829511" cy="263029"/>
          </a:xfrm>
        </p:grpSpPr>
        <p:sp>
          <p:nvSpPr>
            <p:cNvPr id="178" name="Freeform 48">
              <a:extLst>
                <a:ext uri="{FF2B5EF4-FFF2-40B4-BE49-F238E27FC236}">
                  <a16:creationId xmlns:a16="http://schemas.microsoft.com/office/drawing/2014/main" id="{77D906B5-991D-4F66-A481-8EA41FD9847B}"/>
                </a:ext>
              </a:extLst>
            </p:cNvPr>
            <p:cNvSpPr/>
            <p:nvPr/>
          </p:nvSpPr>
          <p:spPr>
            <a:xfrm>
              <a:off x="0" y="0"/>
              <a:ext cx="829511" cy="263029"/>
            </a:xfrm>
            <a:custGeom>
              <a:avLst/>
              <a:gdLst/>
              <a:ahLst/>
              <a:cxnLst/>
              <a:rect l="l" t="t" r="r" b="b"/>
              <a:pathLst>
                <a:path w="829511" h="263029">
                  <a:moveTo>
                    <a:pt x="0" y="0"/>
                  </a:moveTo>
                  <a:lnTo>
                    <a:pt x="829511" y="0"/>
                  </a:lnTo>
                  <a:lnTo>
                    <a:pt x="829511" y="263029"/>
                  </a:lnTo>
                  <a:lnTo>
                    <a:pt x="0" y="263029"/>
                  </a:lnTo>
                  <a:close/>
                </a:path>
              </a:pathLst>
            </a:custGeom>
            <a:solidFill>
              <a:srgbClr val="503903"/>
            </a:solidFill>
          </p:spPr>
        </p:sp>
        <p:sp>
          <p:nvSpPr>
            <p:cNvPr id="179" name="TextBox 49">
              <a:extLst>
                <a:ext uri="{FF2B5EF4-FFF2-40B4-BE49-F238E27FC236}">
                  <a16:creationId xmlns:a16="http://schemas.microsoft.com/office/drawing/2014/main" id="{0BA69344-B84E-4266-99CE-ACEF4E5B8D08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40"/>
                </a:lnSpc>
              </a:pPr>
              <a:endParaRPr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180" name="Group 50">
            <a:extLst>
              <a:ext uri="{FF2B5EF4-FFF2-40B4-BE49-F238E27FC236}">
                <a16:creationId xmlns:a16="http://schemas.microsoft.com/office/drawing/2014/main" id="{9CB82EDA-3F4E-4DC5-B18F-EA7DEB4A1B7D}"/>
              </a:ext>
            </a:extLst>
          </p:cNvPr>
          <p:cNvGrpSpPr/>
          <p:nvPr/>
        </p:nvGrpSpPr>
        <p:grpSpPr>
          <a:xfrm>
            <a:off x="8060551" y="5672480"/>
            <a:ext cx="1493119" cy="473451"/>
            <a:chOff x="0" y="0"/>
            <a:chExt cx="829511" cy="263029"/>
          </a:xfrm>
        </p:grpSpPr>
        <p:sp>
          <p:nvSpPr>
            <p:cNvPr id="181" name="Freeform 51">
              <a:extLst>
                <a:ext uri="{FF2B5EF4-FFF2-40B4-BE49-F238E27FC236}">
                  <a16:creationId xmlns:a16="http://schemas.microsoft.com/office/drawing/2014/main" id="{2AD8E070-D848-478A-9BDF-4E49862FD8A0}"/>
                </a:ext>
              </a:extLst>
            </p:cNvPr>
            <p:cNvSpPr/>
            <p:nvPr/>
          </p:nvSpPr>
          <p:spPr>
            <a:xfrm>
              <a:off x="0" y="0"/>
              <a:ext cx="829511" cy="263029"/>
            </a:xfrm>
            <a:custGeom>
              <a:avLst/>
              <a:gdLst/>
              <a:ahLst/>
              <a:cxnLst/>
              <a:rect l="l" t="t" r="r" b="b"/>
              <a:pathLst>
                <a:path w="829511" h="263029">
                  <a:moveTo>
                    <a:pt x="0" y="0"/>
                  </a:moveTo>
                  <a:lnTo>
                    <a:pt x="829511" y="0"/>
                  </a:lnTo>
                  <a:lnTo>
                    <a:pt x="829511" y="263029"/>
                  </a:lnTo>
                  <a:lnTo>
                    <a:pt x="0" y="263029"/>
                  </a:lnTo>
                  <a:close/>
                </a:path>
              </a:pathLst>
            </a:custGeom>
            <a:solidFill>
              <a:srgbClr val="503903"/>
            </a:solidFill>
          </p:spPr>
        </p:sp>
        <p:sp>
          <p:nvSpPr>
            <p:cNvPr id="182" name="TextBox 52">
              <a:extLst>
                <a:ext uri="{FF2B5EF4-FFF2-40B4-BE49-F238E27FC236}">
                  <a16:creationId xmlns:a16="http://schemas.microsoft.com/office/drawing/2014/main" id="{40B033FC-C48F-4F37-8A82-527643E2984F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240"/>
                </a:lnSpc>
              </a:pPr>
              <a:endParaRPr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sp>
        <p:nvSpPr>
          <p:cNvPr id="183" name="AutoShape 53">
            <a:extLst>
              <a:ext uri="{FF2B5EF4-FFF2-40B4-BE49-F238E27FC236}">
                <a16:creationId xmlns:a16="http://schemas.microsoft.com/office/drawing/2014/main" id="{336EA4F7-C2E9-4A42-BE65-4C138BA2708F}"/>
              </a:ext>
            </a:extLst>
          </p:cNvPr>
          <p:cNvSpPr/>
          <p:nvPr/>
        </p:nvSpPr>
        <p:spPr>
          <a:xfrm rot="-10800000">
            <a:off x="3363218" y="2957536"/>
            <a:ext cx="5436000" cy="0"/>
          </a:xfrm>
          <a:prstGeom prst="line">
            <a:avLst/>
          </a:prstGeom>
          <a:ln w="3810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4" name="AutoShape 54">
            <a:extLst>
              <a:ext uri="{FF2B5EF4-FFF2-40B4-BE49-F238E27FC236}">
                <a16:creationId xmlns:a16="http://schemas.microsoft.com/office/drawing/2014/main" id="{68F8F07E-104B-446C-B569-805491AD7C5B}"/>
              </a:ext>
            </a:extLst>
          </p:cNvPr>
          <p:cNvSpPr/>
          <p:nvPr/>
        </p:nvSpPr>
        <p:spPr>
          <a:xfrm rot="5280000">
            <a:off x="5698071" y="3369373"/>
            <a:ext cx="798275" cy="25400"/>
          </a:xfrm>
          <a:prstGeom prst="line">
            <a:avLst/>
          </a:prstGeom>
          <a:ln w="3810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5" name="AutoShape 55">
            <a:extLst>
              <a:ext uri="{FF2B5EF4-FFF2-40B4-BE49-F238E27FC236}">
                <a16:creationId xmlns:a16="http://schemas.microsoft.com/office/drawing/2014/main" id="{520A51E9-6C0D-40AD-96DB-E2AB5B3B2035}"/>
              </a:ext>
            </a:extLst>
          </p:cNvPr>
          <p:cNvSpPr/>
          <p:nvPr/>
        </p:nvSpPr>
        <p:spPr>
          <a:xfrm rot="4920000">
            <a:off x="3301143" y="2873711"/>
            <a:ext cx="167649" cy="25400"/>
          </a:xfrm>
          <a:prstGeom prst="line">
            <a:avLst/>
          </a:prstGeom>
          <a:ln w="3810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PE" sz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86" name="AutoShape 56">
            <a:extLst>
              <a:ext uri="{FF2B5EF4-FFF2-40B4-BE49-F238E27FC236}">
                <a16:creationId xmlns:a16="http://schemas.microsoft.com/office/drawing/2014/main" id="{9BA5BB38-4DFD-4199-A9CA-E3C4F6E14F32}"/>
              </a:ext>
            </a:extLst>
          </p:cNvPr>
          <p:cNvSpPr/>
          <p:nvPr/>
        </p:nvSpPr>
        <p:spPr>
          <a:xfrm rot="4920000">
            <a:off x="5106058" y="2867361"/>
            <a:ext cx="154949" cy="25400"/>
          </a:xfrm>
          <a:prstGeom prst="line">
            <a:avLst/>
          </a:prstGeom>
          <a:ln w="3810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PE" sz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87" name="AutoShape 57">
            <a:extLst>
              <a:ext uri="{FF2B5EF4-FFF2-40B4-BE49-F238E27FC236}">
                <a16:creationId xmlns:a16="http://schemas.microsoft.com/office/drawing/2014/main" id="{AAADF75B-DB07-47FF-B321-20AB68DBC6E8}"/>
              </a:ext>
            </a:extLst>
          </p:cNvPr>
          <p:cNvSpPr/>
          <p:nvPr/>
        </p:nvSpPr>
        <p:spPr>
          <a:xfrm rot="4920000">
            <a:off x="6897613" y="2873697"/>
            <a:ext cx="167678" cy="25400"/>
          </a:xfrm>
          <a:prstGeom prst="line">
            <a:avLst/>
          </a:prstGeom>
          <a:ln w="3810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8" name="AutoShape 58">
            <a:extLst>
              <a:ext uri="{FF2B5EF4-FFF2-40B4-BE49-F238E27FC236}">
                <a16:creationId xmlns:a16="http://schemas.microsoft.com/office/drawing/2014/main" id="{CE5BC0DB-6619-462A-B5E6-AC635948BB29}"/>
              </a:ext>
            </a:extLst>
          </p:cNvPr>
          <p:cNvSpPr/>
          <p:nvPr/>
        </p:nvSpPr>
        <p:spPr>
          <a:xfrm rot="4920000">
            <a:off x="8701896" y="2867361"/>
            <a:ext cx="154949" cy="25400"/>
          </a:xfrm>
          <a:prstGeom prst="line">
            <a:avLst/>
          </a:prstGeom>
          <a:ln w="3810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9" name="AutoShape 59">
            <a:extLst>
              <a:ext uri="{FF2B5EF4-FFF2-40B4-BE49-F238E27FC236}">
                <a16:creationId xmlns:a16="http://schemas.microsoft.com/office/drawing/2014/main" id="{28302B00-3965-4948-BADA-5A6D9DD31E48}"/>
              </a:ext>
            </a:extLst>
          </p:cNvPr>
          <p:cNvSpPr/>
          <p:nvPr/>
        </p:nvSpPr>
        <p:spPr>
          <a:xfrm>
            <a:off x="3356395" y="5485134"/>
            <a:ext cx="5472000" cy="0"/>
          </a:xfrm>
          <a:prstGeom prst="line">
            <a:avLst/>
          </a:prstGeom>
          <a:ln w="3810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PE" dirty="0"/>
          </a:p>
        </p:txBody>
      </p:sp>
      <p:sp>
        <p:nvSpPr>
          <p:cNvPr id="190" name="AutoShape 60">
            <a:extLst>
              <a:ext uri="{FF2B5EF4-FFF2-40B4-BE49-F238E27FC236}">
                <a16:creationId xmlns:a16="http://schemas.microsoft.com/office/drawing/2014/main" id="{70D99F88-F3D9-405C-AAF1-AA3A9942F499}"/>
              </a:ext>
            </a:extLst>
          </p:cNvPr>
          <p:cNvSpPr/>
          <p:nvPr/>
        </p:nvSpPr>
        <p:spPr>
          <a:xfrm rot="5280000">
            <a:off x="5704884" y="5081281"/>
            <a:ext cx="782309" cy="25400"/>
          </a:xfrm>
          <a:prstGeom prst="line">
            <a:avLst/>
          </a:prstGeom>
          <a:ln w="3810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1" name="AutoShape 61">
            <a:extLst>
              <a:ext uri="{FF2B5EF4-FFF2-40B4-BE49-F238E27FC236}">
                <a16:creationId xmlns:a16="http://schemas.microsoft.com/office/drawing/2014/main" id="{E7B11CA8-5FE4-469F-A0C1-F5367EBE73FD}"/>
              </a:ext>
            </a:extLst>
          </p:cNvPr>
          <p:cNvSpPr/>
          <p:nvPr/>
        </p:nvSpPr>
        <p:spPr>
          <a:xfrm rot="4920000">
            <a:off x="8713438" y="5566107"/>
            <a:ext cx="187345" cy="25400"/>
          </a:xfrm>
          <a:prstGeom prst="line">
            <a:avLst/>
          </a:prstGeom>
          <a:ln w="3810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2" name="AutoShape 62">
            <a:extLst>
              <a:ext uri="{FF2B5EF4-FFF2-40B4-BE49-F238E27FC236}">
                <a16:creationId xmlns:a16="http://schemas.microsoft.com/office/drawing/2014/main" id="{2764B5E0-F3E4-449A-9503-0FC1EC0B1990}"/>
              </a:ext>
            </a:extLst>
          </p:cNvPr>
          <p:cNvSpPr/>
          <p:nvPr/>
        </p:nvSpPr>
        <p:spPr>
          <a:xfrm rot="4920000">
            <a:off x="6008495" y="5572074"/>
            <a:ext cx="175087" cy="25400"/>
          </a:xfrm>
          <a:prstGeom prst="line">
            <a:avLst/>
          </a:prstGeom>
          <a:ln w="3810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3" name="AutoShape 63">
            <a:extLst>
              <a:ext uri="{FF2B5EF4-FFF2-40B4-BE49-F238E27FC236}">
                <a16:creationId xmlns:a16="http://schemas.microsoft.com/office/drawing/2014/main" id="{C2F87F63-FA46-4F13-9BFD-361449BC4751}"/>
              </a:ext>
            </a:extLst>
          </p:cNvPr>
          <p:cNvSpPr/>
          <p:nvPr/>
        </p:nvSpPr>
        <p:spPr>
          <a:xfrm rot="4800000">
            <a:off x="3277713" y="5567420"/>
            <a:ext cx="203857" cy="36000"/>
          </a:xfrm>
          <a:prstGeom prst="line">
            <a:avLst/>
          </a:prstGeom>
          <a:ln w="3810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4" name="TextBox 64">
            <a:extLst>
              <a:ext uri="{FF2B5EF4-FFF2-40B4-BE49-F238E27FC236}">
                <a16:creationId xmlns:a16="http://schemas.microsoft.com/office/drawing/2014/main" id="{9605F39D-DB20-476A-B6C6-380C0B92237D}"/>
              </a:ext>
            </a:extLst>
          </p:cNvPr>
          <p:cNvSpPr txBox="1"/>
          <p:nvPr/>
        </p:nvSpPr>
        <p:spPr>
          <a:xfrm>
            <a:off x="2766264" y="2473488"/>
            <a:ext cx="1150502" cy="179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67"/>
              </a:lnSpc>
            </a:pPr>
            <a:r>
              <a:rPr lang="es-PE" sz="12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Nominal</a:t>
            </a:r>
          </a:p>
        </p:txBody>
      </p:sp>
      <p:sp>
        <p:nvSpPr>
          <p:cNvPr id="195" name="TextBox 65">
            <a:extLst>
              <a:ext uri="{FF2B5EF4-FFF2-40B4-BE49-F238E27FC236}">
                <a16:creationId xmlns:a16="http://schemas.microsoft.com/office/drawing/2014/main" id="{2D541C0E-132C-4605-B707-19F2A5381B45}"/>
              </a:ext>
            </a:extLst>
          </p:cNvPr>
          <p:cNvSpPr txBox="1"/>
          <p:nvPr/>
        </p:nvSpPr>
        <p:spPr>
          <a:xfrm>
            <a:off x="4466408" y="2497353"/>
            <a:ext cx="1433605" cy="179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67"/>
              </a:lnSpc>
            </a:pPr>
            <a:r>
              <a:rPr lang="es-PE" sz="12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Ordinal</a:t>
            </a:r>
          </a:p>
        </p:txBody>
      </p:sp>
      <p:sp>
        <p:nvSpPr>
          <p:cNvPr id="196" name="TextBox 66">
            <a:extLst>
              <a:ext uri="{FF2B5EF4-FFF2-40B4-BE49-F238E27FC236}">
                <a16:creationId xmlns:a16="http://schemas.microsoft.com/office/drawing/2014/main" id="{9F738870-2E9E-40A8-BE77-A267272511A8}"/>
              </a:ext>
            </a:extLst>
          </p:cNvPr>
          <p:cNvSpPr txBox="1"/>
          <p:nvPr/>
        </p:nvSpPr>
        <p:spPr>
          <a:xfrm>
            <a:off x="6449655" y="2487828"/>
            <a:ext cx="1038195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7"/>
              </a:lnSpc>
            </a:pPr>
            <a:r>
              <a:rPr lang="es-PE" sz="12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Intervalo</a:t>
            </a:r>
          </a:p>
        </p:txBody>
      </p:sp>
      <p:sp>
        <p:nvSpPr>
          <p:cNvPr id="197" name="TextBox 67">
            <a:extLst>
              <a:ext uri="{FF2B5EF4-FFF2-40B4-BE49-F238E27FC236}">
                <a16:creationId xmlns:a16="http://schemas.microsoft.com/office/drawing/2014/main" id="{269B0C49-7B64-477E-8DC1-5E9ECC08E736}"/>
              </a:ext>
            </a:extLst>
          </p:cNvPr>
          <p:cNvSpPr txBox="1"/>
          <p:nvPr/>
        </p:nvSpPr>
        <p:spPr>
          <a:xfrm>
            <a:off x="8248711" y="2476093"/>
            <a:ext cx="1038195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7"/>
              </a:lnSpc>
            </a:pPr>
            <a:r>
              <a:rPr lang="es-PE" sz="12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razón</a:t>
            </a:r>
          </a:p>
        </p:txBody>
      </p:sp>
      <p:sp>
        <p:nvSpPr>
          <p:cNvPr id="198" name="TextBox 68">
            <a:extLst>
              <a:ext uri="{FF2B5EF4-FFF2-40B4-BE49-F238E27FC236}">
                <a16:creationId xmlns:a16="http://schemas.microsoft.com/office/drawing/2014/main" id="{7A941202-63F7-4EA1-B99F-FC67820479EA}"/>
              </a:ext>
            </a:extLst>
          </p:cNvPr>
          <p:cNvSpPr txBox="1"/>
          <p:nvPr/>
        </p:nvSpPr>
        <p:spPr>
          <a:xfrm>
            <a:off x="2717775" y="5831492"/>
            <a:ext cx="1308987" cy="181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7"/>
              </a:lnSpc>
            </a:pPr>
            <a:r>
              <a:rPr lang="es-PE" sz="12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Independiente</a:t>
            </a:r>
          </a:p>
        </p:txBody>
      </p:sp>
      <p:sp>
        <p:nvSpPr>
          <p:cNvPr id="199" name="TextBox 69">
            <a:extLst>
              <a:ext uri="{FF2B5EF4-FFF2-40B4-BE49-F238E27FC236}">
                <a16:creationId xmlns:a16="http://schemas.microsoft.com/office/drawing/2014/main" id="{06E30DBB-7AB9-4C68-B5B3-F9469C4211A4}"/>
              </a:ext>
            </a:extLst>
          </p:cNvPr>
          <p:cNvSpPr txBox="1"/>
          <p:nvPr/>
        </p:nvSpPr>
        <p:spPr>
          <a:xfrm>
            <a:off x="5590810" y="5837411"/>
            <a:ext cx="1038195" cy="181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7"/>
              </a:lnSpc>
            </a:pPr>
            <a:r>
              <a:rPr lang="es-PE" sz="12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Intermedia</a:t>
            </a:r>
          </a:p>
        </p:txBody>
      </p:sp>
      <p:sp>
        <p:nvSpPr>
          <p:cNvPr id="200" name="TextBox 70">
            <a:extLst>
              <a:ext uri="{FF2B5EF4-FFF2-40B4-BE49-F238E27FC236}">
                <a16:creationId xmlns:a16="http://schemas.microsoft.com/office/drawing/2014/main" id="{8D66B277-0C78-44D6-9B0A-8CB81B453966}"/>
              </a:ext>
            </a:extLst>
          </p:cNvPr>
          <p:cNvSpPr txBox="1"/>
          <p:nvPr/>
        </p:nvSpPr>
        <p:spPr>
          <a:xfrm>
            <a:off x="8275313" y="5745792"/>
            <a:ext cx="1038195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67"/>
              </a:lnSpc>
            </a:pPr>
            <a:r>
              <a:rPr lang="es-PE" sz="12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Dependiente</a:t>
            </a:r>
          </a:p>
        </p:txBody>
      </p:sp>
      <p:sp>
        <p:nvSpPr>
          <p:cNvPr id="201" name="TextBox 71">
            <a:extLst>
              <a:ext uri="{FF2B5EF4-FFF2-40B4-BE49-F238E27FC236}">
                <a16:creationId xmlns:a16="http://schemas.microsoft.com/office/drawing/2014/main" id="{4638C7B1-3577-48E4-9C17-BB7B1E267B36}"/>
              </a:ext>
            </a:extLst>
          </p:cNvPr>
          <p:cNvSpPr txBox="1"/>
          <p:nvPr/>
        </p:nvSpPr>
        <p:spPr>
          <a:xfrm>
            <a:off x="3373603" y="4086648"/>
            <a:ext cx="1433241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67"/>
              </a:lnSpc>
            </a:pPr>
            <a:r>
              <a:rPr lang="es-PE" sz="12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Medición de las variables</a:t>
            </a:r>
          </a:p>
        </p:txBody>
      </p:sp>
      <p:sp>
        <p:nvSpPr>
          <p:cNvPr id="202" name="TextBox 72">
            <a:extLst>
              <a:ext uri="{FF2B5EF4-FFF2-40B4-BE49-F238E27FC236}">
                <a16:creationId xmlns:a16="http://schemas.microsoft.com/office/drawing/2014/main" id="{DD8A9132-75C1-46CE-86E9-9C2D5D32A4C7}"/>
              </a:ext>
            </a:extLst>
          </p:cNvPr>
          <p:cNvSpPr txBox="1"/>
          <p:nvPr/>
        </p:nvSpPr>
        <p:spPr>
          <a:xfrm>
            <a:off x="3373320" y="4789056"/>
            <a:ext cx="1440000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67"/>
              </a:lnSpc>
            </a:pPr>
            <a:r>
              <a:rPr lang="es-PE" sz="12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Relación entre las variables</a:t>
            </a:r>
          </a:p>
        </p:txBody>
      </p:sp>
      <p:sp>
        <p:nvSpPr>
          <p:cNvPr id="203" name="TextBox 73">
            <a:extLst>
              <a:ext uri="{FF2B5EF4-FFF2-40B4-BE49-F238E27FC236}">
                <a16:creationId xmlns:a16="http://schemas.microsoft.com/office/drawing/2014/main" id="{5EC04E1B-94FC-4C71-95B8-7A6011D5D40C}"/>
              </a:ext>
            </a:extLst>
          </p:cNvPr>
          <p:cNvSpPr txBox="1"/>
          <p:nvPr/>
        </p:nvSpPr>
        <p:spPr>
          <a:xfrm>
            <a:off x="7517618" y="3434399"/>
            <a:ext cx="1172244" cy="179536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1367"/>
              </a:lnSpc>
            </a:pPr>
            <a:r>
              <a:rPr lang="es-PE" sz="12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Indicadores</a:t>
            </a:r>
          </a:p>
        </p:txBody>
      </p:sp>
      <p:sp>
        <p:nvSpPr>
          <p:cNvPr id="204" name="TextBox 74">
            <a:extLst>
              <a:ext uri="{FF2B5EF4-FFF2-40B4-BE49-F238E27FC236}">
                <a16:creationId xmlns:a16="http://schemas.microsoft.com/office/drawing/2014/main" id="{59552BAB-E7F0-47A0-949C-092AB1D3CF85}"/>
              </a:ext>
            </a:extLst>
          </p:cNvPr>
          <p:cNvSpPr txBox="1"/>
          <p:nvPr/>
        </p:nvSpPr>
        <p:spPr>
          <a:xfrm>
            <a:off x="7517619" y="4150713"/>
            <a:ext cx="1210055" cy="181012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1367"/>
              </a:lnSpc>
            </a:pPr>
            <a:r>
              <a:rPr lang="es-MX" sz="12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Valor final</a:t>
            </a:r>
            <a:endParaRPr lang="es-PE" sz="12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5" name="TextBox 75">
            <a:extLst>
              <a:ext uri="{FF2B5EF4-FFF2-40B4-BE49-F238E27FC236}">
                <a16:creationId xmlns:a16="http://schemas.microsoft.com/office/drawing/2014/main" id="{DFA89DD2-DAA9-40B8-A3BE-10402E898BFC}"/>
              </a:ext>
            </a:extLst>
          </p:cNvPr>
          <p:cNvSpPr txBox="1"/>
          <p:nvPr/>
        </p:nvSpPr>
        <p:spPr>
          <a:xfrm>
            <a:off x="7584355" y="4781343"/>
            <a:ext cx="1038195" cy="359073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1367"/>
              </a:lnSpc>
            </a:pPr>
            <a:r>
              <a:rPr lang="es-PE" sz="12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Tipos de variables</a:t>
            </a:r>
          </a:p>
        </p:txBody>
      </p:sp>
      <p:sp>
        <p:nvSpPr>
          <p:cNvPr id="206" name="TextBox 77">
            <a:extLst>
              <a:ext uri="{FF2B5EF4-FFF2-40B4-BE49-F238E27FC236}">
                <a16:creationId xmlns:a16="http://schemas.microsoft.com/office/drawing/2014/main" id="{54421369-17B0-4087-B3FA-3439272F255E}"/>
              </a:ext>
            </a:extLst>
          </p:cNvPr>
          <p:cNvSpPr txBox="1"/>
          <p:nvPr/>
        </p:nvSpPr>
        <p:spPr>
          <a:xfrm>
            <a:off x="3346008" y="3379529"/>
            <a:ext cx="1489320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67"/>
              </a:lnSpc>
            </a:pPr>
            <a:r>
              <a:rPr lang="es-ES" sz="12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</a:t>
            </a:r>
            <a:r>
              <a:rPr lang="es-PE" sz="12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imensiones de las variables</a:t>
            </a:r>
          </a:p>
        </p:txBody>
      </p:sp>
      <p:sp>
        <p:nvSpPr>
          <p:cNvPr id="208" name="Rectángulo 207">
            <a:extLst>
              <a:ext uri="{FF2B5EF4-FFF2-40B4-BE49-F238E27FC236}">
                <a16:creationId xmlns:a16="http://schemas.microsoft.com/office/drawing/2014/main" id="{99F349EC-198E-44CE-98C9-61FA912205C1}"/>
              </a:ext>
            </a:extLst>
          </p:cNvPr>
          <p:cNvSpPr/>
          <p:nvPr/>
        </p:nvSpPr>
        <p:spPr>
          <a:xfrm>
            <a:off x="3885412" y="1249474"/>
            <a:ext cx="4825360" cy="707886"/>
          </a:xfrm>
          <a:prstGeom prst="rect">
            <a:avLst/>
          </a:prstGeom>
          <a:solidFill>
            <a:srgbClr val="503903"/>
          </a:solidFill>
        </p:spPr>
        <p:txBody>
          <a:bodyPr wrap="none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Marco Conceptual</a:t>
            </a: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8D288C86-4D8B-384C-3DD0-946DF5AD0643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5D4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897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o 3">
            <a:extLst>
              <a:ext uri="{FF2B5EF4-FFF2-40B4-BE49-F238E27FC236}">
                <a16:creationId xmlns:a16="http://schemas.microsoft.com/office/drawing/2014/main" id="{ADD47456-C69E-447E-ABA5-272598D16AE7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2C3E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A89B1554-EF4D-4009-903F-C1C50211D1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3850534"/>
              </p:ext>
            </p:extLst>
          </p:nvPr>
        </p:nvGraphicFramePr>
        <p:xfrm>
          <a:off x="1596000" y="729000"/>
          <a:ext cx="9000000" cy="540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851896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1B1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186962" y="2356338"/>
            <a:ext cx="953965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¿Qué es el marco conceptual?</a:t>
            </a:r>
            <a:endParaRPr lang="es-PE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s-PE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marco conceptual es la recopilación, sistematización y presentación de los conceptos fundamentales para el desarrollo de una investigación.</a:t>
            </a:r>
          </a:p>
          <a:p>
            <a:endParaRPr lang="es-PE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PE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¿Qué debemos definir o conceptualizar?</a:t>
            </a:r>
          </a:p>
          <a:p>
            <a:endParaRPr lang="es-PE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línea de investigación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propósito del estudio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población de estudio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Las variables del cuadro de variables</a:t>
            </a:r>
            <a:endParaRPr lang="es-E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9955E32-10C2-46EA-8D4C-3BA70270E815}"/>
              </a:ext>
            </a:extLst>
          </p:cNvPr>
          <p:cNvSpPr/>
          <p:nvPr/>
        </p:nvSpPr>
        <p:spPr>
          <a:xfrm>
            <a:off x="3885412" y="877999"/>
            <a:ext cx="4825360" cy="707886"/>
          </a:xfrm>
          <a:prstGeom prst="rect">
            <a:avLst/>
          </a:prstGeom>
          <a:solidFill>
            <a:srgbClr val="503903"/>
          </a:solidFill>
        </p:spPr>
        <p:txBody>
          <a:bodyPr wrap="none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Marco Conceptual</a:t>
            </a: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197B3218-96AF-0D48-40D2-9A97E9B95496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5D4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7289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1B1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49794" y="845496"/>
            <a:ext cx="6909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000" b="1" dirty="0">
                <a:solidFill>
                  <a:srgbClr val="50390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El marco conceptual no es un Glosario de términos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F96DBB13-3EBB-4E69-8740-2A2529A27B29}"/>
              </a:ext>
            </a:extLst>
          </p:cNvPr>
          <p:cNvGrpSpPr/>
          <p:nvPr/>
        </p:nvGrpSpPr>
        <p:grpSpPr>
          <a:xfrm>
            <a:off x="2897485" y="1843054"/>
            <a:ext cx="1769317" cy="2317970"/>
            <a:chOff x="5221536" y="2198069"/>
            <a:chExt cx="1769317" cy="2317970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74D48AE5-24D5-448D-A3DC-A2067AC95AE1}"/>
                </a:ext>
              </a:extLst>
            </p:cNvPr>
            <p:cNvSpPr/>
            <p:nvPr/>
          </p:nvSpPr>
          <p:spPr>
            <a:xfrm>
              <a:off x="5221536" y="2746722"/>
              <a:ext cx="1769317" cy="1769317"/>
            </a:xfrm>
            <a:prstGeom prst="rect">
              <a:avLst/>
            </a:prstGeom>
            <a:solidFill>
              <a:srgbClr val="5039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  <a:p>
              <a:pPr algn="ctr"/>
              <a:r>
                <a:rPr lang="es-PE" b="1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El marco conceptual</a:t>
              </a:r>
            </a:p>
          </p:txBody>
        </p:sp>
        <p:sp>
          <p:nvSpPr>
            <p:cNvPr id="8" name="Oval 18">
              <a:extLst>
                <a:ext uri="{FF2B5EF4-FFF2-40B4-BE49-F238E27FC236}">
                  <a16:creationId xmlns:a16="http://schemas.microsoft.com/office/drawing/2014/main" id="{8173A920-B6FD-4B2B-8D11-F74855FC7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8460" y="2198069"/>
              <a:ext cx="1080000" cy="108000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5039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53" tIns="182877" rIns="0" bIns="0" rtlCol="0" anchor="ctr"/>
            <a:lstStyle/>
            <a:p>
              <a:pPr algn="ctr"/>
              <a:endParaRPr lang="en-US" sz="2199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425F50C-11BC-4601-ACAE-300430164FA7}"/>
              </a:ext>
            </a:extLst>
          </p:cNvPr>
          <p:cNvSpPr txBox="1"/>
          <p:nvPr/>
        </p:nvSpPr>
        <p:spPr>
          <a:xfrm>
            <a:off x="3018156" y="4322589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50390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Estructurado</a:t>
            </a:r>
            <a:endParaRPr lang="es-PE" dirty="0">
              <a:solidFill>
                <a:srgbClr val="503903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1E91A05B-0430-4896-B780-8EFDA234BC01}"/>
              </a:ext>
            </a:extLst>
          </p:cNvPr>
          <p:cNvGrpSpPr/>
          <p:nvPr/>
        </p:nvGrpSpPr>
        <p:grpSpPr>
          <a:xfrm>
            <a:off x="7528547" y="1849568"/>
            <a:ext cx="1769317" cy="2311456"/>
            <a:chOff x="7521892" y="2204583"/>
            <a:chExt cx="1769317" cy="2311456"/>
          </a:xfrm>
        </p:grpSpPr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98F87B9B-5510-4FEE-865E-1721990740E9}"/>
                </a:ext>
              </a:extLst>
            </p:cNvPr>
            <p:cNvSpPr/>
            <p:nvPr/>
          </p:nvSpPr>
          <p:spPr>
            <a:xfrm>
              <a:off x="7521892" y="2746722"/>
              <a:ext cx="1769317" cy="1769317"/>
            </a:xfrm>
            <a:prstGeom prst="rect">
              <a:avLst/>
            </a:prstGeom>
            <a:solidFill>
              <a:srgbClr val="7354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  <a:p>
              <a:pPr algn="ctr"/>
              <a:r>
                <a:rPr lang="es-PE" b="1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Estado del arte</a:t>
              </a:r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0BC7D162-D876-444D-93BE-1482CC582801}"/>
                </a:ext>
              </a:extLst>
            </p:cNvPr>
            <p:cNvSpPr/>
            <p:nvPr/>
          </p:nvSpPr>
          <p:spPr>
            <a:xfrm>
              <a:off x="7866550" y="2204583"/>
              <a:ext cx="1080000" cy="1080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7354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3200" dirty="0"/>
            </a:p>
          </p:txBody>
        </p:sp>
      </p:grp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E799D28-8A5E-48BF-BC66-BF596A690BBD}"/>
              </a:ext>
            </a:extLst>
          </p:cNvPr>
          <p:cNvSpPr txBox="1"/>
          <p:nvPr/>
        </p:nvSpPr>
        <p:spPr>
          <a:xfrm>
            <a:off x="6931069" y="4302225"/>
            <a:ext cx="2964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50390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Planteamiento operacional</a:t>
            </a:r>
            <a:endParaRPr lang="es-PE" dirty="0">
              <a:solidFill>
                <a:srgbClr val="503903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E3C4624-F02A-440E-8074-962ABB0A1E7D}"/>
              </a:ext>
            </a:extLst>
          </p:cNvPr>
          <p:cNvSpPr txBox="1"/>
          <p:nvPr/>
        </p:nvSpPr>
        <p:spPr>
          <a:xfrm>
            <a:off x="5877612" y="2541789"/>
            <a:ext cx="455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7200" dirty="0">
                <a:solidFill>
                  <a:srgbClr val="503903"/>
                </a:solidFill>
              </a:rPr>
              <a:t>≠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02573BA-CE0A-4E2E-A3EA-E9438E3BBF50}"/>
              </a:ext>
            </a:extLst>
          </p:cNvPr>
          <p:cNvSpPr txBox="1"/>
          <p:nvPr/>
        </p:nvSpPr>
        <p:spPr>
          <a:xfrm>
            <a:off x="2925984" y="4797509"/>
            <a:ext cx="171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50390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Mapa mental</a:t>
            </a:r>
            <a:endParaRPr lang="es-PE" dirty="0">
              <a:solidFill>
                <a:srgbClr val="503903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C2C24C1-E640-4E05-BB7A-99B934E69469}"/>
              </a:ext>
            </a:extLst>
          </p:cNvPr>
          <p:cNvSpPr txBox="1"/>
          <p:nvPr/>
        </p:nvSpPr>
        <p:spPr>
          <a:xfrm>
            <a:off x="7173933" y="4797509"/>
            <a:ext cx="2478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50390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Listado de términos</a:t>
            </a:r>
            <a:endParaRPr lang="es-PE" dirty="0">
              <a:solidFill>
                <a:srgbClr val="503903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A4177C88-E663-4CF4-8AAD-46EAAD135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24701" y="2039860"/>
            <a:ext cx="699416" cy="699416"/>
          </a:xfrm>
          <a:prstGeom prst="rect">
            <a:avLst/>
          </a:prstGeom>
        </p:spPr>
      </p:pic>
      <p:pic>
        <p:nvPicPr>
          <p:cNvPr id="34" name="Gráfico 33">
            <a:extLst>
              <a:ext uri="{FF2B5EF4-FFF2-40B4-BE49-F238E27FC236}">
                <a16:creationId xmlns:a16="http://schemas.microsoft.com/office/drawing/2014/main" id="{C5F47F8C-C888-47BC-8FBE-49BCDE937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77973" y="2097144"/>
            <a:ext cx="457494" cy="588207"/>
          </a:xfrm>
          <a:prstGeom prst="rect">
            <a:avLst/>
          </a:prstGeom>
        </p:spPr>
      </p:pic>
      <p:sp>
        <p:nvSpPr>
          <p:cNvPr id="5" name="Marco 4">
            <a:extLst>
              <a:ext uri="{FF2B5EF4-FFF2-40B4-BE49-F238E27FC236}">
                <a16:creationId xmlns:a16="http://schemas.microsoft.com/office/drawing/2014/main" id="{3275139A-45D0-7C48-6EF0-63D8FF947BFB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5D4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094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1B1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49794" y="845496"/>
            <a:ext cx="6909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000" b="1" dirty="0">
                <a:solidFill>
                  <a:srgbClr val="50390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El marco conceptual no es un Glosario de términos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F96DBB13-3EBB-4E69-8740-2A2529A27B29}"/>
              </a:ext>
            </a:extLst>
          </p:cNvPr>
          <p:cNvGrpSpPr/>
          <p:nvPr/>
        </p:nvGrpSpPr>
        <p:grpSpPr>
          <a:xfrm>
            <a:off x="2897485" y="1843054"/>
            <a:ext cx="1769317" cy="2317970"/>
            <a:chOff x="5221536" y="2198069"/>
            <a:chExt cx="1769317" cy="2317970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74D48AE5-24D5-448D-A3DC-A2067AC95AE1}"/>
                </a:ext>
              </a:extLst>
            </p:cNvPr>
            <p:cNvSpPr/>
            <p:nvPr/>
          </p:nvSpPr>
          <p:spPr>
            <a:xfrm>
              <a:off x="5221536" y="2746722"/>
              <a:ext cx="1769317" cy="1769317"/>
            </a:xfrm>
            <a:prstGeom prst="rect">
              <a:avLst/>
            </a:prstGeom>
            <a:solidFill>
              <a:srgbClr val="5039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  <a:p>
              <a:pPr algn="ctr"/>
              <a:r>
                <a:rPr lang="es-PE" b="1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El marco conceptual</a:t>
              </a:r>
            </a:p>
          </p:txBody>
        </p:sp>
        <p:sp>
          <p:nvSpPr>
            <p:cNvPr id="8" name="Oval 18">
              <a:extLst>
                <a:ext uri="{FF2B5EF4-FFF2-40B4-BE49-F238E27FC236}">
                  <a16:creationId xmlns:a16="http://schemas.microsoft.com/office/drawing/2014/main" id="{8173A920-B6FD-4B2B-8D11-F74855FC7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8460" y="2198069"/>
              <a:ext cx="1080000" cy="108000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5039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53" tIns="182877" rIns="0" bIns="0" rtlCol="0" anchor="ctr"/>
            <a:lstStyle/>
            <a:p>
              <a:pPr algn="ctr"/>
              <a:endParaRPr lang="en-US" sz="2199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425F50C-11BC-4601-ACAE-300430164FA7}"/>
              </a:ext>
            </a:extLst>
          </p:cNvPr>
          <p:cNvSpPr txBox="1"/>
          <p:nvPr/>
        </p:nvSpPr>
        <p:spPr>
          <a:xfrm>
            <a:off x="3018156" y="4322589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50390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Estructurado</a:t>
            </a:r>
            <a:endParaRPr lang="es-PE" dirty="0">
              <a:solidFill>
                <a:srgbClr val="503903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1E91A05B-0430-4896-B780-8EFDA234BC01}"/>
              </a:ext>
            </a:extLst>
          </p:cNvPr>
          <p:cNvGrpSpPr/>
          <p:nvPr/>
        </p:nvGrpSpPr>
        <p:grpSpPr>
          <a:xfrm>
            <a:off x="7528547" y="1849568"/>
            <a:ext cx="1769317" cy="2311456"/>
            <a:chOff x="7521892" y="2204583"/>
            <a:chExt cx="1769317" cy="2311456"/>
          </a:xfrm>
        </p:grpSpPr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98F87B9B-5510-4FEE-865E-1721990740E9}"/>
                </a:ext>
              </a:extLst>
            </p:cNvPr>
            <p:cNvSpPr/>
            <p:nvPr/>
          </p:nvSpPr>
          <p:spPr>
            <a:xfrm>
              <a:off x="7521892" y="2746722"/>
              <a:ext cx="1769317" cy="1769317"/>
            </a:xfrm>
            <a:prstGeom prst="rect">
              <a:avLst/>
            </a:prstGeom>
            <a:solidFill>
              <a:srgbClr val="489D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  <a:p>
              <a:pPr algn="ctr"/>
              <a:r>
                <a:rPr lang="es-PE" b="1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Revisión de </a:t>
              </a:r>
              <a:r>
                <a:rPr lang="es-PE" b="1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la literatura</a:t>
              </a:r>
              <a:endParaRPr lang="es-PE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0BC7D162-D876-444D-93BE-1482CC582801}"/>
                </a:ext>
              </a:extLst>
            </p:cNvPr>
            <p:cNvSpPr/>
            <p:nvPr/>
          </p:nvSpPr>
          <p:spPr>
            <a:xfrm>
              <a:off x="7866550" y="2204583"/>
              <a:ext cx="1080000" cy="1080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489D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3200" dirty="0"/>
            </a:p>
          </p:txBody>
        </p:sp>
      </p:grp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E799D28-8A5E-48BF-BC66-BF596A690BBD}"/>
              </a:ext>
            </a:extLst>
          </p:cNvPr>
          <p:cNvSpPr txBox="1"/>
          <p:nvPr/>
        </p:nvSpPr>
        <p:spPr>
          <a:xfrm>
            <a:off x="6931069" y="4302225"/>
            <a:ext cx="2964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50390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Planteamiento operacional</a:t>
            </a:r>
            <a:endParaRPr lang="es-PE" dirty="0">
              <a:solidFill>
                <a:srgbClr val="503903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E3C4624-F02A-440E-8074-962ABB0A1E7D}"/>
              </a:ext>
            </a:extLst>
          </p:cNvPr>
          <p:cNvSpPr txBox="1"/>
          <p:nvPr/>
        </p:nvSpPr>
        <p:spPr>
          <a:xfrm>
            <a:off x="5877612" y="2541789"/>
            <a:ext cx="455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7200" dirty="0">
                <a:solidFill>
                  <a:srgbClr val="503903"/>
                </a:solidFill>
              </a:rPr>
              <a:t>≠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02573BA-CE0A-4E2E-A3EA-E9438E3BBF50}"/>
              </a:ext>
            </a:extLst>
          </p:cNvPr>
          <p:cNvSpPr txBox="1"/>
          <p:nvPr/>
        </p:nvSpPr>
        <p:spPr>
          <a:xfrm>
            <a:off x="2925984" y="4797509"/>
            <a:ext cx="171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50390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Mapa mental</a:t>
            </a:r>
            <a:endParaRPr lang="es-PE" dirty="0">
              <a:solidFill>
                <a:srgbClr val="503903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C2C24C1-E640-4E05-BB7A-99B934E69469}"/>
              </a:ext>
            </a:extLst>
          </p:cNvPr>
          <p:cNvSpPr txBox="1"/>
          <p:nvPr/>
        </p:nvSpPr>
        <p:spPr>
          <a:xfrm>
            <a:off x="7173933" y="4797509"/>
            <a:ext cx="2478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50390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Listado de términos</a:t>
            </a:r>
            <a:endParaRPr lang="es-PE" dirty="0">
              <a:solidFill>
                <a:srgbClr val="503903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A4177C88-E663-4CF4-8AAD-46EAAD135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24701" y="2039860"/>
            <a:ext cx="699416" cy="699416"/>
          </a:xfrm>
          <a:prstGeom prst="rect">
            <a:avLst/>
          </a:prstGeom>
        </p:spPr>
      </p:pic>
      <p:pic>
        <p:nvPicPr>
          <p:cNvPr id="34" name="Gráfico 33">
            <a:extLst>
              <a:ext uri="{FF2B5EF4-FFF2-40B4-BE49-F238E27FC236}">
                <a16:creationId xmlns:a16="http://schemas.microsoft.com/office/drawing/2014/main" id="{C5F47F8C-C888-47BC-8FBE-49BCDE937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77973" y="2097144"/>
            <a:ext cx="457494" cy="588207"/>
          </a:xfrm>
          <a:prstGeom prst="rect">
            <a:avLst/>
          </a:prstGeom>
        </p:spPr>
      </p:pic>
      <p:sp>
        <p:nvSpPr>
          <p:cNvPr id="3" name="Marco 2">
            <a:extLst>
              <a:ext uri="{FF2B5EF4-FFF2-40B4-BE49-F238E27FC236}">
                <a16:creationId xmlns:a16="http://schemas.microsoft.com/office/drawing/2014/main" id="{D15BC956-B150-B172-59E2-43CBBA2F186A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5D4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3995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1B1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49794" y="845496"/>
            <a:ext cx="6909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000" b="1" dirty="0">
                <a:solidFill>
                  <a:srgbClr val="5D420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El marco conceptual no es un Glosario de términos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F96DBB13-3EBB-4E69-8740-2A2529A27B29}"/>
              </a:ext>
            </a:extLst>
          </p:cNvPr>
          <p:cNvGrpSpPr/>
          <p:nvPr/>
        </p:nvGrpSpPr>
        <p:grpSpPr>
          <a:xfrm>
            <a:off x="2897485" y="1843054"/>
            <a:ext cx="1769317" cy="2317970"/>
            <a:chOff x="5221536" y="2198069"/>
            <a:chExt cx="1769317" cy="2317970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74D48AE5-24D5-448D-A3DC-A2067AC95AE1}"/>
                </a:ext>
              </a:extLst>
            </p:cNvPr>
            <p:cNvSpPr/>
            <p:nvPr/>
          </p:nvSpPr>
          <p:spPr>
            <a:xfrm>
              <a:off x="5221536" y="2746722"/>
              <a:ext cx="1769317" cy="1769317"/>
            </a:xfrm>
            <a:prstGeom prst="rect">
              <a:avLst/>
            </a:prstGeom>
            <a:solidFill>
              <a:srgbClr val="5039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  <a:p>
              <a:pPr algn="ctr"/>
              <a:r>
                <a:rPr lang="es-PE" b="1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El marco conceptual</a:t>
              </a:r>
            </a:p>
          </p:txBody>
        </p:sp>
        <p:sp>
          <p:nvSpPr>
            <p:cNvPr id="8" name="Oval 18">
              <a:extLst>
                <a:ext uri="{FF2B5EF4-FFF2-40B4-BE49-F238E27FC236}">
                  <a16:creationId xmlns:a16="http://schemas.microsoft.com/office/drawing/2014/main" id="{8173A920-B6FD-4B2B-8D11-F74855FC7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8460" y="2198069"/>
              <a:ext cx="1080000" cy="108000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5039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53" tIns="182877" rIns="0" bIns="0" rtlCol="0" anchor="ctr"/>
            <a:lstStyle/>
            <a:p>
              <a:pPr algn="ctr"/>
              <a:endParaRPr lang="en-US" sz="2199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425F50C-11BC-4601-ACAE-300430164FA7}"/>
              </a:ext>
            </a:extLst>
          </p:cNvPr>
          <p:cNvSpPr txBox="1"/>
          <p:nvPr/>
        </p:nvSpPr>
        <p:spPr>
          <a:xfrm>
            <a:off x="3018156" y="4322589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50390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Estructurado</a:t>
            </a:r>
            <a:endParaRPr lang="es-PE" dirty="0">
              <a:solidFill>
                <a:srgbClr val="503903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1E91A05B-0430-4896-B780-8EFDA234BC01}"/>
              </a:ext>
            </a:extLst>
          </p:cNvPr>
          <p:cNvGrpSpPr/>
          <p:nvPr/>
        </p:nvGrpSpPr>
        <p:grpSpPr>
          <a:xfrm>
            <a:off x="7528547" y="1849568"/>
            <a:ext cx="1769317" cy="2311456"/>
            <a:chOff x="7521892" y="2204583"/>
            <a:chExt cx="1769317" cy="2311456"/>
          </a:xfrm>
        </p:grpSpPr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98F87B9B-5510-4FEE-865E-1721990740E9}"/>
                </a:ext>
              </a:extLst>
            </p:cNvPr>
            <p:cNvSpPr/>
            <p:nvPr/>
          </p:nvSpPr>
          <p:spPr>
            <a:xfrm>
              <a:off x="7521892" y="2746722"/>
              <a:ext cx="1769317" cy="1769317"/>
            </a:xfrm>
            <a:prstGeom prst="rect">
              <a:avLst/>
            </a:prstGeom>
            <a:solidFill>
              <a:srgbClr val="9D9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  <a:p>
              <a:pPr algn="ctr"/>
              <a:r>
                <a:rPr lang="es-PE" b="1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Glosario de términos</a:t>
              </a:r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0BC7D162-D876-444D-93BE-1482CC582801}"/>
                </a:ext>
              </a:extLst>
            </p:cNvPr>
            <p:cNvSpPr/>
            <p:nvPr/>
          </p:nvSpPr>
          <p:spPr>
            <a:xfrm>
              <a:off x="7866550" y="2204583"/>
              <a:ext cx="1080000" cy="1080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9D9F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3200" dirty="0"/>
            </a:p>
          </p:txBody>
        </p:sp>
      </p:grp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E799D28-8A5E-48BF-BC66-BF596A690BBD}"/>
              </a:ext>
            </a:extLst>
          </p:cNvPr>
          <p:cNvSpPr txBox="1"/>
          <p:nvPr/>
        </p:nvSpPr>
        <p:spPr>
          <a:xfrm>
            <a:off x="6931069" y="4302225"/>
            <a:ext cx="2964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50390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Planteamiento operacional</a:t>
            </a:r>
            <a:endParaRPr lang="es-PE" dirty="0">
              <a:solidFill>
                <a:srgbClr val="503903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E3C4624-F02A-440E-8074-962ABB0A1E7D}"/>
              </a:ext>
            </a:extLst>
          </p:cNvPr>
          <p:cNvSpPr txBox="1"/>
          <p:nvPr/>
        </p:nvSpPr>
        <p:spPr>
          <a:xfrm>
            <a:off x="5877612" y="2541789"/>
            <a:ext cx="455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7200" dirty="0">
                <a:solidFill>
                  <a:srgbClr val="503903"/>
                </a:solidFill>
              </a:rPr>
              <a:t>≠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02573BA-CE0A-4E2E-A3EA-E9438E3BBF50}"/>
              </a:ext>
            </a:extLst>
          </p:cNvPr>
          <p:cNvSpPr txBox="1"/>
          <p:nvPr/>
        </p:nvSpPr>
        <p:spPr>
          <a:xfrm>
            <a:off x="2925984" y="4797509"/>
            <a:ext cx="171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50390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Mapa mental</a:t>
            </a:r>
            <a:endParaRPr lang="es-PE" dirty="0">
              <a:solidFill>
                <a:srgbClr val="503903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C2C24C1-E640-4E05-BB7A-99B934E69469}"/>
              </a:ext>
            </a:extLst>
          </p:cNvPr>
          <p:cNvSpPr txBox="1"/>
          <p:nvPr/>
        </p:nvSpPr>
        <p:spPr>
          <a:xfrm>
            <a:off x="7173933" y="4797509"/>
            <a:ext cx="2478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50390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Listado de términos</a:t>
            </a:r>
            <a:endParaRPr lang="es-PE" dirty="0">
              <a:solidFill>
                <a:srgbClr val="503903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A4177C88-E663-4CF4-8AAD-46EAAD135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24701" y="2039860"/>
            <a:ext cx="699416" cy="699416"/>
          </a:xfrm>
          <a:prstGeom prst="rect">
            <a:avLst/>
          </a:prstGeom>
        </p:spPr>
      </p:pic>
      <p:pic>
        <p:nvPicPr>
          <p:cNvPr id="34" name="Gráfico 33">
            <a:extLst>
              <a:ext uri="{FF2B5EF4-FFF2-40B4-BE49-F238E27FC236}">
                <a16:creationId xmlns:a16="http://schemas.microsoft.com/office/drawing/2014/main" id="{C5F47F8C-C888-47BC-8FBE-49BCDE937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77973" y="2097144"/>
            <a:ext cx="457494" cy="588207"/>
          </a:xfrm>
          <a:prstGeom prst="rect">
            <a:avLst/>
          </a:prstGeom>
        </p:spPr>
      </p:pic>
      <p:sp>
        <p:nvSpPr>
          <p:cNvPr id="3" name="Marco 2">
            <a:extLst>
              <a:ext uri="{FF2B5EF4-FFF2-40B4-BE49-F238E27FC236}">
                <a16:creationId xmlns:a16="http://schemas.microsoft.com/office/drawing/2014/main" id="{959434AB-08F6-A4A8-7DD5-49DA8E81960D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5D4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9209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1B1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49794" y="845496"/>
            <a:ext cx="6909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000" b="1" dirty="0">
                <a:solidFill>
                  <a:srgbClr val="50390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El marco conceptual no es una Monografías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F96DBB13-3EBB-4E69-8740-2A2529A27B29}"/>
              </a:ext>
            </a:extLst>
          </p:cNvPr>
          <p:cNvGrpSpPr/>
          <p:nvPr/>
        </p:nvGrpSpPr>
        <p:grpSpPr>
          <a:xfrm>
            <a:off x="2897485" y="1843054"/>
            <a:ext cx="1769317" cy="2317970"/>
            <a:chOff x="5221536" y="2198069"/>
            <a:chExt cx="1769317" cy="2317970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74D48AE5-24D5-448D-A3DC-A2067AC95AE1}"/>
                </a:ext>
              </a:extLst>
            </p:cNvPr>
            <p:cNvSpPr/>
            <p:nvPr/>
          </p:nvSpPr>
          <p:spPr>
            <a:xfrm>
              <a:off x="5221536" y="2746722"/>
              <a:ext cx="1769317" cy="1769317"/>
            </a:xfrm>
            <a:prstGeom prst="rect">
              <a:avLst/>
            </a:prstGeom>
            <a:solidFill>
              <a:srgbClr val="5039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  <a:p>
              <a:pPr algn="ctr"/>
              <a:r>
                <a:rPr lang="es-PE" b="1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El marco conceptual</a:t>
              </a:r>
            </a:p>
          </p:txBody>
        </p:sp>
        <p:sp>
          <p:nvSpPr>
            <p:cNvPr id="8" name="Oval 18">
              <a:extLst>
                <a:ext uri="{FF2B5EF4-FFF2-40B4-BE49-F238E27FC236}">
                  <a16:creationId xmlns:a16="http://schemas.microsoft.com/office/drawing/2014/main" id="{8173A920-B6FD-4B2B-8D11-F74855FC7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8460" y="2198069"/>
              <a:ext cx="1080000" cy="108000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5039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53" tIns="182877" rIns="0" bIns="0" rtlCol="0" anchor="ctr"/>
            <a:lstStyle/>
            <a:p>
              <a:pPr algn="ctr"/>
              <a:endParaRPr lang="en-US" sz="2199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425F50C-11BC-4601-ACAE-300430164FA7}"/>
              </a:ext>
            </a:extLst>
          </p:cNvPr>
          <p:cNvSpPr txBox="1"/>
          <p:nvPr/>
        </p:nvSpPr>
        <p:spPr>
          <a:xfrm>
            <a:off x="3018156" y="4322589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50390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Estructurado</a:t>
            </a:r>
            <a:endParaRPr lang="es-PE" dirty="0">
              <a:solidFill>
                <a:srgbClr val="503903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1E91A05B-0430-4896-B780-8EFDA234BC01}"/>
              </a:ext>
            </a:extLst>
          </p:cNvPr>
          <p:cNvGrpSpPr/>
          <p:nvPr/>
        </p:nvGrpSpPr>
        <p:grpSpPr>
          <a:xfrm>
            <a:off x="7528547" y="1849568"/>
            <a:ext cx="1769317" cy="2311456"/>
            <a:chOff x="7521892" y="2204583"/>
            <a:chExt cx="1769317" cy="2311456"/>
          </a:xfrm>
        </p:grpSpPr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98F87B9B-5510-4FEE-865E-1721990740E9}"/>
                </a:ext>
              </a:extLst>
            </p:cNvPr>
            <p:cNvSpPr/>
            <p:nvPr/>
          </p:nvSpPr>
          <p:spPr>
            <a:xfrm>
              <a:off x="7521892" y="2746722"/>
              <a:ext cx="1769317" cy="1769317"/>
            </a:xfrm>
            <a:prstGeom prst="rect">
              <a:avLst/>
            </a:prstGeom>
            <a:solidFill>
              <a:srgbClr val="D87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  <a:p>
              <a:pPr algn="ctr"/>
              <a:r>
                <a:rPr lang="es-PE" b="1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Monografía</a:t>
              </a:r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0BC7D162-D876-444D-93BE-1482CC582801}"/>
                </a:ext>
              </a:extLst>
            </p:cNvPr>
            <p:cNvSpPr/>
            <p:nvPr/>
          </p:nvSpPr>
          <p:spPr>
            <a:xfrm>
              <a:off x="7866550" y="2204583"/>
              <a:ext cx="1080000" cy="1080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D87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3200" dirty="0"/>
            </a:p>
          </p:txBody>
        </p:sp>
      </p:grp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E799D28-8A5E-48BF-BC66-BF596A690BBD}"/>
              </a:ext>
            </a:extLst>
          </p:cNvPr>
          <p:cNvSpPr txBox="1"/>
          <p:nvPr/>
        </p:nvSpPr>
        <p:spPr>
          <a:xfrm>
            <a:off x="6931069" y="4302225"/>
            <a:ext cx="2964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50390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Planteamiento operacional</a:t>
            </a:r>
            <a:endParaRPr lang="es-PE" dirty="0">
              <a:solidFill>
                <a:srgbClr val="503903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E3C4624-F02A-440E-8074-962ABB0A1E7D}"/>
              </a:ext>
            </a:extLst>
          </p:cNvPr>
          <p:cNvSpPr txBox="1"/>
          <p:nvPr/>
        </p:nvSpPr>
        <p:spPr>
          <a:xfrm>
            <a:off x="5877612" y="2541789"/>
            <a:ext cx="455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7200" dirty="0">
                <a:solidFill>
                  <a:srgbClr val="503903"/>
                </a:solidFill>
              </a:rPr>
              <a:t>≠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02573BA-CE0A-4E2E-A3EA-E9438E3BBF50}"/>
              </a:ext>
            </a:extLst>
          </p:cNvPr>
          <p:cNvSpPr txBox="1"/>
          <p:nvPr/>
        </p:nvSpPr>
        <p:spPr>
          <a:xfrm>
            <a:off x="2925984" y="4797509"/>
            <a:ext cx="171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50390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Mapa mental</a:t>
            </a:r>
            <a:endParaRPr lang="es-PE" dirty="0">
              <a:solidFill>
                <a:srgbClr val="503903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C2C24C1-E640-4E05-BB7A-99B934E69469}"/>
              </a:ext>
            </a:extLst>
          </p:cNvPr>
          <p:cNvSpPr txBox="1"/>
          <p:nvPr/>
        </p:nvSpPr>
        <p:spPr>
          <a:xfrm>
            <a:off x="7173933" y="4797509"/>
            <a:ext cx="2478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50390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Listado de términos</a:t>
            </a:r>
            <a:endParaRPr lang="es-PE" dirty="0">
              <a:solidFill>
                <a:srgbClr val="503903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A4177C88-E663-4CF4-8AAD-46EAAD135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24701" y="2039860"/>
            <a:ext cx="699416" cy="699416"/>
          </a:xfrm>
          <a:prstGeom prst="rect">
            <a:avLst/>
          </a:prstGeom>
        </p:spPr>
      </p:pic>
      <p:pic>
        <p:nvPicPr>
          <p:cNvPr id="34" name="Gráfico 33">
            <a:extLst>
              <a:ext uri="{FF2B5EF4-FFF2-40B4-BE49-F238E27FC236}">
                <a16:creationId xmlns:a16="http://schemas.microsoft.com/office/drawing/2014/main" id="{C5F47F8C-C888-47BC-8FBE-49BCDE937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77973" y="2097144"/>
            <a:ext cx="457494" cy="588207"/>
          </a:xfrm>
          <a:prstGeom prst="rect">
            <a:avLst/>
          </a:prstGeom>
        </p:spPr>
      </p:pic>
      <p:sp>
        <p:nvSpPr>
          <p:cNvPr id="3" name="Marco 2">
            <a:extLst>
              <a:ext uri="{FF2B5EF4-FFF2-40B4-BE49-F238E27FC236}">
                <a16:creationId xmlns:a16="http://schemas.microsoft.com/office/drawing/2014/main" id="{88A59C15-825F-BBC9-73AE-3DBCB88CF099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5D4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3195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1B1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196795" y="2463884"/>
            <a:ext cx="95396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precisa los puntos de vista del autor, no debe estar influenciado por su cultura o sus creencias.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PE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debe ser discutido, debe ser consignado tal y como se encuentra en las fuentes de información.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PE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 marco teórico no es la razón de ser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PE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 el centro de equilibrio de un estudio, lo son sus resultados.</a:t>
            </a:r>
            <a:endParaRPr lang="es-ES" sz="2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390737E-BAF2-4E48-BF92-976BC80BD885}"/>
              </a:ext>
            </a:extLst>
          </p:cNvPr>
          <p:cNvSpPr/>
          <p:nvPr/>
        </p:nvSpPr>
        <p:spPr>
          <a:xfrm>
            <a:off x="3885412" y="877999"/>
            <a:ext cx="4825360" cy="707886"/>
          </a:xfrm>
          <a:prstGeom prst="rect">
            <a:avLst/>
          </a:prstGeom>
          <a:solidFill>
            <a:srgbClr val="503903"/>
          </a:solidFill>
        </p:spPr>
        <p:txBody>
          <a:bodyPr wrap="none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Marco Conceptual</a:t>
            </a: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B236C2F4-4B0A-FCF8-785E-0CE4B00F27B3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5D4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0973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1B1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197AD470-422E-4693-9D82-9C5D45894CAF}"/>
              </a:ext>
            </a:extLst>
          </p:cNvPr>
          <p:cNvSpPr/>
          <p:nvPr/>
        </p:nvSpPr>
        <p:spPr>
          <a:xfrm>
            <a:off x="3173684" y="697024"/>
            <a:ext cx="6248827" cy="707886"/>
          </a:xfrm>
          <a:prstGeom prst="rect">
            <a:avLst/>
          </a:prstGeom>
          <a:solidFill>
            <a:srgbClr val="E1B13E"/>
          </a:solidFill>
        </p:spPr>
        <p:txBody>
          <a:bodyPr wrap="none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Fuentes de información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D125EB5-73CC-4FBF-8E7A-503158F7A6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119304"/>
              </p:ext>
            </p:extLst>
          </p:nvPr>
        </p:nvGraphicFramePr>
        <p:xfrm>
          <a:off x="647700" y="1966281"/>
          <a:ext cx="10896600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3484">
                  <a:extLst>
                    <a:ext uri="{9D8B030D-6E8A-4147-A177-3AD203B41FA5}">
                      <a16:colId xmlns:a16="http://schemas.microsoft.com/office/drawing/2014/main" val="659764125"/>
                    </a:ext>
                  </a:extLst>
                </a:gridCol>
                <a:gridCol w="5863318">
                  <a:extLst>
                    <a:ext uri="{9D8B030D-6E8A-4147-A177-3AD203B41FA5}">
                      <a16:colId xmlns:a16="http://schemas.microsoft.com/office/drawing/2014/main" val="1336119758"/>
                    </a:ext>
                  </a:extLst>
                </a:gridCol>
                <a:gridCol w="1532335">
                  <a:extLst>
                    <a:ext uri="{9D8B030D-6E8A-4147-A177-3AD203B41FA5}">
                      <a16:colId xmlns:a16="http://schemas.microsoft.com/office/drawing/2014/main" val="2743963824"/>
                    </a:ext>
                  </a:extLst>
                </a:gridCol>
                <a:gridCol w="1617463">
                  <a:extLst>
                    <a:ext uri="{9D8B030D-6E8A-4147-A177-3AD203B41FA5}">
                      <a16:colId xmlns:a16="http://schemas.microsoft.com/office/drawing/2014/main" val="3603983991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Fuentes de información</a:t>
                      </a:r>
                      <a:endParaRPr lang="es-P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390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Características</a:t>
                      </a:r>
                      <a:endParaRPr lang="es-P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390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Marco conceptual</a:t>
                      </a:r>
                      <a:endParaRPr lang="es-P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390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Antecedentes investigativos</a:t>
                      </a:r>
                      <a:endParaRPr lang="es-P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1514886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Primarias</a:t>
                      </a:r>
                      <a:endParaRPr lang="es-P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13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Son trabajos de investigación que acompañan sus resultados con el método con el que fueron obtenidos.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Ejemplo: </a:t>
                      </a:r>
                      <a:r>
                        <a:rPr lang="es-ES" sz="1600" b="1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Artículo científico, Tesis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13E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13E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B1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682420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Secundarias</a:t>
                      </a:r>
                      <a:endParaRPr lang="es-P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390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Son compilaciones de fuentes primarias, de modo que su contenido debe estar debidamente citado y referenciado.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Ejemplo: </a:t>
                      </a:r>
                      <a:r>
                        <a:rPr lang="es-ES" sz="1600" b="1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Texto universitario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3903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3903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6909091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Terciarias</a:t>
                      </a:r>
                      <a:endParaRPr lang="es-P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390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Son publicaciones con información resumida, filtrada o compilada, contienen la opinión del autor.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Ejemplo:  </a:t>
                      </a:r>
                      <a:r>
                        <a:rPr lang="es-ES" sz="1600" b="1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Artículo de opinión.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3903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3903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P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0255702"/>
                  </a:ext>
                </a:extLst>
              </a:tr>
            </a:tbl>
          </a:graphicData>
        </a:graphic>
      </p:graphicFrame>
      <p:pic>
        <p:nvPicPr>
          <p:cNvPr id="9" name="Gráfico 8" descr="Marca de verificación">
            <a:extLst>
              <a:ext uri="{FF2B5EF4-FFF2-40B4-BE49-F238E27FC236}">
                <a16:creationId xmlns:a16="http://schemas.microsoft.com/office/drawing/2014/main" id="{C1FA6CB4-2967-4C2C-B148-337973CD5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61967" y="3369079"/>
            <a:ext cx="409575" cy="409575"/>
          </a:xfrm>
          <a:prstGeom prst="rect">
            <a:avLst/>
          </a:prstGeom>
        </p:spPr>
      </p:pic>
      <p:pic>
        <p:nvPicPr>
          <p:cNvPr id="11" name="Gráfico 10" descr="Cerrar">
            <a:extLst>
              <a:ext uri="{FF2B5EF4-FFF2-40B4-BE49-F238E27FC236}">
                <a16:creationId xmlns:a16="http://schemas.microsoft.com/office/drawing/2014/main" id="{210AD050-C08D-4F45-99D0-B42716BCB3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61966" y="4467794"/>
            <a:ext cx="409575" cy="409575"/>
          </a:xfrm>
          <a:prstGeom prst="rect">
            <a:avLst/>
          </a:prstGeom>
        </p:spPr>
      </p:pic>
      <p:pic>
        <p:nvPicPr>
          <p:cNvPr id="12" name="Gráfico 11" descr="Cerrar">
            <a:extLst>
              <a:ext uri="{FF2B5EF4-FFF2-40B4-BE49-F238E27FC236}">
                <a16:creationId xmlns:a16="http://schemas.microsoft.com/office/drawing/2014/main" id="{5179E9DC-3D03-4533-80FE-A10D85239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61966" y="5554742"/>
            <a:ext cx="409575" cy="409575"/>
          </a:xfrm>
          <a:prstGeom prst="rect">
            <a:avLst/>
          </a:prstGeom>
        </p:spPr>
      </p:pic>
      <p:pic>
        <p:nvPicPr>
          <p:cNvPr id="13" name="Gráfico 12" descr="Marca de verificación">
            <a:extLst>
              <a:ext uri="{FF2B5EF4-FFF2-40B4-BE49-F238E27FC236}">
                <a16:creationId xmlns:a16="http://schemas.microsoft.com/office/drawing/2014/main" id="{71466566-2C8C-4DCE-A0FD-D865A0AFB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41819" y="5554742"/>
            <a:ext cx="409575" cy="409575"/>
          </a:xfrm>
          <a:prstGeom prst="rect">
            <a:avLst/>
          </a:prstGeom>
        </p:spPr>
      </p:pic>
      <p:pic>
        <p:nvPicPr>
          <p:cNvPr id="14" name="Gráfico 13" descr="Marca de verificación">
            <a:extLst>
              <a:ext uri="{FF2B5EF4-FFF2-40B4-BE49-F238E27FC236}">
                <a16:creationId xmlns:a16="http://schemas.microsoft.com/office/drawing/2014/main" id="{86F3710E-9687-4B60-B631-14CF62D10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41819" y="4480053"/>
            <a:ext cx="409575" cy="409575"/>
          </a:xfrm>
          <a:prstGeom prst="rect">
            <a:avLst/>
          </a:prstGeom>
        </p:spPr>
      </p:pic>
      <p:pic>
        <p:nvPicPr>
          <p:cNvPr id="15" name="Gráfico 14" descr="Marca de verificación">
            <a:extLst>
              <a:ext uri="{FF2B5EF4-FFF2-40B4-BE49-F238E27FC236}">
                <a16:creationId xmlns:a16="http://schemas.microsoft.com/office/drawing/2014/main" id="{C8C5FE06-5A7F-4F8A-99BB-6A01129ED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44245" y="3388398"/>
            <a:ext cx="409575" cy="409575"/>
          </a:xfrm>
          <a:prstGeom prst="rect">
            <a:avLst/>
          </a:prstGeom>
        </p:spPr>
      </p:pic>
      <p:sp>
        <p:nvSpPr>
          <p:cNvPr id="2" name="Marco 1">
            <a:extLst>
              <a:ext uri="{FF2B5EF4-FFF2-40B4-BE49-F238E27FC236}">
                <a16:creationId xmlns:a16="http://schemas.microsoft.com/office/drawing/2014/main" id="{50E6EA94-CBBB-3430-DBF5-758F1C430144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5D4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352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59BCAFA-FCBB-4AA8-B733-AAAD7C0CD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375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89D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105A19B-A5E7-4FE5-885A-737B845BA0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4678606"/>
              </p:ext>
            </p:extLst>
          </p:nvPr>
        </p:nvGraphicFramePr>
        <p:xfrm>
          <a:off x="2032000" y="1476375"/>
          <a:ext cx="8128000" cy="4057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Gráfico 1">
            <a:extLst>
              <a:ext uri="{FF2B5EF4-FFF2-40B4-BE49-F238E27FC236}">
                <a16:creationId xmlns:a16="http://schemas.microsoft.com/office/drawing/2014/main" id="{345301EB-4AEC-442D-BAB7-2F95E95A3AB5}"/>
              </a:ext>
            </a:extLst>
          </p:cNvPr>
          <p:cNvGrpSpPr/>
          <p:nvPr/>
        </p:nvGrpSpPr>
        <p:grpSpPr>
          <a:xfrm>
            <a:off x="773327" y="671723"/>
            <a:ext cx="1279604" cy="1219149"/>
            <a:chOff x="3909622" y="4024806"/>
            <a:chExt cx="4347792" cy="4142385"/>
          </a:xfrm>
          <a:solidFill>
            <a:srgbClr val="002F33"/>
          </a:solidFill>
        </p:grpSpPr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C70134DE-BF0A-4BB3-93EB-CE6E921A4B4E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339600D6-3D36-449A-889B-9C4D7B32BAA2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786DFDEB-3F88-4319-BD08-04AA7D6CA535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5D96B7E4-D85B-4BCF-8451-60CB847B8BE6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7ED5B46D-44FC-480D-AAF4-40FFE564A6C4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5758DFA5-EAE6-4305-AEA2-7E97D663A90E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C72B88F0-B1DD-4F2F-AFC6-A7F017168461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99804640-F92B-422D-9562-20CB4DA4B387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37883EAC-CE66-4F75-A1AC-DBEB9CBEE8B8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74DF2518-4C10-4D92-A5CF-0AAB6CC472D1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611806AF-7264-47CB-ADBA-AFF137416D1C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CD9F784A-A695-4069-83F3-26ED6DB229C1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5B03C90D-B963-489C-9866-6DC4CE77AB10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1CBFEF62-A952-44F2-A19C-935DBB8C294C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1F08EDB0-E445-48FA-A3B7-79F4D9E7902B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225E2398-98D3-4195-A700-412D1F09724E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66B72510-75E1-4F95-821B-9BCB3FE9F55D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F241BD8B-7D0B-4FBC-A396-E428D304E5DA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</p:grpSp>
      <p:sp>
        <p:nvSpPr>
          <p:cNvPr id="28" name="Rectángulo 27">
            <a:extLst>
              <a:ext uri="{FF2B5EF4-FFF2-40B4-BE49-F238E27FC236}">
                <a16:creationId xmlns:a16="http://schemas.microsoft.com/office/drawing/2014/main" id="{2E742049-AA83-4BE3-AAFC-53FE22274DD4}"/>
              </a:ext>
            </a:extLst>
          </p:cNvPr>
          <p:cNvSpPr/>
          <p:nvPr/>
        </p:nvSpPr>
        <p:spPr>
          <a:xfrm>
            <a:off x="3821185" y="712529"/>
            <a:ext cx="454964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dirty="0">
                <a:solidFill>
                  <a:srgbClr val="002F3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ANÁLISIS ESTADÍSTICO DE LOS DATOS</a:t>
            </a:r>
          </a:p>
        </p:txBody>
      </p:sp>
      <p:sp>
        <p:nvSpPr>
          <p:cNvPr id="3" name="Marco 2">
            <a:extLst>
              <a:ext uri="{FF2B5EF4-FFF2-40B4-BE49-F238E27FC236}">
                <a16:creationId xmlns:a16="http://schemas.microsoft.com/office/drawing/2014/main" id="{79EC737B-8069-C6A0-19F1-4B2A036C1A26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002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4844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89D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A05A2986-84AA-4494-832B-64765FF08155}"/>
              </a:ext>
            </a:extLst>
          </p:cNvPr>
          <p:cNvSpPr/>
          <p:nvPr/>
        </p:nvSpPr>
        <p:spPr>
          <a:xfrm>
            <a:off x="2869798" y="1670061"/>
            <a:ext cx="6452407" cy="156966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9600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HIPÓTESIS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B129350-0AA7-4AA9-9549-4CC7F484884B}"/>
              </a:ext>
            </a:extLst>
          </p:cNvPr>
          <p:cNvSpPr/>
          <p:nvPr/>
        </p:nvSpPr>
        <p:spPr>
          <a:xfrm>
            <a:off x="3805952" y="4091208"/>
            <a:ext cx="4580100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ES" sz="7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José Supo</a:t>
            </a: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AE2FFE7B-F069-D6B2-8485-ABA4E303B00E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002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329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áfico 1">
            <a:extLst>
              <a:ext uri="{FF2B5EF4-FFF2-40B4-BE49-F238E27FC236}">
                <a16:creationId xmlns:a16="http://schemas.microsoft.com/office/drawing/2014/main" id="{E7624B6E-67CB-4311-B65D-B8077DE65A33}"/>
              </a:ext>
            </a:extLst>
          </p:cNvPr>
          <p:cNvGrpSpPr/>
          <p:nvPr/>
        </p:nvGrpSpPr>
        <p:grpSpPr>
          <a:xfrm>
            <a:off x="773327" y="671723"/>
            <a:ext cx="1279604" cy="1219149"/>
            <a:chOff x="3909622" y="4024806"/>
            <a:chExt cx="4347792" cy="4142385"/>
          </a:xfrm>
          <a:solidFill>
            <a:srgbClr val="2C3E01"/>
          </a:solidFill>
        </p:grpSpPr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4AA99ECD-21A8-4BFD-BDC4-8DC6EC191666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B4DDB72E-ED2C-4CBE-AE8C-85477C1F0DA4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6E65DF2C-1901-4B77-AD80-1A8EF41A4D21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B79AB88A-8115-403B-B112-2B0C22185F42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5F7A34C0-8B86-4692-9CED-0DF332B28019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E8E5B845-899A-4696-8FFC-BD1738C2D57E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76A415B5-42AC-4D2F-9B85-5107B362A316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40A8AB03-6072-4CEC-9C16-1B113E63D004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B452260D-8738-4FE8-BC41-ACF9464689B4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D2CF6369-8EC6-41BC-95B7-4514403C629A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4C5755D1-A528-459B-AAEB-B0F61531AD22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C4E8B2AF-E1B9-45C2-9375-FFDE40041A3E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807BE73E-950C-4AEA-8EF7-80010B375324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48" name="Forma libre: forma 47">
              <a:extLst>
                <a:ext uri="{FF2B5EF4-FFF2-40B4-BE49-F238E27FC236}">
                  <a16:creationId xmlns:a16="http://schemas.microsoft.com/office/drawing/2014/main" id="{C372F423-FBE1-455D-A9E4-3E48D796AD66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49" name="Forma libre: forma 48">
              <a:extLst>
                <a:ext uri="{FF2B5EF4-FFF2-40B4-BE49-F238E27FC236}">
                  <a16:creationId xmlns:a16="http://schemas.microsoft.com/office/drawing/2014/main" id="{3DF3F585-9425-46DB-A4D6-03C2AB6239C7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50" name="Forma libre: forma 49">
              <a:extLst>
                <a:ext uri="{FF2B5EF4-FFF2-40B4-BE49-F238E27FC236}">
                  <a16:creationId xmlns:a16="http://schemas.microsoft.com/office/drawing/2014/main" id="{6D62F213-55F2-47E8-8C28-45E49C4CBAA6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51" name="Forma libre: forma 50">
              <a:extLst>
                <a:ext uri="{FF2B5EF4-FFF2-40B4-BE49-F238E27FC236}">
                  <a16:creationId xmlns:a16="http://schemas.microsoft.com/office/drawing/2014/main" id="{4A05A658-93DB-4425-AA34-EB29AF83FA12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52" name="Forma libre: forma 51">
              <a:extLst>
                <a:ext uri="{FF2B5EF4-FFF2-40B4-BE49-F238E27FC236}">
                  <a16:creationId xmlns:a16="http://schemas.microsoft.com/office/drawing/2014/main" id="{D6D3F45D-4165-43BD-80A5-CA98C07F9F0F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</p:grpSp>
      <p:sp>
        <p:nvSpPr>
          <p:cNvPr id="26" name="Marco 25">
            <a:extLst>
              <a:ext uri="{FF2B5EF4-FFF2-40B4-BE49-F238E27FC236}">
                <a16:creationId xmlns:a16="http://schemas.microsoft.com/office/drawing/2014/main" id="{5E9E1FB9-A283-4319-B31A-56604A80DC18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2C3E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37992C85-D551-4BE1-9C7F-F1B1BAD8264B}"/>
              </a:ext>
            </a:extLst>
          </p:cNvPr>
          <p:cNvGrpSpPr/>
          <p:nvPr/>
        </p:nvGrpSpPr>
        <p:grpSpPr>
          <a:xfrm>
            <a:off x="2092378" y="1000110"/>
            <a:ext cx="8007245" cy="4891934"/>
            <a:chOff x="2636838" y="1353737"/>
            <a:chExt cx="6924674" cy="4230549"/>
          </a:xfrm>
        </p:grpSpPr>
        <p:graphicFrame>
          <p:nvGraphicFramePr>
            <p:cNvPr id="28" name="Diagrama 27">
              <a:extLst>
                <a:ext uri="{FF2B5EF4-FFF2-40B4-BE49-F238E27FC236}">
                  <a16:creationId xmlns:a16="http://schemas.microsoft.com/office/drawing/2014/main" id="{3C52F36B-B6A7-4225-B5DA-47E35FFA0DD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595487302"/>
                </p:ext>
              </p:extLst>
            </p:nvPr>
          </p:nvGraphicFramePr>
          <p:xfrm>
            <a:off x="2636838" y="2276311"/>
            <a:ext cx="6924674" cy="284591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36" name="Rectángulo 35">
              <a:extLst>
                <a:ext uri="{FF2B5EF4-FFF2-40B4-BE49-F238E27FC236}">
                  <a16:creationId xmlns:a16="http://schemas.microsoft.com/office/drawing/2014/main" id="{3351E607-89DC-4F07-86F7-349DCF1BEA1F}"/>
                </a:ext>
              </a:extLst>
            </p:cNvPr>
            <p:cNvSpPr/>
            <p:nvPr/>
          </p:nvSpPr>
          <p:spPr>
            <a:xfrm>
              <a:off x="4020061" y="1353737"/>
              <a:ext cx="4158227" cy="6763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s-ES" sz="3200" dirty="0">
                  <a:latin typeface="Open Sans "/>
                  <a:ea typeface="Open Sans bold" panose="020B0806030504020204" pitchFamily="34" charset="0"/>
                  <a:cs typeface="Open Sans bold" panose="020B0806030504020204" pitchFamily="34" charset="0"/>
                </a:rPr>
                <a:t>LÍNEAS DE INVESTIGACIÓN</a:t>
              </a:r>
            </a:p>
            <a:p>
              <a:pPr lvl="0" algn="ctr"/>
              <a:r>
                <a:rPr lang="es-ES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Surgen a partir de la determinación de:</a:t>
              </a:r>
              <a:endParaRPr lang="es-PE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38" name="Rectángulo 37">
              <a:extLst>
                <a:ext uri="{FF2B5EF4-FFF2-40B4-BE49-F238E27FC236}">
                  <a16:creationId xmlns:a16="http://schemas.microsoft.com/office/drawing/2014/main" id="{824521BC-00FC-4449-B42F-889F3D7D5DEE}"/>
                </a:ext>
              </a:extLst>
            </p:cNvPr>
            <p:cNvSpPr/>
            <p:nvPr/>
          </p:nvSpPr>
          <p:spPr>
            <a:xfrm>
              <a:off x="3369753" y="5264887"/>
              <a:ext cx="5452511" cy="3193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s-ES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Estudian hechos, fenómenos o acontecimientos de interés:</a:t>
              </a:r>
              <a:endParaRPr lang="es-PE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411956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6 Grupo">
            <a:extLst>
              <a:ext uri="{FF2B5EF4-FFF2-40B4-BE49-F238E27FC236}">
                <a16:creationId xmlns:a16="http://schemas.microsoft.com/office/drawing/2014/main" id="{62E23061-8985-4AB0-A05F-D1F98BFD0D41}"/>
              </a:ext>
            </a:extLst>
          </p:cNvPr>
          <p:cNvGrpSpPr/>
          <p:nvPr/>
        </p:nvGrpSpPr>
        <p:grpSpPr>
          <a:xfrm>
            <a:off x="5344898" y="1979514"/>
            <a:ext cx="1512000" cy="468000"/>
            <a:chOff x="2388123" y="-12380"/>
            <a:chExt cx="1319752" cy="491730"/>
          </a:xfrm>
          <a:solidFill>
            <a:srgbClr val="489DA4"/>
          </a:solidFill>
        </p:grpSpPr>
        <p:sp>
          <p:nvSpPr>
            <p:cNvPr id="24" name="7 Rectángulo redondeado">
              <a:extLst>
                <a:ext uri="{FF2B5EF4-FFF2-40B4-BE49-F238E27FC236}">
                  <a16:creationId xmlns:a16="http://schemas.microsoft.com/office/drawing/2014/main" id="{0CECAA5A-C934-417C-A68D-A80D27962F38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8 Rectángulo">
              <a:extLst>
                <a:ext uri="{FF2B5EF4-FFF2-40B4-BE49-F238E27FC236}">
                  <a16:creationId xmlns:a16="http://schemas.microsoft.com/office/drawing/2014/main" id="{32AC3E30-20D4-4B81-9C82-A36523DAA6A0}"/>
                </a:ext>
              </a:extLst>
            </p:cNvPr>
            <p:cNvSpPr/>
            <p:nvPr/>
          </p:nvSpPr>
          <p:spPr>
            <a:xfrm>
              <a:off x="2402115" y="-12380"/>
              <a:ext cx="1291768" cy="477738"/>
            </a:xfrm>
            <a:prstGeom prst="rect">
              <a:avLst/>
            </a:prstGeom>
            <a:no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Planteamiento de Hipótesis</a:t>
              </a:r>
            </a:p>
          </p:txBody>
        </p:sp>
      </p:grpSp>
      <p:grpSp>
        <p:nvGrpSpPr>
          <p:cNvPr id="26" name="9 Grupo">
            <a:extLst>
              <a:ext uri="{FF2B5EF4-FFF2-40B4-BE49-F238E27FC236}">
                <a16:creationId xmlns:a16="http://schemas.microsoft.com/office/drawing/2014/main" id="{7C2DAE99-2513-4B92-B785-986B7B551F54}"/>
              </a:ext>
            </a:extLst>
          </p:cNvPr>
          <p:cNvGrpSpPr/>
          <p:nvPr/>
        </p:nvGrpSpPr>
        <p:grpSpPr>
          <a:xfrm>
            <a:off x="7638180" y="3438383"/>
            <a:ext cx="1440000" cy="468000"/>
            <a:chOff x="2388123" y="1612"/>
            <a:chExt cx="1319752" cy="477738"/>
          </a:xfrm>
          <a:solidFill>
            <a:srgbClr val="489DA4"/>
          </a:solidFill>
        </p:grpSpPr>
        <p:sp>
          <p:nvSpPr>
            <p:cNvPr id="27" name="10 Rectángulo redondeado">
              <a:extLst>
                <a:ext uri="{FF2B5EF4-FFF2-40B4-BE49-F238E27FC236}">
                  <a16:creationId xmlns:a16="http://schemas.microsoft.com/office/drawing/2014/main" id="{D7BA8F42-58F4-4656-940D-CD11776A40FD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11 Rectángulo">
              <a:extLst>
                <a:ext uri="{FF2B5EF4-FFF2-40B4-BE49-F238E27FC236}">
                  <a16:creationId xmlns:a16="http://schemas.microsoft.com/office/drawing/2014/main" id="{C3F93A44-7E26-40BB-8E98-2A46391267E9}"/>
                </a:ext>
              </a:extLst>
            </p:cNvPr>
            <p:cNvSpPr/>
            <p:nvPr/>
          </p:nvSpPr>
          <p:spPr>
            <a:xfrm>
              <a:off x="2402115" y="15604"/>
              <a:ext cx="1291768" cy="44975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Nivel de significancia</a:t>
              </a:r>
            </a:p>
          </p:txBody>
        </p:sp>
      </p:grpSp>
      <p:grpSp>
        <p:nvGrpSpPr>
          <p:cNvPr id="29" name="12 Grupo">
            <a:extLst>
              <a:ext uri="{FF2B5EF4-FFF2-40B4-BE49-F238E27FC236}">
                <a16:creationId xmlns:a16="http://schemas.microsoft.com/office/drawing/2014/main" id="{DDE50770-2ACB-4A25-A296-369A5D38E0D3}"/>
              </a:ext>
            </a:extLst>
          </p:cNvPr>
          <p:cNvGrpSpPr/>
          <p:nvPr/>
        </p:nvGrpSpPr>
        <p:grpSpPr>
          <a:xfrm>
            <a:off x="6750530" y="5204750"/>
            <a:ext cx="1440000" cy="468000"/>
            <a:chOff x="2388123" y="1612"/>
            <a:chExt cx="1319752" cy="477738"/>
          </a:xfrm>
          <a:solidFill>
            <a:srgbClr val="489DA4"/>
          </a:solidFill>
        </p:grpSpPr>
        <p:sp>
          <p:nvSpPr>
            <p:cNvPr id="30" name="13 Rectángulo redondeado">
              <a:extLst>
                <a:ext uri="{FF2B5EF4-FFF2-40B4-BE49-F238E27FC236}">
                  <a16:creationId xmlns:a16="http://schemas.microsoft.com/office/drawing/2014/main" id="{5F9EC93E-7C32-42BF-B88F-2525A7652E89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14 Rectángulo">
              <a:extLst>
                <a:ext uri="{FF2B5EF4-FFF2-40B4-BE49-F238E27FC236}">
                  <a16:creationId xmlns:a16="http://schemas.microsoft.com/office/drawing/2014/main" id="{92685886-6BFB-4E7D-8475-4E08DE5DA326}"/>
                </a:ext>
              </a:extLst>
            </p:cNvPr>
            <p:cNvSpPr/>
            <p:nvPr/>
          </p:nvSpPr>
          <p:spPr>
            <a:xfrm>
              <a:off x="2402115" y="15604"/>
              <a:ext cx="1291768" cy="44975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Prueba estadística</a:t>
              </a:r>
            </a:p>
          </p:txBody>
        </p:sp>
      </p:grpSp>
      <p:grpSp>
        <p:nvGrpSpPr>
          <p:cNvPr id="32" name="15 Grupo">
            <a:extLst>
              <a:ext uri="{FF2B5EF4-FFF2-40B4-BE49-F238E27FC236}">
                <a16:creationId xmlns:a16="http://schemas.microsoft.com/office/drawing/2014/main" id="{54D25F92-84E3-4F39-B839-2C60A44FD10D}"/>
              </a:ext>
            </a:extLst>
          </p:cNvPr>
          <p:cNvGrpSpPr/>
          <p:nvPr/>
        </p:nvGrpSpPr>
        <p:grpSpPr>
          <a:xfrm>
            <a:off x="3857170" y="5180735"/>
            <a:ext cx="1440000" cy="468000"/>
            <a:chOff x="2388123" y="1612"/>
            <a:chExt cx="1319752" cy="477738"/>
          </a:xfrm>
          <a:solidFill>
            <a:srgbClr val="489DA4"/>
          </a:solidFill>
        </p:grpSpPr>
        <p:sp>
          <p:nvSpPr>
            <p:cNvPr id="33" name="16 Rectángulo redondeado">
              <a:extLst>
                <a:ext uri="{FF2B5EF4-FFF2-40B4-BE49-F238E27FC236}">
                  <a16:creationId xmlns:a16="http://schemas.microsoft.com/office/drawing/2014/main" id="{EA9279FD-A0A7-4036-8579-7057CE895007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17 Rectángulo">
              <a:extLst>
                <a:ext uri="{FF2B5EF4-FFF2-40B4-BE49-F238E27FC236}">
                  <a16:creationId xmlns:a16="http://schemas.microsoft.com/office/drawing/2014/main" id="{2F8001E5-9AAC-43AF-A8C3-A1280A4E1878}"/>
                </a:ext>
              </a:extLst>
            </p:cNvPr>
            <p:cNvSpPr/>
            <p:nvPr/>
          </p:nvSpPr>
          <p:spPr>
            <a:xfrm>
              <a:off x="2402115" y="15604"/>
              <a:ext cx="1291768" cy="44975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Calculo del </a:t>
              </a:r>
              <a:b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</a:br>
              <a: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p-valor</a:t>
              </a:r>
            </a:p>
          </p:txBody>
        </p:sp>
      </p:grpSp>
      <p:grpSp>
        <p:nvGrpSpPr>
          <p:cNvPr id="35" name="18 Grupo">
            <a:extLst>
              <a:ext uri="{FF2B5EF4-FFF2-40B4-BE49-F238E27FC236}">
                <a16:creationId xmlns:a16="http://schemas.microsoft.com/office/drawing/2014/main" id="{793EFDC6-E20F-4FFD-892A-7A15207B54C1}"/>
              </a:ext>
            </a:extLst>
          </p:cNvPr>
          <p:cNvGrpSpPr/>
          <p:nvPr/>
        </p:nvGrpSpPr>
        <p:grpSpPr>
          <a:xfrm>
            <a:off x="3209926" y="3427174"/>
            <a:ext cx="1440000" cy="468000"/>
            <a:chOff x="2388123" y="1612"/>
            <a:chExt cx="1319752" cy="477738"/>
          </a:xfrm>
          <a:solidFill>
            <a:srgbClr val="489DA4"/>
          </a:solidFill>
        </p:grpSpPr>
        <p:sp>
          <p:nvSpPr>
            <p:cNvPr id="36" name="20 Rectángulo redondeado">
              <a:extLst>
                <a:ext uri="{FF2B5EF4-FFF2-40B4-BE49-F238E27FC236}">
                  <a16:creationId xmlns:a16="http://schemas.microsoft.com/office/drawing/2014/main" id="{7A320FD3-ACA7-45E0-B9BF-738D8FD6DDD5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21 Rectángulo">
              <a:extLst>
                <a:ext uri="{FF2B5EF4-FFF2-40B4-BE49-F238E27FC236}">
                  <a16:creationId xmlns:a16="http://schemas.microsoft.com/office/drawing/2014/main" id="{B4BA46DA-E2CB-421F-A96F-653417FA8D36}"/>
                </a:ext>
              </a:extLst>
            </p:cNvPr>
            <p:cNvSpPr/>
            <p:nvPr/>
          </p:nvSpPr>
          <p:spPr>
            <a:xfrm>
              <a:off x="2402115" y="15604"/>
              <a:ext cx="1291768" cy="44975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Tomar una decisión</a:t>
              </a:r>
            </a:p>
          </p:txBody>
        </p:sp>
      </p:grpSp>
      <p:grpSp>
        <p:nvGrpSpPr>
          <p:cNvPr id="39" name="Gráfico 1">
            <a:extLst>
              <a:ext uri="{FF2B5EF4-FFF2-40B4-BE49-F238E27FC236}">
                <a16:creationId xmlns:a16="http://schemas.microsoft.com/office/drawing/2014/main" id="{BEF05A0B-8E40-415A-9E88-FE653703A62F}"/>
              </a:ext>
            </a:extLst>
          </p:cNvPr>
          <p:cNvGrpSpPr/>
          <p:nvPr/>
        </p:nvGrpSpPr>
        <p:grpSpPr>
          <a:xfrm>
            <a:off x="773327" y="671723"/>
            <a:ext cx="1279604" cy="1219149"/>
            <a:chOff x="3909622" y="4024806"/>
            <a:chExt cx="4347792" cy="4142385"/>
          </a:xfrm>
          <a:solidFill>
            <a:srgbClr val="002F33"/>
          </a:solidFill>
        </p:grpSpPr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32CAB2C5-6700-46C1-A224-7A7AE455169D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8281A112-530E-494C-B81B-6A9D02972887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0454DB4D-4847-432E-A046-B0C4711E0E1B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44A4F716-ABC2-40B0-A0DB-6BE8503D6195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4" name="Forma libre: forma 43">
              <a:extLst>
                <a:ext uri="{FF2B5EF4-FFF2-40B4-BE49-F238E27FC236}">
                  <a16:creationId xmlns:a16="http://schemas.microsoft.com/office/drawing/2014/main" id="{46910FEB-8D6D-4257-A172-30AB60F4C28B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9287DD30-014A-4519-94CE-B85E84D4DEC8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0CBCE873-46F0-404C-9076-1742C5CA4102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4A440103-766D-410A-AA19-C99045EF4141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8" name="Forma libre: forma 47">
              <a:extLst>
                <a:ext uri="{FF2B5EF4-FFF2-40B4-BE49-F238E27FC236}">
                  <a16:creationId xmlns:a16="http://schemas.microsoft.com/office/drawing/2014/main" id="{D7FD3575-B3F4-4C33-B251-40E0BB9A402C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9" name="Forma libre: forma 48">
              <a:extLst>
                <a:ext uri="{FF2B5EF4-FFF2-40B4-BE49-F238E27FC236}">
                  <a16:creationId xmlns:a16="http://schemas.microsoft.com/office/drawing/2014/main" id="{5DD64C05-538F-47C1-86BA-807636AA3758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0" name="Forma libre: forma 49">
              <a:extLst>
                <a:ext uri="{FF2B5EF4-FFF2-40B4-BE49-F238E27FC236}">
                  <a16:creationId xmlns:a16="http://schemas.microsoft.com/office/drawing/2014/main" id="{FCB1A85C-C8BB-409F-9128-6CF45208412B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1" name="Forma libre: forma 50">
              <a:extLst>
                <a:ext uri="{FF2B5EF4-FFF2-40B4-BE49-F238E27FC236}">
                  <a16:creationId xmlns:a16="http://schemas.microsoft.com/office/drawing/2014/main" id="{E4919221-0D69-4B8A-BCE4-1D7CB4BE896B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2" name="Forma libre: forma 51">
              <a:extLst>
                <a:ext uri="{FF2B5EF4-FFF2-40B4-BE49-F238E27FC236}">
                  <a16:creationId xmlns:a16="http://schemas.microsoft.com/office/drawing/2014/main" id="{54E3BE90-7840-4AB4-AB3C-43BBD582AE2E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3" name="Forma libre: forma 52">
              <a:extLst>
                <a:ext uri="{FF2B5EF4-FFF2-40B4-BE49-F238E27FC236}">
                  <a16:creationId xmlns:a16="http://schemas.microsoft.com/office/drawing/2014/main" id="{144E1F2C-6263-4B5C-97DF-FCB233349BBA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4" name="Forma libre: forma 53">
              <a:extLst>
                <a:ext uri="{FF2B5EF4-FFF2-40B4-BE49-F238E27FC236}">
                  <a16:creationId xmlns:a16="http://schemas.microsoft.com/office/drawing/2014/main" id="{C8E3AB81-22CE-47D9-95CC-0CC1A6A78C4F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id="{34ADE451-3C8B-4BB5-9487-3A44F63F353C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6" name="Forma libre: forma 55">
              <a:extLst>
                <a:ext uri="{FF2B5EF4-FFF2-40B4-BE49-F238E27FC236}">
                  <a16:creationId xmlns:a16="http://schemas.microsoft.com/office/drawing/2014/main" id="{86DC0982-64BB-46B9-9790-56E834FFE575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7" name="Forma libre: forma 56">
              <a:extLst>
                <a:ext uri="{FF2B5EF4-FFF2-40B4-BE49-F238E27FC236}">
                  <a16:creationId xmlns:a16="http://schemas.microsoft.com/office/drawing/2014/main" id="{D3D1373F-EDAD-49E1-B660-88D1DFE7FB20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</p:grpSp>
      <p:sp>
        <p:nvSpPr>
          <p:cNvPr id="58" name="Rectángulo 57">
            <a:extLst>
              <a:ext uri="{FF2B5EF4-FFF2-40B4-BE49-F238E27FC236}">
                <a16:creationId xmlns:a16="http://schemas.microsoft.com/office/drawing/2014/main" id="{CE137801-7FA8-414C-867A-03C5C837FF4E}"/>
              </a:ext>
            </a:extLst>
          </p:cNvPr>
          <p:cNvSpPr/>
          <p:nvPr/>
        </p:nvSpPr>
        <p:spPr>
          <a:xfrm>
            <a:off x="3437793" y="1346022"/>
            <a:ext cx="531106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EL RITUAL DE LA SIGNIFICANCIA ESTADÍSTICA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1D809FD-A5B8-4483-8CE6-C4B63808A8F4}"/>
              </a:ext>
            </a:extLst>
          </p:cNvPr>
          <p:cNvSpPr/>
          <p:nvPr/>
        </p:nvSpPr>
        <p:spPr>
          <a:xfrm>
            <a:off x="4734890" y="712529"/>
            <a:ext cx="2722220" cy="369332"/>
          </a:xfrm>
          <a:prstGeom prst="rect">
            <a:avLst/>
          </a:prstGeom>
          <a:solidFill>
            <a:srgbClr val="002F33"/>
          </a:solidFill>
        </p:spPr>
        <p:txBody>
          <a:bodyPr wrap="none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PRUEBA DE HIPÓTESIS</a:t>
            </a: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3C76E213-E1FD-09EA-E07A-48E7C4FD1EC9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002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  <p:pic>
        <p:nvPicPr>
          <p:cNvPr id="59" name="Gráfico 58">
            <a:extLst>
              <a:ext uri="{FF2B5EF4-FFF2-40B4-BE49-F238E27FC236}">
                <a16:creationId xmlns:a16="http://schemas.microsoft.com/office/drawing/2014/main" id="{4766E869-1BE0-4D55-BF28-18880CB64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0913" y="2538694"/>
            <a:ext cx="2670722" cy="267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8403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6 Grupo">
            <a:extLst>
              <a:ext uri="{FF2B5EF4-FFF2-40B4-BE49-F238E27FC236}">
                <a16:creationId xmlns:a16="http://schemas.microsoft.com/office/drawing/2014/main" id="{21E2B81B-16D6-41DD-8734-66B010497786}"/>
              </a:ext>
            </a:extLst>
          </p:cNvPr>
          <p:cNvGrpSpPr/>
          <p:nvPr/>
        </p:nvGrpSpPr>
        <p:grpSpPr>
          <a:xfrm>
            <a:off x="5344898" y="1979514"/>
            <a:ext cx="1512000" cy="468000"/>
            <a:chOff x="2388123" y="-12380"/>
            <a:chExt cx="1319752" cy="491730"/>
          </a:xfrm>
          <a:solidFill>
            <a:srgbClr val="8BBC00"/>
          </a:solidFill>
        </p:grpSpPr>
        <p:sp>
          <p:nvSpPr>
            <p:cNvPr id="29" name="7 Rectángulo redondeado">
              <a:extLst>
                <a:ext uri="{FF2B5EF4-FFF2-40B4-BE49-F238E27FC236}">
                  <a16:creationId xmlns:a16="http://schemas.microsoft.com/office/drawing/2014/main" id="{1ECA8E26-B580-4C95-A52E-DE3C9A8B378C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8 Rectángulo">
              <a:extLst>
                <a:ext uri="{FF2B5EF4-FFF2-40B4-BE49-F238E27FC236}">
                  <a16:creationId xmlns:a16="http://schemas.microsoft.com/office/drawing/2014/main" id="{3AC25B6B-F6B1-4CF0-95C2-F6A0E489C3D4}"/>
                </a:ext>
              </a:extLst>
            </p:cNvPr>
            <p:cNvSpPr/>
            <p:nvPr/>
          </p:nvSpPr>
          <p:spPr>
            <a:xfrm>
              <a:off x="2402115" y="-12380"/>
              <a:ext cx="1291768" cy="477738"/>
            </a:xfrm>
            <a:prstGeom prst="rect">
              <a:avLst/>
            </a:prstGeom>
            <a:no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Planteamiento de Hipótesis</a:t>
              </a:r>
            </a:p>
          </p:txBody>
        </p:sp>
      </p:grpSp>
      <p:grpSp>
        <p:nvGrpSpPr>
          <p:cNvPr id="31" name="9 Grupo">
            <a:extLst>
              <a:ext uri="{FF2B5EF4-FFF2-40B4-BE49-F238E27FC236}">
                <a16:creationId xmlns:a16="http://schemas.microsoft.com/office/drawing/2014/main" id="{A5509BC7-798A-4E7E-8CD1-E55234BE3470}"/>
              </a:ext>
            </a:extLst>
          </p:cNvPr>
          <p:cNvGrpSpPr/>
          <p:nvPr/>
        </p:nvGrpSpPr>
        <p:grpSpPr>
          <a:xfrm>
            <a:off x="7638180" y="3438383"/>
            <a:ext cx="1440000" cy="468000"/>
            <a:chOff x="2388123" y="1612"/>
            <a:chExt cx="1319752" cy="477738"/>
          </a:xfrm>
          <a:solidFill>
            <a:srgbClr val="489DA4"/>
          </a:solidFill>
        </p:grpSpPr>
        <p:sp>
          <p:nvSpPr>
            <p:cNvPr id="32" name="10 Rectángulo redondeado">
              <a:extLst>
                <a:ext uri="{FF2B5EF4-FFF2-40B4-BE49-F238E27FC236}">
                  <a16:creationId xmlns:a16="http://schemas.microsoft.com/office/drawing/2014/main" id="{491583F7-539C-49E5-9710-D106E6F73BE6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11 Rectángulo">
              <a:extLst>
                <a:ext uri="{FF2B5EF4-FFF2-40B4-BE49-F238E27FC236}">
                  <a16:creationId xmlns:a16="http://schemas.microsoft.com/office/drawing/2014/main" id="{90373518-1E59-4F19-B2D9-7C0204FC12AB}"/>
                </a:ext>
              </a:extLst>
            </p:cNvPr>
            <p:cNvSpPr/>
            <p:nvPr/>
          </p:nvSpPr>
          <p:spPr>
            <a:xfrm>
              <a:off x="2402115" y="15604"/>
              <a:ext cx="1291768" cy="44975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Nivel de significancia</a:t>
              </a:r>
            </a:p>
          </p:txBody>
        </p:sp>
      </p:grpSp>
      <p:grpSp>
        <p:nvGrpSpPr>
          <p:cNvPr id="34" name="12 Grupo">
            <a:extLst>
              <a:ext uri="{FF2B5EF4-FFF2-40B4-BE49-F238E27FC236}">
                <a16:creationId xmlns:a16="http://schemas.microsoft.com/office/drawing/2014/main" id="{22889443-1E2A-4FBF-9EFF-DC539FB1F9A0}"/>
              </a:ext>
            </a:extLst>
          </p:cNvPr>
          <p:cNvGrpSpPr/>
          <p:nvPr/>
        </p:nvGrpSpPr>
        <p:grpSpPr>
          <a:xfrm>
            <a:off x="6750530" y="5204750"/>
            <a:ext cx="1440000" cy="468000"/>
            <a:chOff x="2388123" y="1612"/>
            <a:chExt cx="1319752" cy="477738"/>
          </a:xfrm>
          <a:solidFill>
            <a:srgbClr val="489DA4"/>
          </a:solidFill>
        </p:grpSpPr>
        <p:sp>
          <p:nvSpPr>
            <p:cNvPr id="35" name="13 Rectángulo redondeado">
              <a:extLst>
                <a:ext uri="{FF2B5EF4-FFF2-40B4-BE49-F238E27FC236}">
                  <a16:creationId xmlns:a16="http://schemas.microsoft.com/office/drawing/2014/main" id="{6435061C-D66D-4696-A39C-438D40E92C62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14 Rectángulo">
              <a:extLst>
                <a:ext uri="{FF2B5EF4-FFF2-40B4-BE49-F238E27FC236}">
                  <a16:creationId xmlns:a16="http://schemas.microsoft.com/office/drawing/2014/main" id="{EA438D30-1ABC-4275-A657-E6891124FE2E}"/>
                </a:ext>
              </a:extLst>
            </p:cNvPr>
            <p:cNvSpPr/>
            <p:nvPr/>
          </p:nvSpPr>
          <p:spPr>
            <a:xfrm>
              <a:off x="2402115" y="15604"/>
              <a:ext cx="1291768" cy="44975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Prueba estadística</a:t>
              </a:r>
            </a:p>
          </p:txBody>
        </p:sp>
      </p:grpSp>
      <p:grpSp>
        <p:nvGrpSpPr>
          <p:cNvPr id="37" name="15 Grupo">
            <a:extLst>
              <a:ext uri="{FF2B5EF4-FFF2-40B4-BE49-F238E27FC236}">
                <a16:creationId xmlns:a16="http://schemas.microsoft.com/office/drawing/2014/main" id="{80CEAF7B-C769-46FD-BBDA-0BA0F268DDED}"/>
              </a:ext>
            </a:extLst>
          </p:cNvPr>
          <p:cNvGrpSpPr/>
          <p:nvPr/>
        </p:nvGrpSpPr>
        <p:grpSpPr>
          <a:xfrm>
            <a:off x="3857170" y="5180735"/>
            <a:ext cx="1440000" cy="468000"/>
            <a:chOff x="2388123" y="1612"/>
            <a:chExt cx="1319752" cy="477738"/>
          </a:xfrm>
          <a:solidFill>
            <a:srgbClr val="489DA4"/>
          </a:solidFill>
        </p:grpSpPr>
        <p:sp>
          <p:nvSpPr>
            <p:cNvPr id="38" name="16 Rectángulo redondeado">
              <a:extLst>
                <a:ext uri="{FF2B5EF4-FFF2-40B4-BE49-F238E27FC236}">
                  <a16:creationId xmlns:a16="http://schemas.microsoft.com/office/drawing/2014/main" id="{0739AC07-7FFF-4D7A-813F-C8664C203C95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17 Rectángulo">
              <a:extLst>
                <a:ext uri="{FF2B5EF4-FFF2-40B4-BE49-F238E27FC236}">
                  <a16:creationId xmlns:a16="http://schemas.microsoft.com/office/drawing/2014/main" id="{3AEC6B75-9A3A-4F81-A8EE-94B48BEDF7C0}"/>
                </a:ext>
              </a:extLst>
            </p:cNvPr>
            <p:cNvSpPr/>
            <p:nvPr/>
          </p:nvSpPr>
          <p:spPr>
            <a:xfrm>
              <a:off x="2402115" y="15604"/>
              <a:ext cx="1291768" cy="44975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Calculo del </a:t>
              </a:r>
              <a:b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</a:br>
              <a: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p-valor</a:t>
              </a:r>
            </a:p>
          </p:txBody>
        </p:sp>
      </p:grpSp>
      <p:grpSp>
        <p:nvGrpSpPr>
          <p:cNvPr id="40" name="18 Grupo">
            <a:extLst>
              <a:ext uri="{FF2B5EF4-FFF2-40B4-BE49-F238E27FC236}">
                <a16:creationId xmlns:a16="http://schemas.microsoft.com/office/drawing/2014/main" id="{C7875ACC-D252-4E7F-ACE6-291BC9BCC469}"/>
              </a:ext>
            </a:extLst>
          </p:cNvPr>
          <p:cNvGrpSpPr/>
          <p:nvPr/>
        </p:nvGrpSpPr>
        <p:grpSpPr>
          <a:xfrm>
            <a:off x="3209926" y="3427174"/>
            <a:ext cx="1440000" cy="468000"/>
            <a:chOff x="2388123" y="1612"/>
            <a:chExt cx="1319752" cy="477738"/>
          </a:xfrm>
          <a:solidFill>
            <a:srgbClr val="489DA4"/>
          </a:solidFill>
        </p:grpSpPr>
        <p:sp>
          <p:nvSpPr>
            <p:cNvPr id="41" name="20 Rectángulo redondeado">
              <a:extLst>
                <a:ext uri="{FF2B5EF4-FFF2-40B4-BE49-F238E27FC236}">
                  <a16:creationId xmlns:a16="http://schemas.microsoft.com/office/drawing/2014/main" id="{75FD49B4-6E3F-44E7-90BF-D924C1B5925C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21 Rectángulo">
              <a:extLst>
                <a:ext uri="{FF2B5EF4-FFF2-40B4-BE49-F238E27FC236}">
                  <a16:creationId xmlns:a16="http://schemas.microsoft.com/office/drawing/2014/main" id="{A906B99F-1B23-4448-870D-B03643E9CF13}"/>
                </a:ext>
              </a:extLst>
            </p:cNvPr>
            <p:cNvSpPr/>
            <p:nvPr/>
          </p:nvSpPr>
          <p:spPr>
            <a:xfrm>
              <a:off x="2402115" y="15604"/>
              <a:ext cx="1291768" cy="44975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Tomar una decisión</a:t>
              </a:r>
            </a:p>
          </p:txBody>
        </p:sp>
      </p:grpSp>
      <p:grpSp>
        <p:nvGrpSpPr>
          <p:cNvPr id="65" name="Gráfico 1">
            <a:extLst>
              <a:ext uri="{FF2B5EF4-FFF2-40B4-BE49-F238E27FC236}">
                <a16:creationId xmlns:a16="http://schemas.microsoft.com/office/drawing/2014/main" id="{509B7CA4-8F66-47D2-AB49-42EBEC376EE7}"/>
              </a:ext>
            </a:extLst>
          </p:cNvPr>
          <p:cNvGrpSpPr/>
          <p:nvPr/>
        </p:nvGrpSpPr>
        <p:grpSpPr>
          <a:xfrm>
            <a:off x="773327" y="671723"/>
            <a:ext cx="1279604" cy="1219149"/>
            <a:chOff x="3909622" y="4024806"/>
            <a:chExt cx="4347792" cy="4142385"/>
          </a:xfrm>
          <a:solidFill>
            <a:srgbClr val="002F33"/>
          </a:solidFill>
        </p:grpSpPr>
        <p:sp>
          <p:nvSpPr>
            <p:cNvPr id="66" name="Forma libre: forma 65">
              <a:extLst>
                <a:ext uri="{FF2B5EF4-FFF2-40B4-BE49-F238E27FC236}">
                  <a16:creationId xmlns:a16="http://schemas.microsoft.com/office/drawing/2014/main" id="{B2630482-6590-4D46-AB6C-E56039FA37B9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7" name="Forma libre: forma 66">
              <a:extLst>
                <a:ext uri="{FF2B5EF4-FFF2-40B4-BE49-F238E27FC236}">
                  <a16:creationId xmlns:a16="http://schemas.microsoft.com/office/drawing/2014/main" id="{3D8D7C25-7C1F-48C7-BB1E-524A5F7FFCCB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8" name="Forma libre: forma 67">
              <a:extLst>
                <a:ext uri="{FF2B5EF4-FFF2-40B4-BE49-F238E27FC236}">
                  <a16:creationId xmlns:a16="http://schemas.microsoft.com/office/drawing/2014/main" id="{C3C1BE58-4866-44D4-9661-14A6502E93E8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9" name="Forma libre: forma 68">
              <a:extLst>
                <a:ext uri="{FF2B5EF4-FFF2-40B4-BE49-F238E27FC236}">
                  <a16:creationId xmlns:a16="http://schemas.microsoft.com/office/drawing/2014/main" id="{7DC4B22B-0BE4-4B98-8D7B-E857831F1DD5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70" name="Forma libre: forma 69">
              <a:extLst>
                <a:ext uri="{FF2B5EF4-FFF2-40B4-BE49-F238E27FC236}">
                  <a16:creationId xmlns:a16="http://schemas.microsoft.com/office/drawing/2014/main" id="{AA0B0FCD-D403-4CC8-88AB-A25AE6575C6F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71" name="Forma libre: forma 70">
              <a:extLst>
                <a:ext uri="{FF2B5EF4-FFF2-40B4-BE49-F238E27FC236}">
                  <a16:creationId xmlns:a16="http://schemas.microsoft.com/office/drawing/2014/main" id="{6725F6A7-1FA0-403B-BB4F-7C040956373A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72" name="Forma libre: forma 71">
              <a:extLst>
                <a:ext uri="{FF2B5EF4-FFF2-40B4-BE49-F238E27FC236}">
                  <a16:creationId xmlns:a16="http://schemas.microsoft.com/office/drawing/2014/main" id="{D7E01CE3-763C-4AF3-9BE7-919705144139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73" name="Forma libre: forma 72">
              <a:extLst>
                <a:ext uri="{FF2B5EF4-FFF2-40B4-BE49-F238E27FC236}">
                  <a16:creationId xmlns:a16="http://schemas.microsoft.com/office/drawing/2014/main" id="{CCC99FAB-62B8-4418-81C6-E93E5F88CF70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0352FEA6-389E-4500-B6EB-39F76222E19A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02177AE2-6EA4-430F-A4F2-B120BCA07465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9CD515DA-B9F5-4C5C-B937-3586099772FE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69810FAD-4539-49B8-B247-F8B48477B1B0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709187DA-710B-4687-A55A-F6CCAF89985C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24250EE2-FD05-405D-B89F-BFF418FBA329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A0ED397D-4DDE-4018-A829-B233605425F4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A6F4DA0C-0A17-4E77-A327-F95C85D1BAB3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C70FDD10-67FC-4BC2-AB49-B63F52DF438C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800161CD-595A-4268-A451-1D53F8887B18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</p:grpSp>
      <p:sp>
        <p:nvSpPr>
          <p:cNvPr id="84" name="Rectángulo 83">
            <a:extLst>
              <a:ext uri="{FF2B5EF4-FFF2-40B4-BE49-F238E27FC236}">
                <a16:creationId xmlns:a16="http://schemas.microsoft.com/office/drawing/2014/main" id="{B1FFE891-0423-4A4F-9433-494F05C8911B}"/>
              </a:ext>
            </a:extLst>
          </p:cNvPr>
          <p:cNvSpPr/>
          <p:nvPr/>
        </p:nvSpPr>
        <p:spPr>
          <a:xfrm>
            <a:off x="7246112" y="1432738"/>
            <a:ext cx="40585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1. PLANTEAMIENTO DE HIPÓTESIS</a:t>
            </a:r>
          </a:p>
        </p:txBody>
      </p:sp>
      <p:sp>
        <p:nvSpPr>
          <p:cNvPr id="85" name="Rectángulo 84">
            <a:extLst>
              <a:ext uri="{FF2B5EF4-FFF2-40B4-BE49-F238E27FC236}">
                <a16:creationId xmlns:a16="http://schemas.microsoft.com/office/drawing/2014/main" id="{F7B15BFF-1B07-4E84-8083-67C3E80517FF}"/>
              </a:ext>
            </a:extLst>
          </p:cNvPr>
          <p:cNvSpPr/>
          <p:nvPr/>
        </p:nvSpPr>
        <p:spPr>
          <a:xfrm>
            <a:off x="4734890" y="712529"/>
            <a:ext cx="2722220" cy="369332"/>
          </a:xfrm>
          <a:prstGeom prst="rect">
            <a:avLst/>
          </a:prstGeom>
          <a:solidFill>
            <a:srgbClr val="002F33"/>
          </a:solidFill>
        </p:spPr>
        <p:txBody>
          <a:bodyPr wrap="none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PRUEBA DE HIPÓTESIS</a:t>
            </a:r>
          </a:p>
        </p:txBody>
      </p:sp>
      <p:sp>
        <p:nvSpPr>
          <p:cNvPr id="86" name="Rectángulo 85">
            <a:extLst>
              <a:ext uri="{FF2B5EF4-FFF2-40B4-BE49-F238E27FC236}">
                <a16:creationId xmlns:a16="http://schemas.microsoft.com/office/drawing/2014/main" id="{D822800B-BC60-4A49-AEF7-EC399C17D0A1}"/>
              </a:ext>
            </a:extLst>
          </p:cNvPr>
          <p:cNvSpPr/>
          <p:nvPr/>
        </p:nvSpPr>
        <p:spPr>
          <a:xfrm>
            <a:off x="7333316" y="1878913"/>
            <a:ext cx="2737033" cy="646331"/>
          </a:xfrm>
          <a:prstGeom prst="rect">
            <a:avLst/>
          </a:prstGeom>
          <a:solidFill>
            <a:srgbClr val="8BBC00"/>
          </a:solidFill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Ho: Hipótesis Nula</a:t>
            </a:r>
          </a:p>
          <a:p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H1: Hipótesis Alterna</a:t>
            </a: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229786AA-097C-C70C-0F87-6CD7836FE4A7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002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  <p:pic>
        <p:nvPicPr>
          <p:cNvPr id="43" name="Gráfico 42">
            <a:extLst>
              <a:ext uri="{FF2B5EF4-FFF2-40B4-BE49-F238E27FC236}">
                <a16:creationId xmlns:a16="http://schemas.microsoft.com/office/drawing/2014/main" id="{34678288-497E-4535-81BB-780E811FB7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0913" y="2538694"/>
            <a:ext cx="2670722" cy="267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6320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adroTexto 1"/>
          <p:cNvSpPr txBox="1">
            <a:spLocks noChangeArrowheads="1"/>
          </p:cNvSpPr>
          <p:nvPr/>
        </p:nvSpPr>
        <p:spPr bwMode="auto">
          <a:xfrm>
            <a:off x="7638864" y="2810912"/>
            <a:ext cx="2606804" cy="461665"/>
          </a:xfrm>
          <a:prstGeom prst="rect">
            <a:avLst/>
          </a:prstGeom>
          <a:solidFill>
            <a:srgbClr val="FF9C01"/>
          </a:soli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sz="2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Alfa = 5% = 0,05</a:t>
            </a:r>
          </a:p>
        </p:txBody>
      </p:sp>
      <p:grpSp>
        <p:nvGrpSpPr>
          <p:cNvPr id="26" name="6 Grupo">
            <a:extLst>
              <a:ext uri="{FF2B5EF4-FFF2-40B4-BE49-F238E27FC236}">
                <a16:creationId xmlns:a16="http://schemas.microsoft.com/office/drawing/2014/main" id="{A533D02B-9189-403D-83D4-AEDCD4A80C96}"/>
              </a:ext>
            </a:extLst>
          </p:cNvPr>
          <p:cNvGrpSpPr/>
          <p:nvPr/>
        </p:nvGrpSpPr>
        <p:grpSpPr>
          <a:xfrm>
            <a:off x="5344898" y="1979514"/>
            <a:ext cx="1512000" cy="468000"/>
            <a:chOff x="2388123" y="-12380"/>
            <a:chExt cx="1319752" cy="491730"/>
          </a:xfrm>
          <a:solidFill>
            <a:srgbClr val="489DA4"/>
          </a:solidFill>
        </p:grpSpPr>
        <p:sp>
          <p:nvSpPr>
            <p:cNvPr id="27" name="7 Rectángulo redondeado">
              <a:extLst>
                <a:ext uri="{FF2B5EF4-FFF2-40B4-BE49-F238E27FC236}">
                  <a16:creationId xmlns:a16="http://schemas.microsoft.com/office/drawing/2014/main" id="{65847343-8A38-40E0-9176-C89F937DBF3D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8 Rectángulo">
              <a:extLst>
                <a:ext uri="{FF2B5EF4-FFF2-40B4-BE49-F238E27FC236}">
                  <a16:creationId xmlns:a16="http://schemas.microsoft.com/office/drawing/2014/main" id="{2FC26179-2BED-4A4A-9C69-74DFC451872D}"/>
                </a:ext>
              </a:extLst>
            </p:cNvPr>
            <p:cNvSpPr/>
            <p:nvPr/>
          </p:nvSpPr>
          <p:spPr>
            <a:xfrm>
              <a:off x="2402115" y="-12380"/>
              <a:ext cx="1291768" cy="477738"/>
            </a:xfrm>
            <a:prstGeom prst="rect">
              <a:avLst/>
            </a:prstGeom>
            <a:no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Planteamiento de Hipótesis</a:t>
              </a:r>
            </a:p>
          </p:txBody>
        </p:sp>
      </p:grpSp>
      <p:grpSp>
        <p:nvGrpSpPr>
          <p:cNvPr id="29" name="9 Grupo">
            <a:extLst>
              <a:ext uri="{FF2B5EF4-FFF2-40B4-BE49-F238E27FC236}">
                <a16:creationId xmlns:a16="http://schemas.microsoft.com/office/drawing/2014/main" id="{E6FB78E4-F505-4E2B-B459-DAFADDAF39FB}"/>
              </a:ext>
            </a:extLst>
          </p:cNvPr>
          <p:cNvGrpSpPr/>
          <p:nvPr/>
        </p:nvGrpSpPr>
        <p:grpSpPr>
          <a:xfrm>
            <a:off x="7638180" y="3438383"/>
            <a:ext cx="1440000" cy="468000"/>
            <a:chOff x="2388123" y="1612"/>
            <a:chExt cx="1319752" cy="477738"/>
          </a:xfrm>
          <a:solidFill>
            <a:srgbClr val="FF9C01"/>
          </a:solidFill>
        </p:grpSpPr>
        <p:sp>
          <p:nvSpPr>
            <p:cNvPr id="30" name="10 Rectángulo redondeado">
              <a:extLst>
                <a:ext uri="{FF2B5EF4-FFF2-40B4-BE49-F238E27FC236}">
                  <a16:creationId xmlns:a16="http://schemas.microsoft.com/office/drawing/2014/main" id="{3E5117BE-0E0C-4382-8372-573822644105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11 Rectángulo">
              <a:extLst>
                <a:ext uri="{FF2B5EF4-FFF2-40B4-BE49-F238E27FC236}">
                  <a16:creationId xmlns:a16="http://schemas.microsoft.com/office/drawing/2014/main" id="{B5F7E668-D2D5-45EA-89EA-0299C7E34720}"/>
                </a:ext>
              </a:extLst>
            </p:cNvPr>
            <p:cNvSpPr/>
            <p:nvPr/>
          </p:nvSpPr>
          <p:spPr>
            <a:xfrm>
              <a:off x="2402115" y="15604"/>
              <a:ext cx="1291768" cy="44975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Nivel de significancia</a:t>
              </a:r>
            </a:p>
          </p:txBody>
        </p:sp>
      </p:grpSp>
      <p:grpSp>
        <p:nvGrpSpPr>
          <p:cNvPr id="32" name="12 Grupo">
            <a:extLst>
              <a:ext uri="{FF2B5EF4-FFF2-40B4-BE49-F238E27FC236}">
                <a16:creationId xmlns:a16="http://schemas.microsoft.com/office/drawing/2014/main" id="{E03D3B42-47A7-4435-9745-FC43D03367A7}"/>
              </a:ext>
            </a:extLst>
          </p:cNvPr>
          <p:cNvGrpSpPr/>
          <p:nvPr/>
        </p:nvGrpSpPr>
        <p:grpSpPr>
          <a:xfrm>
            <a:off x="6750530" y="5204750"/>
            <a:ext cx="1440000" cy="468000"/>
            <a:chOff x="2388123" y="1612"/>
            <a:chExt cx="1319752" cy="477738"/>
          </a:xfrm>
          <a:solidFill>
            <a:srgbClr val="489DA4"/>
          </a:solidFill>
        </p:grpSpPr>
        <p:sp>
          <p:nvSpPr>
            <p:cNvPr id="33" name="13 Rectángulo redondeado">
              <a:extLst>
                <a:ext uri="{FF2B5EF4-FFF2-40B4-BE49-F238E27FC236}">
                  <a16:creationId xmlns:a16="http://schemas.microsoft.com/office/drawing/2014/main" id="{98DA40B9-D2FF-4288-A18C-46433E42B024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14 Rectángulo">
              <a:extLst>
                <a:ext uri="{FF2B5EF4-FFF2-40B4-BE49-F238E27FC236}">
                  <a16:creationId xmlns:a16="http://schemas.microsoft.com/office/drawing/2014/main" id="{3AF708CC-AFF3-439F-A854-A46DA89C2F9C}"/>
                </a:ext>
              </a:extLst>
            </p:cNvPr>
            <p:cNvSpPr/>
            <p:nvPr/>
          </p:nvSpPr>
          <p:spPr>
            <a:xfrm>
              <a:off x="2402115" y="15604"/>
              <a:ext cx="1291768" cy="44975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Prueba estadística</a:t>
              </a:r>
            </a:p>
          </p:txBody>
        </p:sp>
      </p:grpSp>
      <p:grpSp>
        <p:nvGrpSpPr>
          <p:cNvPr id="35" name="15 Grupo">
            <a:extLst>
              <a:ext uri="{FF2B5EF4-FFF2-40B4-BE49-F238E27FC236}">
                <a16:creationId xmlns:a16="http://schemas.microsoft.com/office/drawing/2014/main" id="{3478B430-F290-4A7C-8D66-8293DE5C4635}"/>
              </a:ext>
            </a:extLst>
          </p:cNvPr>
          <p:cNvGrpSpPr/>
          <p:nvPr/>
        </p:nvGrpSpPr>
        <p:grpSpPr>
          <a:xfrm>
            <a:off x="3857170" y="5180735"/>
            <a:ext cx="1440000" cy="468000"/>
            <a:chOff x="2388123" y="1612"/>
            <a:chExt cx="1319752" cy="477738"/>
          </a:xfrm>
          <a:solidFill>
            <a:srgbClr val="489DA4"/>
          </a:solidFill>
        </p:grpSpPr>
        <p:sp>
          <p:nvSpPr>
            <p:cNvPr id="36" name="16 Rectángulo redondeado">
              <a:extLst>
                <a:ext uri="{FF2B5EF4-FFF2-40B4-BE49-F238E27FC236}">
                  <a16:creationId xmlns:a16="http://schemas.microsoft.com/office/drawing/2014/main" id="{2F40DC0D-C359-4DC0-86FD-7B4737F16501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17 Rectángulo">
              <a:extLst>
                <a:ext uri="{FF2B5EF4-FFF2-40B4-BE49-F238E27FC236}">
                  <a16:creationId xmlns:a16="http://schemas.microsoft.com/office/drawing/2014/main" id="{7AFF84C0-4730-466B-9E5A-DF417A16619E}"/>
                </a:ext>
              </a:extLst>
            </p:cNvPr>
            <p:cNvSpPr/>
            <p:nvPr/>
          </p:nvSpPr>
          <p:spPr>
            <a:xfrm>
              <a:off x="2402115" y="15604"/>
              <a:ext cx="1291768" cy="44975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Calculo del </a:t>
              </a:r>
              <a:b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</a:br>
              <a: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p-valor</a:t>
              </a:r>
            </a:p>
          </p:txBody>
        </p:sp>
      </p:grpSp>
      <p:grpSp>
        <p:nvGrpSpPr>
          <p:cNvPr id="38" name="18 Grupo">
            <a:extLst>
              <a:ext uri="{FF2B5EF4-FFF2-40B4-BE49-F238E27FC236}">
                <a16:creationId xmlns:a16="http://schemas.microsoft.com/office/drawing/2014/main" id="{C4EF98C3-C8CE-4CCE-B2DE-64F36456B3FB}"/>
              </a:ext>
            </a:extLst>
          </p:cNvPr>
          <p:cNvGrpSpPr/>
          <p:nvPr/>
        </p:nvGrpSpPr>
        <p:grpSpPr>
          <a:xfrm>
            <a:off x="3209926" y="3427174"/>
            <a:ext cx="1440000" cy="468000"/>
            <a:chOff x="2388123" y="1612"/>
            <a:chExt cx="1319752" cy="477738"/>
          </a:xfrm>
          <a:solidFill>
            <a:srgbClr val="489DA4"/>
          </a:solidFill>
        </p:grpSpPr>
        <p:sp>
          <p:nvSpPr>
            <p:cNvPr id="39" name="20 Rectángulo redondeado">
              <a:extLst>
                <a:ext uri="{FF2B5EF4-FFF2-40B4-BE49-F238E27FC236}">
                  <a16:creationId xmlns:a16="http://schemas.microsoft.com/office/drawing/2014/main" id="{2E4A740A-BBE3-4BC4-B636-397AD7BA7861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21 Rectángulo">
              <a:extLst>
                <a:ext uri="{FF2B5EF4-FFF2-40B4-BE49-F238E27FC236}">
                  <a16:creationId xmlns:a16="http://schemas.microsoft.com/office/drawing/2014/main" id="{AF33CF6A-8E78-4143-8795-2F6BDA1F92FC}"/>
                </a:ext>
              </a:extLst>
            </p:cNvPr>
            <p:cNvSpPr/>
            <p:nvPr/>
          </p:nvSpPr>
          <p:spPr>
            <a:xfrm>
              <a:off x="2402115" y="15604"/>
              <a:ext cx="1291768" cy="44975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Tomar una decisión</a:t>
              </a:r>
            </a:p>
          </p:txBody>
        </p:sp>
      </p:grpSp>
      <p:grpSp>
        <p:nvGrpSpPr>
          <p:cNvPr id="41" name="Gráfico 1">
            <a:extLst>
              <a:ext uri="{FF2B5EF4-FFF2-40B4-BE49-F238E27FC236}">
                <a16:creationId xmlns:a16="http://schemas.microsoft.com/office/drawing/2014/main" id="{34ABFBC8-77A6-444E-AB47-41E004757587}"/>
              </a:ext>
            </a:extLst>
          </p:cNvPr>
          <p:cNvGrpSpPr/>
          <p:nvPr/>
        </p:nvGrpSpPr>
        <p:grpSpPr>
          <a:xfrm>
            <a:off x="773327" y="671723"/>
            <a:ext cx="1279604" cy="1219149"/>
            <a:chOff x="3909622" y="4024806"/>
            <a:chExt cx="4347792" cy="4142385"/>
          </a:xfrm>
          <a:solidFill>
            <a:srgbClr val="002F33"/>
          </a:solidFill>
        </p:grpSpPr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B2E2B55A-8B8C-44D7-971A-1ABB9CA36694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3E546AD6-9CFE-4A72-B036-B8191B8FF77A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4" name="Forma libre: forma 43">
              <a:extLst>
                <a:ext uri="{FF2B5EF4-FFF2-40B4-BE49-F238E27FC236}">
                  <a16:creationId xmlns:a16="http://schemas.microsoft.com/office/drawing/2014/main" id="{EC7242ED-B62A-46B0-BA11-1BF013CF628E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D4AD293F-1BBE-492D-BB3F-C2784E2F1C32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F3EC4EF3-ED39-4450-9421-2A83C3D33603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E7473147-ACB5-484C-9EDE-02965C1DA6BA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8" name="Forma libre: forma 47">
              <a:extLst>
                <a:ext uri="{FF2B5EF4-FFF2-40B4-BE49-F238E27FC236}">
                  <a16:creationId xmlns:a16="http://schemas.microsoft.com/office/drawing/2014/main" id="{D9ADE25A-C652-45B3-B353-EAB4D7F8E188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9" name="Forma libre: forma 48">
              <a:extLst>
                <a:ext uri="{FF2B5EF4-FFF2-40B4-BE49-F238E27FC236}">
                  <a16:creationId xmlns:a16="http://schemas.microsoft.com/office/drawing/2014/main" id="{F49F68B6-8D1E-4FA0-AF7B-EC455B5226A7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0" name="Forma libre: forma 49">
              <a:extLst>
                <a:ext uri="{FF2B5EF4-FFF2-40B4-BE49-F238E27FC236}">
                  <a16:creationId xmlns:a16="http://schemas.microsoft.com/office/drawing/2014/main" id="{932C2E44-ADA4-457E-86D6-ABAB0263CFD3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1" name="Forma libre: forma 50">
              <a:extLst>
                <a:ext uri="{FF2B5EF4-FFF2-40B4-BE49-F238E27FC236}">
                  <a16:creationId xmlns:a16="http://schemas.microsoft.com/office/drawing/2014/main" id="{083AA51A-A610-4038-BECE-DAC0AF022F03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2" name="Forma libre: forma 51">
              <a:extLst>
                <a:ext uri="{FF2B5EF4-FFF2-40B4-BE49-F238E27FC236}">
                  <a16:creationId xmlns:a16="http://schemas.microsoft.com/office/drawing/2014/main" id="{76A80210-83E7-485B-839F-0C3B4651B63B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3" name="Forma libre: forma 52">
              <a:extLst>
                <a:ext uri="{FF2B5EF4-FFF2-40B4-BE49-F238E27FC236}">
                  <a16:creationId xmlns:a16="http://schemas.microsoft.com/office/drawing/2014/main" id="{43A282D9-CBC6-40C2-BFB0-B3958BDE84BA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4" name="Forma libre: forma 53">
              <a:extLst>
                <a:ext uri="{FF2B5EF4-FFF2-40B4-BE49-F238E27FC236}">
                  <a16:creationId xmlns:a16="http://schemas.microsoft.com/office/drawing/2014/main" id="{C6BE0042-FB69-4F68-9619-4AEEFB9ECF10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id="{01038FD5-839D-4DC9-83D2-D2DCCE3C89C1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6" name="Forma libre: forma 55">
              <a:extLst>
                <a:ext uri="{FF2B5EF4-FFF2-40B4-BE49-F238E27FC236}">
                  <a16:creationId xmlns:a16="http://schemas.microsoft.com/office/drawing/2014/main" id="{3D6247F2-51C3-487F-9C25-AC455B9BB1C2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7" name="Forma libre: forma 56">
              <a:extLst>
                <a:ext uri="{FF2B5EF4-FFF2-40B4-BE49-F238E27FC236}">
                  <a16:creationId xmlns:a16="http://schemas.microsoft.com/office/drawing/2014/main" id="{108596BC-A875-439F-B918-C7B3F9B7587D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8" name="Forma libre: forma 57">
              <a:extLst>
                <a:ext uri="{FF2B5EF4-FFF2-40B4-BE49-F238E27FC236}">
                  <a16:creationId xmlns:a16="http://schemas.microsoft.com/office/drawing/2014/main" id="{EC600B0E-D856-4395-B21C-0B651F323766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9" name="Forma libre: forma 58">
              <a:extLst>
                <a:ext uri="{FF2B5EF4-FFF2-40B4-BE49-F238E27FC236}">
                  <a16:creationId xmlns:a16="http://schemas.microsoft.com/office/drawing/2014/main" id="{7E845ADB-1468-4757-8D2E-092308E93EF3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</p:grpSp>
      <p:sp>
        <p:nvSpPr>
          <p:cNvPr id="60" name="Rectángulo 59">
            <a:extLst>
              <a:ext uri="{FF2B5EF4-FFF2-40B4-BE49-F238E27FC236}">
                <a16:creationId xmlns:a16="http://schemas.microsoft.com/office/drawing/2014/main" id="{62AC2DC1-1A94-4660-B8B3-51F64F5C3649}"/>
              </a:ext>
            </a:extLst>
          </p:cNvPr>
          <p:cNvSpPr/>
          <p:nvPr/>
        </p:nvSpPr>
        <p:spPr>
          <a:xfrm>
            <a:off x="7543614" y="2301338"/>
            <a:ext cx="3301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2. NIVEL DE SIGNIFICANCIA</a:t>
            </a:r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7803F37A-9F9E-42E1-85D5-475B814233E9}"/>
              </a:ext>
            </a:extLst>
          </p:cNvPr>
          <p:cNvSpPr/>
          <p:nvPr/>
        </p:nvSpPr>
        <p:spPr>
          <a:xfrm>
            <a:off x="4734890" y="712529"/>
            <a:ext cx="2722220" cy="369332"/>
          </a:xfrm>
          <a:prstGeom prst="rect">
            <a:avLst/>
          </a:prstGeom>
          <a:solidFill>
            <a:srgbClr val="002F33"/>
          </a:solidFill>
        </p:spPr>
        <p:txBody>
          <a:bodyPr wrap="none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PRUEBA DE HIPÓTESIS</a:t>
            </a: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F154082F-DFCC-B265-6877-560BD247333A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002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  <p:pic>
        <p:nvPicPr>
          <p:cNvPr id="62" name="Gráfico 61">
            <a:extLst>
              <a:ext uri="{FF2B5EF4-FFF2-40B4-BE49-F238E27FC236}">
                <a16:creationId xmlns:a16="http://schemas.microsoft.com/office/drawing/2014/main" id="{A0029B2A-390D-446D-8587-01292AE67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0913" y="2538694"/>
            <a:ext cx="2670722" cy="267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021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6 Grupo">
            <a:extLst>
              <a:ext uri="{FF2B5EF4-FFF2-40B4-BE49-F238E27FC236}">
                <a16:creationId xmlns:a16="http://schemas.microsoft.com/office/drawing/2014/main" id="{62E23061-8985-4AB0-A05F-D1F98BFD0D41}"/>
              </a:ext>
            </a:extLst>
          </p:cNvPr>
          <p:cNvGrpSpPr/>
          <p:nvPr/>
        </p:nvGrpSpPr>
        <p:grpSpPr>
          <a:xfrm>
            <a:off x="5344898" y="1979514"/>
            <a:ext cx="1512000" cy="468000"/>
            <a:chOff x="2388123" y="-12380"/>
            <a:chExt cx="1319752" cy="491730"/>
          </a:xfrm>
          <a:solidFill>
            <a:srgbClr val="489DA4"/>
          </a:solidFill>
        </p:grpSpPr>
        <p:sp>
          <p:nvSpPr>
            <p:cNvPr id="24" name="7 Rectángulo redondeado">
              <a:extLst>
                <a:ext uri="{FF2B5EF4-FFF2-40B4-BE49-F238E27FC236}">
                  <a16:creationId xmlns:a16="http://schemas.microsoft.com/office/drawing/2014/main" id="{0CECAA5A-C934-417C-A68D-A80D27962F38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8 Rectángulo">
              <a:extLst>
                <a:ext uri="{FF2B5EF4-FFF2-40B4-BE49-F238E27FC236}">
                  <a16:creationId xmlns:a16="http://schemas.microsoft.com/office/drawing/2014/main" id="{32AC3E30-20D4-4B81-9C82-A36523DAA6A0}"/>
                </a:ext>
              </a:extLst>
            </p:cNvPr>
            <p:cNvSpPr/>
            <p:nvPr/>
          </p:nvSpPr>
          <p:spPr>
            <a:xfrm>
              <a:off x="2402115" y="-12380"/>
              <a:ext cx="1291768" cy="477738"/>
            </a:xfrm>
            <a:prstGeom prst="rect">
              <a:avLst/>
            </a:prstGeom>
            <a:no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Planteamiento de Hipótesis</a:t>
              </a:r>
            </a:p>
          </p:txBody>
        </p:sp>
      </p:grpSp>
      <p:grpSp>
        <p:nvGrpSpPr>
          <p:cNvPr id="26" name="9 Grupo">
            <a:extLst>
              <a:ext uri="{FF2B5EF4-FFF2-40B4-BE49-F238E27FC236}">
                <a16:creationId xmlns:a16="http://schemas.microsoft.com/office/drawing/2014/main" id="{7C2DAE99-2513-4B92-B785-986B7B551F54}"/>
              </a:ext>
            </a:extLst>
          </p:cNvPr>
          <p:cNvGrpSpPr/>
          <p:nvPr/>
        </p:nvGrpSpPr>
        <p:grpSpPr>
          <a:xfrm>
            <a:off x="7638180" y="3438383"/>
            <a:ext cx="1440000" cy="468000"/>
            <a:chOff x="2388123" y="1612"/>
            <a:chExt cx="1319752" cy="477738"/>
          </a:xfrm>
          <a:solidFill>
            <a:srgbClr val="489DA4"/>
          </a:solidFill>
        </p:grpSpPr>
        <p:sp>
          <p:nvSpPr>
            <p:cNvPr id="27" name="10 Rectángulo redondeado">
              <a:extLst>
                <a:ext uri="{FF2B5EF4-FFF2-40B4-BE49-F238E27FC236}">
                  <a16:creationId xmlns:a16="http://schemas.microsoft.com/office/drawing/2014/main" id="{D7BA8F42-58F4-4656-940D-CD11776A40FD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11 Rectángulo">
              <a:extLst>
                <a:ext uri="{FF2B5EF4-FFF2-40B4-BE49-F238E27FC236}">
                  <a16:creationId xmlns:a16="http://schemas.microsoft.com/office/drawing/2014/main" id="{C3F93A44-7E26-40BB-8E98-2A46391267E9}"/>
                </a:ext>
              </a:extLst>
            </p:cNvPr>
            <p:cNvSpPr/>
            <p:nvPr/>
          </p:nvSpPr>
          <p:spPr>
            <a:xfrm>
              <a:off x="2402115" y="15604"/>
              <a:ext cx="1291768" cy="44975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Nivel de significancia</a:t>
              </a:r>
            </a:p>
          </p:txBody>
        </p:sp>
      </p:grpSp>
      <p:grpSp>
        <p:nvGrpSpPr>
          <p:cNvPr id="29" name="12 Grupo">
            <a:extLst>
              <a:ext uri="{FF2B5EF4-FFF2-40B4-BE49-F238E27FC236}">
                <a16:creationId xmlns:a16="http://schemas.microsoft.com/office/drawing/2014/main" id="{DDE50770-2ACB-4A25-A296-369A5D38E0D3}"/>
              </a:ext>
            </a:extLst>
          </p:cNvPr>
          <p:cNvGrpSpPr/>
          <p:nvPr/>
        </p:nvGrpSpPr>
        <p:grpSpPr>
          <a:xfrm>
            <a:off x="6750530" y="5204750"/>
            <a:ext cx="1440000" cy="468000"/>
            <a:chOff x="2388123" y="1612"/>
            <a:chExt cx="1319752" cy="477738"/>
          </a:xfrm>
          <a:solidFill>
            <a:srgbClr val="FE7058"/>
          </a:solidFill>
        </p:grpSpPr>
        <p:sp>
          <p:nvSpPr>
            <p:cNvPr id="30" name="13 Rectángulo redondeado">
              <a:extLst>
                <a:ext uri="{FF2B5EF4-FFF2-40B4-BE49-F238E27FC236}">
                  <a16:creationId xmlns:a16="http://schemas.microsoft.com/office/drawing/2014/main" id="{5F9EC93E-7C32-42BF-B88F-2525A7652E89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14 Rectángulo">
              <a:extLst>
                <a:ext uri="{FF2B5EF4-FFF2-40B4-BE49-F238E27FC236}">
                  <a16:creationId xmlns:a16="http://schemas.microsoft.com/office/drawing/2014/main" id="{92685886-6BFB-4E7D-8475-4E08DE5DA326}"/>
                </a:ext>
              </a:extLst>
            </p:cNvPr>
            <p:cNvSpPr/>
            <p:nvPr/>
          </p:nvSpPr>
          <p:spPr>
            <a:xfrm>
              <a:off x="2402115" y="15604"/>
              <a:ext cx="1291768" cy="44975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Prueba estadística</a:t>
              </a:r>
            </a:p>
          </p:txBody>
        </p:sp>
      </p:grpSp>
      <p:grpSp>
        <p:nvGrpSpPr>
          <p:cNvPr id="32" name="15 Grupo">
            <a:extLst>
              <a:ext uri="{FF2B5EF4-FFF2-40B4-BE49-F238E27FC236}">
                <a16:creationId xmlns:a16="http://schemas.microsoft.com/office/drawing/2014/main" id="{54D25F92-84E3-4F39-B839-2C60A44FD10D}"/>
              </a:ext>
            </a:extLst>
          </p:cNvPr>
          <p:cNvGrpSpPr/>
          <p:nvPr/>
        </p:nvGrpSpPr>
        <p:grpSpPr>
          <a:xfrm>
            <a:off x="3857170" y="5180735"/>
            <a:ext cx="1440000" cy="468000"/>
            <a:chOff x="2388123" y="1612"/>
            <a:chExt cx="1319752" cy="477738"/>
          </a:xfrm>
          <a:solidFill>
            <a:srgbClr val="489DA4"/>
          </a:solidFill>
        </p:grpSpPr>
        <p:sp>
          <p:nvSpPr>
            <p:cNvPr id="33" name="16 Rectángulo redondeado">
              <a:extLst>
                <a:ext uri="{FF2B5EF4-FFF2-40B4-BE49-F238E27FC236}">
                  <a16:creationId xmlns:a16="http://schemas.microsoft.com/office/drawing/2014/main" id="{EA9279FD-A0A7-4036-8579-7057CE895007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17 Rectángulo">
              <a:extLst>
                <a:ext uri="{FF2B5EF4-FFF2-40B4-BE49-F238E27FC236}">
                  <a16:creationId xmlns:a16="http://schemas.microsoft.com/office/drawing/2014/main" id="{2F8001E5-9AAC-43AF-A8C3-A1280A4E1878}"/>
                </a:ext>
              </a:extLst>
            </p:cNvPr>
            <p:cNvSpPr/>
            <p:nvPr/>
          </p:nvSpPr>
          <p:spPr>
            <a:xfrm>
              <a:off x="2402115" y="15604"/>
              <a:ext cx="1291768" cy="44975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Calculo del </a:t>
              </a:r>
              <a:b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</a:br>
              <a: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p-valor</a:t>
              </a:r>
            </a:p>
          </p:txBody>
        </p:sp>
      </p:grpSp>
      <p:grpSp>
        <p:nvGrpSpPr>
          <p:cNvPr id="35" name="18 Grupo">
            <a:extLst>
              <a:ext uri="{FF2B5EF4-FFF2-40B4-BE49-F238E27FC236}">
                <a16:creationId xmlns:a16="http://schemas.microsoft.com/office/drawing/2014/main" id="{793EFDC6-E20F-4FFD-892A-7A15207B54C1}"/>
              </a:ext>
            </a:extLst>
          </p:cNvPr>
          <p:cNvGrpSpPr/>
          <p:nvPr/>
        </p:nvGrpSpPr>
        <p:grpSpPr>
          <a:xfrm>
            <a:off x="3209926" y="3427174"/>
            <a:ext cx="1440000" cy="468000"/>
            <a:chOff x="2388123" y="1612"/>
            <a:chExt cx="1319752" cy="477738"/>
          </a:xfrm>
          <a:solidFill>
            <a:srgbClr val="489DA4"/>
          </a:solidFill>
        </p:grpSpPr>
        <p:sp>
          <p:nvSpPr>
            <p:cNvPr id="36" name="20 Rectángulo redondeado">
              <a:extLst>
                <a:ext uri="{FF2B5EF4-FFF2-40B4-BE49-F238E27FC236}">
                  <a16:creationId xmlns:a16="http://schemas.microsoft.com/office/drawing/2014/main" id="{7A320FD3-ACA7-45E0-B9BF-738D8FD6DDD5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21 Rectángulo">
              <a:extLst>
                <a:ext uri="{FF2B5EF4-FFF2-40B4-BE49-F238E27FC236}">
                  <a16:creationId xmlns:a16="http://schemas.microsoft.com/office/drawing/2014/main" id="{B4BA46DA-E2CB-421F-A96F-653417FA8D36}"/>
                </a:ext>
              </a:extLst>
            </p:cNvPr>
            <p:cNvSpPr/>
            <p:nvPr/>
          </p:nvSpPr>
          <p:spPr>
            <a:xfrm>
              <a:off x="2402115" y="15604"/>
              <a:ext cx="1291768" cy="44975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Tomar una decisión</a:t>
              </a:r>
            </a:p>
          </p:txBody>
        </p:sp>
      </p:grpSp>
      <p:grpSp>
        <p:nvGrpSpPr>
          <p:cNvPr id="39" name="Gráfico 1">
            <a:extLst>
              <a:ext uri="{FF2B5EF4-FFF2-40B4-BE49-F238E27FC236}">
                <a16:creationId xmlns:a16="http://schemas.microsoft.com/office/drawing/2014/main" id="{BEF05A0B-8E40-415A-9E88-FE653703A62F}"/>
              </a:ext>
            </a:extLst>
          </p:cNvPr>
          <p:cNvGrpSpPr/>
          <p:nvPr/>
        </p:nvGrpSpPr>
        <p:grpSpPr>
          <a:xfrm>
            <a:off x="773327" y="671723"/>
            <a:ext cx="1279604" cy="1219149"/>
            <a:chOff x="3909622" y="4024806"/>
            <a:chExt cx="4347792" cy="4142385"/>
          </a:xfrm>
          <a:solidFill>
            <a:srgbClr val="002F33"/>
          </a:solidFill>
        </p:grpSpPr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32CAB2C5-6700-46C1-A224-7A7AE455169D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8281A112-530E-494C-B81B-6A9D02972887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0454DB4D-4847-432E-A046-B0C4711E0E1B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44A4F716-ABC2-40B0-A0DB-6BE8503D6195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4" name="Forma libre: forma 43">
              <a:extLst>
                <a:ext uri="{FF2B5EF4-FFF2-40B4-BE49-F238E27FC236}">
                  <a16:creationId xmlns:a16="http://schemas.microsoft.com/office/drawing/2014/main" id="{46910FEB-8D6D-4257-A172-30AB60F4C28B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9287DD30-014A-4519-94CE-B85E84D4DEC8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0CBCE873-46F0-404C-9076-1742C5CA4102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4A440103-766D-410A-AA19-C99045EF4141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8" name="Forma libre: forma 47">
              <a:extLst>
                <a:ext uri="{FF2B5EF4-FFF2-40B4-BE49-F238E27FC236}">
                  <a16:creationId xmlns:a16="http://schemas.microsoft.com/office/drawing/2014/main" id="{D7FD3575-B3F4-4C33-B251-40E0BB9A402C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9" name="Forma libre: forma 48">
              <a:extLst>
                <a:ext uri="{FF2B5EF4-FFF2-40B4-BE49-F238E27FC236}">
                  <a16:creationId xmlns:a16="http://schemas.microsoft.com/office/drawing/2014/main" id="{5DD64C05-538F-47C1-86BA-807636AA3758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0" name="Forma libre: forma 49">
              <a:extLst>
                <a:ext uri="{FF2B5EF4-FFF2-40B4-BE49-F238E27FC236}">
                  <a16:creationId xmlns:a16="http://schemas.microsoft.com/office/drawing/2014/main" id="{FCB1A85C-C8BB-409F-9128-6CF45208412B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1" name="Forma libre: forma 50">
              <a:extLst>
                <a:ext uri="{FF2B5EF4-FFF2-40B4-BE49-F238E27FC236}">
                  <a16:creationId xmlns:a16="http://schemas.microsoft.com/office/drawing/2014/main" id="{E4919221-0D69-4B8A-BCE4-1D7CB4BE896B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2" name="Forma libre: forma 51">
              <a:extLst>
                <a:ext uri="{FF2B5EF4-FFF2-40B4-BE49-F238E27FC236}">
                  <a16:creationId xmlns:a16="http://schemas.microsoft.com/office/drawing/2014/main" id="{54E3BE90-7840-4AB4-AB3C-43BBD582AE2E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3" name="Forma libre: forma 52">
              <a:extLst>
                <a:ext uri="{FF2B5EF4-FFF2-40B4-BE49-F238E27FC236}">
                  <a16:creationId xmlns:a16="http://schemas.microsoft.com/office/drawing/2014/main" id="{144E1F2C-6263-4B5C-97DF-FCB233349BBA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4" name="Forma libre: forma 53">
              <a:extLst>
                <a:ext uri="{FF2B5EF4-FFF2-40B4-BE49-F238E27FC236}">
                  <a16:creationId xmlns:a16="http://schemas.microsoft.com/office/drawing/2014/main" id="{C8E3AB81-22CE-47D9-95CC-0CC1A6A78C4F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id="{34ADE451-3C8B-4BB5-9487-3A44F63F353C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6" name="Forma libre: forma 55">
              <a:extLst>
                <a:ext uri="{FF2B5EF4-FFF2-40B4-BE49-F238E27FC236}">
                  <a16:creationId xmlns:a16="http://schemas.microsoft.com/office/drawing/2014/main" id="{86DC0982-64BB-46B9-9790-56E834FFE575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7" name="Forma libre: forma 56">
              <a:extLst>
                <a:ext uri="{FF2B5EF4-FFF2-40B4-BE49-F238E27FC236}">
                  <a16:creationId xmlns:a16="http://schemas.microsoft.com/office/drawing/2014/main" id="{D3D1373F-EDAD-49E1-B660-88D1DFE7FB20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</p:grpSp>
      <p:sp>
        <p:nvSpPr>
          <p:cNvPr id="58" name="Rectángulo 57">
            <a:extLst>
              <a:ext uri="{FF2B5EF4-FFF2-40B4-BE49-F238E27FC236}">
                <a16:creationId xmlns:a16="http://schemas.microsoft.com/office/drawing/2014/main" id="{CE137801-7FA8-414C-867A-03C5C837FF4E}"/>
              </a:ext>
            </a:extLst>
          </p:cNvPr>
          <p:cNvSpPr/>
          <p:nvPr/>
        </p:nvSpPr>
        <p:spPr>
          <a:xfrm>
            <a:off x="8276256" y="4333360"/>
            <a:ext cx="26738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3. ELEGIR UNA PRUEBA ESTADÍSTICA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1D809FD-A5B8-4483-8CE6-C4B63808A8F4}"/>
              </a:ext>
            </a:extLst>
          </p:cNvPr>
          <p:cNvSpPr/>
          <p:nvPr/>
        </p:nvSpPr>
        <p:spPr>
          <a:xfrm>
            <a:off x="4734890" y="712529"/>
            <a:ext cx="2722220" cy="369332"/>
          </a:xfrm>
          <a:prstGeom prst="rect">
            <a:avLst/>
          </a:prstGeom>
          <a:solidFill>
            <a:srgbClr val="002F33"/>
          </a:solidFill>
        </p:spPr>
        <p:txBody>
          <a:bodyPr wrap="none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PRUEBA DE HIPÓTESIS</a:t>
            </a:r>
          </a:p>
        </p:txBody>
      </p:sp>
      <p:sp>
        <p:nvSpPr>
          <p:cNvPr id="64" name="Rectángulo 63">
            <a:extLst>
              <a:ext uri="{FF2B5EF4-FFF2-40B4-BE49-F238E27FC236}">
                <a16:creationId xmlns:a16="http://schemas.microsoft.com/office/drawing/2014/main" id="{B211AF75-DC8E-4D5B-8519-75DC5EC82828}"/>
              </a:ext>
            </a:extLst>
          </p:cNvPr>
          <p:cNvSpPr/>
          <p:nvPr/>
        </p:nvSpPr>
        <p:spPr>
          <a:xfrm>
            <a:off x="8355420" y="4953070"/>
            <a:ext cx="2927406" cy="923330"/>
          </a:xfrm>
          <a:prstGeom prst="rect">
            <a:avLst/>
          </a:prstGeom>
          <a:solidFill>
            <a:srgbClr val="FE7058"/>
          </a:solidFill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X2 Cuadrado</a:t>
            </a:r>
          </a:p>
          <a:p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t de Student</a:t>
            </a:r>
          </a:p>
          <a:p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Correlación de Pearson</a:t>
            </a:r>
          </a:p>
        </p:txBody>
      </p:sp>
      <p:sp>
        <p:nvSpPr>
          <p:cNvPr id="3" name="Marco 2">
            <a:extLst>
              <a:ext uri="{FF2B5EF4-FFF2-40B4-BE49-F238E27FC236}">
                <a16:creationId xmlns:a16="http://schemas.microsoft.com/office/drawing/2014/main" id="{4CE7DFBA-B514-E649-A277-8A269621FB7F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002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  <p:pic>
        <p:nvPicPr>
          <p:cNvPr id="59" name="Gráfico 58">
            <a:extLst>
              <a:ext uri="{FF2B5EF4-FFF2-40B4-BE49-F238E27FC236}">
                <a16:creationId xmlns:a16="http://schemas.microsoft.com/office/drawing/2014/main" id="{29FEDD5B-963A-4E71-ACE3-EEF80B2D5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0913" y="2538694"/>
            <a:ext cx="2670722" cy="267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914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6 Grupo">
            <a:extLst>
              <a:ext uri="{FF2B5EF4-FFF2-40B4-BE49-F238E27FC236}">
                <a16:creationId xmlns:a16="http://schemas.microsoft.com/office/drawing/2014/main" id="{992B0923-3405-455B-B74F-E9F4528C837F}"/>
              </a:ext>
            </a:extLst>
          </p:cNvPr>
          <p:cNvGrpSpPr/>
          <p:nvPr/>
        </p:nvGrpSpPr>
        <p:grpSpPr>
          <a:xfrm>
            <a:off x="5344898" y="1979514"/>
            <a:ext cx="1512000" cy="468000"/>
            <a:chOff x="2388123" y="-12380"/>
            <a:chExt cx="1319752" cy="491730"/>
          </a:xfrm>
          <a:solidFill>
            <a:srgbClr val="489DA4"/>
          </a:solidFill>
        </p:grpSpPr>
        <p:sp>
          <p:nvSpPr>
            <p:cNvPr id="28" name="7 Rectángulo redondeado">
              <a:extLst>
                <a:ext uri="{FF2B5EF4-FFF2-40B4-BE49-F238E27FC236}">
                  <a16:creationId xmlns:a16="http://schemas.microsoft.com/office/drawing/2014/main" id="{3B097ADB-7856-4BFA-8313-DCDD4B4C7E64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8 Rectángulo">
              <a:extLst>
                <a:ext uri="{FF2B5EF4-FFF2-40B4-BE49-F238E27FC236}">
                  <a16:creationId xmlns:a16="http://schemas.microsoft.com/office/drawing/2014/main" id="{423BA124-890E-4500-92ED-9CC8929A9662}"/>
                </a:ext>
              </a:extLst>
            </p:cNvPr>
            <p:cNvSpPr/>
            <p:nvPr/>
          </p:nvSpPr>
          <p:spPr>
            <a:xfrm>
              <a:off x="2402115" y="-12380"/>
              <a:ext cx="1291768" cy="477738"/>
            </a:xfrm>
            <a:prstGeom prst="rect">
              <a:avLst/>
            </a:prstGeom>
            <a:no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Planteamiento de Hipótesis</a:t>
              </a:r>
            </a:p>
          </p:txBody>
        </p:sp>
      </p:grpSp>
      <p:grpSp>
        <p:nvGrpSpPr>
          <p:cNvPr id="30" name="9 Grupo">
            <a:extLst>
              <a:ext uri="{FF2B5EF4-FFF2-40B4-BE49-F238E27FC236}">
                <a16:creationId xmlns:a16="http://schemas.microsoft.com/office/drawing/2014/main" id="{4D19EE99-40B7-4A46-8C4E-0DC2721AFC47}"/>
              </a:ext>
            </a:extLst>
          </p:cNvPr>
          <p:cNvGrpSpPr/>
          <p:nvPr/>
        </p:nvGrpSpPr>
        <p:grpSpPr>
          <a:xfrm>
            <a:off x="7638180" y="3438383"/>
            <a:ext cx="1440000" cy="468000"/>
            <a:chOff x="2388123" y="1612"/>
            <a:chExt cx="1319752" cy="477738"/>
          </a:xfrm>
          <a:solidFill>
            <a:srgbClr val="489DA4"/>
          </a:solidFill>
        </p:grpSpPr>
        <p:sp>
          <p:nvSpPr>
            <p:cNvPr id="31" name="10 Rectángulo redondeado">
              <a:extLst>
                <a:ext uri="{FF2B5EF4-FFF2-40B4-BE49-F238E27FC236}">
                  <a16:creationId xmlns:a16="http://schemas.microsoft.com/office/drawing/2014/main" id="{270966CB-41B8-4826-98A0-83A68EB8562E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11 Rectángulo">
              <a:extLst>
                <a:ext uri="{FF2B5EF4-FFF2-40B4-BE49-F238E27FC236}">
                  <a16:creationId xmlns:a16="http://schemas.microsoft.com/office/drawing/2014/main" id="{182E980A-7E7E-4B2E-8BD0-3B873FB1BCA5}"/>
                </a:ext>
              </a:extLst>
            </p:cNvPr>
            <p:cNvSpPr/>
            <p:nvPr/>
          </p:nvSpPr>
          <p:spPr>
            <a:xfrm>
              <a:off x="2402115" y="15604"/>
              <a:ext cx="1291768" cy="44975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Nivel de significancia</a:t>
              </a:r>
            </a:p>
          </p:txBody>
        </p:sp>
      </p:grpSp>
      <p:grpSp>
        <p:nvGrpSpPr>
          <p:cNvPr id="33" name="12 Grupo">
            <a:extLst>
              <a:ext uri="{FF2B5EF4-FFF2-40B4-BE49-F238E27FC236}">
                <a16:creationId xmlns:a16="http://schemas.microsoft.com/office/drawing/2014/main" id="{969F672B-8F35-4413-A791-7E860EBF9EB2}"/>
              </a:ext>
            </a:extLst>
          </p:cNvPr>
          <p:cNvGrpSpPr/>
          <p:nvPr/>
        </p:nvGrpSpPr>
        <p:grpSpPr>
          <a:xfrm>
            <a:off x="6750530" y="5204750"/>
            <a:ext cx="1440000" cy="468000"/>
            <a:chOff x="2388123" y="1612"/>
            <a:chExt cx="1319752" cy="477738"/>
          </a:xfrm>
          <a:solidFill>
            <a:srgbClr val="489DA4"/>
          </a:solidFill>
        </p:grpSpPr>
        <p:sp>
          <p:nvSpPr>
            <p:cNvPr id="34" name="13 Rectángulo redondeado">
              <a:extLst>
                <a:ext uri="{FF2B5EF4-FFF2-40B4-BE49-F238E27FC236}">
                  <a16:creationId xmlns:a16="http://schemas.microsoft.com/office/drawing/2014/main" id="{7A3D4991-B50B-45C1-86FF-4A96FAD7D2E4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14 Rectángulo">
              <a:extLst>
                <a:ext uri="{FF2B5EF4-FFF2-40B4-BE49-F238E27FC236}">
                  <a16:creationId xmlns:a16="http://schemas.microsoft.com/office/drawing/2014/main" id="{A33A8A80-F345-47CA-9103-4AF2BB261E27}"/>
                </a:ext>
              </a:extLst>
            </p:cNvPr>
            <p:cNvSpPr/>
            <p:nvPr/>
          </p:nvSpPr>
          <p:spPr>
            <a:xfrm>
              <a:off x="2402115" y="15604"/>
              <a:ext cx="1291768" cy="44975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Prueba estadística</a:t>
              </a:r>
            </a:p>
          </p:txBody>
        </p:sp>
      </p:grpSp>
      <p:grpSp>
        <p:nvGrpSpPr>
          <p:cNvPr id="36" name="15 Grupo">
            <a:extLst>
              <a:ext uri="{FF2B5EF4-FFF2-40B4-BE49-F238E27FC236}">
                <a16:creationId xmlns:a16="http://schemas.microsoft.com/office/drawing/2014/main" id="{7B427C11-A066-4743-AA7D-9A366A2A0535}"/>
              </a:ext>
            </a:extLst>
          </p:cNvPr>
          <p:cNvGrpSpPr/>
          <p:nvPr/>
        </p:nvGrpSpPr>
        <p:grpSpPr>
          <a:xfrm>
            <a:off x="3857170" y="5180735"/>
            <a:ext cx="1440000" cy="468000"/>
            <a:chOff x="2388123" y="1612"/>
            <a:chExt cx="1319752" cy="477738"/>
          </a:xfrm>
          <a:solidFill>
            <a:srgbClr val="C665C0"/>
          </a:solidFill>
        </p:grpSpPr>
        <p:sp>
          <p:nvSpPr>
            <p:cNvPr id="37" name="16 Rectángulo redondeado">
              <a:extLst>
                <a:ext uri="{FF2B5EF4-FFF2-40B4-BE49-F238E27FC236}">
                  <a16:creationId xmlns:a16="http://schemas.microsoft.com/office/drawing/2014/main" id="{3FBC1319-0F9D-4EF3-B57D-29345C9B4809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17 Rectángulo">
              <a:extLst>
                <a:ext uri="{FF2B5EF4-FFF2-40B4-BE49-F238E27FC236}">
                  <a16:creationId xmlns:a16="http://schemas.microsoft.com/office/drawing/2014/main" id="{3E651658-37D9-4A0E-9C56-20A234FEF973}"/>
                </a:ext>
              </a:extLst>
            </p:cNvPr>
            <p:cNvSpPr/>
            <p:nvPr/>
          </p:nvSpPr>
          <p:spPr>
            <a:xfrm>
              <a:off x="2402115" y="15604"/>
              <a:ext cx="1291768" cy="44975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Calculo del </a:t>
              </a:r>
              <a:b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</a:br>
              <a: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p-valor</a:t>
              </a:r>
            </a:p>
          </p:txBody>
        </p:sp>
      </p:grpSp>
      <p:grpSp>
        <p:nvGrpSpPr>
          <p:cNvPr id="39" name="18 Grupo">
            <a:extLst>
              <a:ext uri="{FF2B5EF4-FFF2-40B4-BE49-F238E27FC236}">
                <a16:creationId xmlns:a16="http://schemas.microsoft.com/office/drawing/2014/main" id="{2D8BACCC-3DD6-4CAB-8FB1-D829736E9853}"/>
              </a:ext>
            </a:extLst>
          </p:cNvPr>
          <p:cNvGrpSpPr/>
          <p:nvPr/>
        </p:nvGrpSpPr>
        <p:grpSpPr>
          <a:xfrm>
            <a:off x="3209926" y="3427174"/>
            <a:ext cx="1440000" cy="468000"/>
            <a:chOff x="2388123" y="1612"/>
            <a:chExt cx="1319752" cy="477738"/>
          </a:xfrm>
          <a:solidFill>
            <a:srgbClr val="489DA4"/>
          </a:solidFill>
        </p:grpSpPr>
        <p:sp>
          <p:nvSpPr>
            <p:cNvPr id="40" name="20 Rectángulo redondeado">
              <a:extLst>
                <a:ext uri="{FF2B5EF4-FFF2-40B4-BE49-F238E27FC236}">
                  <a16:creationId xmlns:a16="http://schemas.microsoft.com/office/drawing/2014/main" id="{640DC1EC-3288-4277-AC4D-02D58B250FC3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21 Rectángulo">
              <a:extLst>
                <a:ext uri="{FF2B5EF4-FFF2-40B4-BE49-F238E27FC236}">
                  <a16:creationId xmlns:a16="http://schemas.microsoft.com/office/drawing/2014/main" id="{7C98520F-D979-4B1C-86DF-A8EED341F6E4}"/>
                </a:ext>
              </a:extLst>
            </p:cNvPr>
            <p:cNvSpPr/>
            <p:nvPr/>
          </p:nvSpPr>
          <p:spPr>
            <a:xfrm>
              <a:off x="2402115" y="15604"/>
              <a:ext cx="1291768" cy="44975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Tomar una decisión</a:t>
              </a:r>
            </a:p>
          </p:txBody>
        </p:sp>
      </p:grpSp>
      <p:sp>
        <p:nvSpPr>
          <p:cNvPr id="42" name="Rectángulo 41">
            <a:extLst>
              <a:ext uri="{FF2B5EF4-FFF2-40B4-BE49-F238E27FC236}">
                <a16:creationId xmlns:a16="http://schemas.microsoft.com/office/drawing/2014/main" id="{4EC03992-65D6-4120-98B1-B64069181B18}"/>
              </a:ext>
            </a:extLst>
          </p:cNvPr>
          <p:cNvSpPr/>
          <p:nvPr/>
        </p:nvSpPr>
        <p:spPr>
          <a:xfrm>
            <a:off x="1353380" y="4586329"/>
            <a:ext cx="30914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4. CÁLCULO DEL P-VALOR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5A6B76F4-9ED4-4743-A873-CFBFE440E0C5}"/>
              </a:ext>
            </a:extLst>
          </p:cNvPr>
          <p:cNvSpPr/>
          <p:nvPr/>
        </p:nvSpPr>
        <p:spPr>
          <a:xfrm>
            <a:off x="1409700" y="5091569"/>
            <a:ext cx="2258255" cy="646331"/>
          </a:xfrm>
          <a:prstGeom prst="rect">
            <a:avLst/>
          </a:prstGeom>
          <a:solidFill>
            <a:srgbClr val="C665C0"/>
          </a:solidFill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P-valor: Magnitud del error tipo 1</a:t>
            </a:r>
          </a:p>
        </p:txBody>
      </p:sp>
      <p:grpSp>
        <p:nvGrpSpPr>
          <p:cNvPr id="44" name="Gráfico 1">
            <a:extLst>
              <a:ext uri="{FF2B5EF4-FFF2-40B4-BE49-F238E27FC236}">
                <a16:creationId xmlns:a16="http://schemas.microsoft.com/office/drawing/2014/main" id="{16653048-ADB7-40D7-8758-2EA4E570B6B9}"/>
              </a:ext>
            </a:extLst>
          </p:cNvPr>
          <p:cNvGrpSpPr/>
          <p:nvPr/>
        </p:nvGrpSpPr>
        <p:grpSpPr>
          <a:xfrm>
            <a:off x="773327" y="671723"/>
            <a:ext cx="1279604" cy="1219149"/>
            <a:chOff x="3909622" y="4024806"/>
            <a:chExt cx="4347792" cy="4142385"/>
          </a:xfrm>
          <a:solidFill>
            <a:srgbClr val="002F33"/>
          </a:solidFill>
        </p:grpSpPr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42D50814-5B05-405C-A986-6267B82FAA8F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F2E2D262-FF3A-4C51-94E2-9E0AE2940F31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2717D929-BA33-4666-96DF-9E654F901143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8" name="Forma libre: forma 47">
              <a:extLst>
                <a:ext uri="{FF2B5EF4-FFF2-40B4-BE49-F238E27FC236}">
                  <a16:creationId xmlns:a16="http://schemas.microsoft.com/office/drawing/2014/main" id="{5C03B027-94B2-4373-B6E4-F6F0C25D9D1B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9" name="Forma libre: forma 48">
              <a:extLst>
                <a:ext uri="{FF2B5EF4-FFF2-40B4-BE49-F238E27FC236}">
                  <a16:creationId xmlns:a16="http://schemas.microsoft.com/office/drawing/2014/main" id="{F409564A-1F14-48B6-8D31-6C69B0E2655C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0" name="Forma libre: forma 49">
              <a:extLst>
                <a:ext uri="{FF2B5EF4-FFF2-40B4-BE49-F238E27FC236}">
                  <a16:creationId xmlns:a16="http://schemas.microsoft.com/office/drawing/2014/main" id="{565956D9-D9CE-4C8D-9C29-D148CA83E62D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1" name="Forma libre: forma 50">
              <a:extLst>
                <a:ext uri="{FF2B5EF4-FFF2-40B4-BE49-F238E27FC236}">
                  <a16:creationId xmlns:a16="http://schemas.microsoft.com/office/drawing/2014/main" id="{5B6C7938-8323-4773-A6D1-127707CDF3C3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2" name="Forma libre: forma 51">
              <a:extLst>
                <a:ext uri="{FF2B5EF4-FFF2-40B4-BE49-F238E27FC236}">
                  <a16:creationId xmlns:a16="http://schemas.microsoft.com/office/drawing/2014/main" id="{8B2BB9DA-F897-4398-9442-AA52D1A90AFC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3" name="Forma libre: forma 52">
              <a:extLst>
                <a:ext uri="{FF2B5EF4-FFF2-40B4-BE49-F238E27FC236}">
                  <a16:creationId xmlns:a16="http://schemas.microsoft.com/office/drawing/2014/main" id="{5FF7163F-0AB8-4E1D-BB2C-E2D5E3792B48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4" name="Forma libre: forma 53">
              <a:extLst>
                <a:ext uri="{FF2B5EF4-FFF2-40B4-BE49-F238E27FC236}">
                  <a16:creationId xmlns:a16="http://schemas.microsoft.com/office/drawing/2014/main" id="{C4274EDD-E4AF-4ECE-98F2-0ACE17FBA56A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id="{F485EBDD-F7BA-4393-9EAA-9D75A16AB06B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6" name="Forma libre: forma 55">
              <a:extLst>
                <a:ext uri="{FF2B5EF4-FFF2-40B4-BE49-F238E27FC236}">
                  <a16:creationId xmlns:a16="http://schemas.microsoft.com/office/drawing/2014/main" id="{1BBBEAFF-21D7-4384-9743-23E4DB0623C8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7" name="Forma libre: forma 56">
              <a:extLst>
                <a:ext uri="{FF2B5EF4-FFF2-40B4-BE49-F238E27FC236}">
                  <a16:creationId xmlns:a16="http://schemas.microsoft.com/office/drawing/2014/main" id="{EDA0EF44-703C-49B0-B59B-A2D2E9577B49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8" name="Forma libre: forma 57">
              <a:extLst>
                <a:ext uri="{FF2B5EF4-FFF2-40B4-BE49-F238E27FC236}">
                  <a16:creationId xmlns:a16="http://schemas.microsoft.com/office/drawing/2014/main" id="{6FAB919D-821D-4C95-99D7-7813880DC307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9" name="Forma libre: forma 58">
              <a:extLst>
                <a:ext uri="{FF2B5EF4-FFF2-40B4-BE49-F238E27FC236}">
                  <a16:creationId xmlns:a16="http://schemas.microsoft.com/office/drawing/2014/main" id="{638FF14B-8D37-43BA-8C83-86307AF4983E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0" name="Forma libre: forma 59">
              <a:extLst>
                <a:ext uri="{FF2B5EF4-FFF2-40B4-BE49-F238E27FC236}">
                  <a16:creationId xmlns:a16="http://schemas.microsoft.com/office/drawing/2014/main" id="{3F114AFA-3159-44A2-B55D-11FE3F5D0C94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1" name="Forma libre: forma 60">
              <a:extLst>
                <a:ext uri="{FF2B5EF4-FFF2-40B4-BE49-F238E27FC236}">
                  <a16:creationId xmlns:a16="http://schemas.microsoft.com/office/drawing/2014/main" id="{EE92A8FD-2D66-4CB3-8ECA-FFA81EE248FB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2" name="Forma libre: forma 61">
              <a:extLst>
                <a:ext uri="{FF2B5EF4-FFF2-40B4-BE49-F238E27FC236}">
                  <a16:creationId xmlns:a16="http://schemas.microsoft.com/office/drawing/2014/main" id="{9BEECD7D-50F4-4068-B95C-1D9FBFBD7AC2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</p:grpSp>
      <p:sp>
        <p:nvSpPr>
          <p:cNvPr id="63" name="Rectángulo 62">
            <a:extLst>
              <a:ext uri="{FF2B5EF4-FFF2-40B4-BE49-F238E27FC236}">
                <a16:creationId xmlns:a16="http://schemas.microsoft.com/office/drawing/2014/main" id="{6D68303B-3E4E-4EE6-9CA7-94A27C194629}"/>
              </a:ext>
            </a:extLst>
          </p:cNvPr>
          <p:cNvSpPr/>
          <p:nvPr/>
        </p:nvSpPr>
        <p:spPr>
          <a:xfrm>
            <a:off x="4734890" y="712529"/>
            <a:ext cx="2722220" cy="369332"/>
          </a:xfrm>
          <a:prstGeom prst="rect">
            <a:avLst/>
          </a:prstGeom>
          <a:solidFill>
            <a:srgbClr val="002F33"/>
          </a:solidFill>
        </p:spPr>
        <p:txBody>
          <a:bodyPr wrap="none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PRUEBA DE HIPÓTESIS</a:t>
            </a: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7DBC9F2D-486D-29FD-8666-FC001DFF57D3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002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  <p:pic>
        <p:nvPicPr>
          <p:cNvPr id="64" name="Gráfico 63">
            <a:extLst>
              <a:ext uri="{FF2B5EF4-FFF2-40B4-BE49-F238E27FC236}">
                <a16:creationId xmlns:a16="http://schemas.microsoft.com/office/drawing/2014/main" id="{73E60917-C973-4482-A80F-B17A7A6D6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0913" y="2538694"/>
            <a:ext cx="2670722" cy="267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86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6 Grupo">
            <a:extLst>
              <a:ext uri="{FF2B5EF4-FFF2-40B4-BE49-F238E27FC236}">
                <a16:creationId xmlns:a16="http://schemas.microsoft.com/office/drawing/2014/main" id="{C335D79F-C8E4-4AB5-BCEC-6F820C2971D2}"/>
              </a:ext>
            </a:extLst>
          </p:cNvPr>
          <p:cNvGrpSpPr/>
          <p:nvPr/>
        </p:nvGrpSpPr>
        <p:grpSpPr>
          <a:xfrm>
            <a:off x="5344898" y="1979514"/>
            <a:ext cx="1512000" cy="468000"/>
            <a:chOff x="2388123" y="-12380"/>
            <a:chExt cx="1319752" cy="491730"/>
          </a:xfrm>
          <a:solidFill>
            <a:srgbClr val="489DA4"/>
          </a:solidFill>
        </p:grpSpPr>
        <p:sp>
          <p:nvSpPr>
            <p:cNvPr id="35" name="7 Rectángulo redondeado">
              <a:extLst>
                <a:ext uri="{FF2B5EF4-FFF2-40B4-BE49-F238E27FC236}">
                  <a16:creationId xmlns:a16="http://schemas.microsoft.com/office/drawing/2014/main" id="{EF94B62B-589E-4DA7-8AC1-8AE5D2480CBD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8 Rectángulo">
              <a:extLst>
                <a:ext uri="{FF2B5EF4-FFF2-40B4-BE49-F238E27FC236}">
                  <a16:creationId xmlns:a16="http://schemas.microsoft.com/office/drawing/2014/main" id="{4A1EF14A-AD35-46D4-8DFE-670B62303A2B}"/>
                </a:ext>
              </a:extLst>
            </p:cNvPr>
            <p:cNvSpPr/>
            <p:nvPr/>
          </p:nvSpPr>
          <p:spPr>
            <a:xfrm>
              <a:off x="2402115" y="-12380"/>
              <a:ext cx="1291768" cy="477738"/>
            </a:xfrm>
            <a:prstGeom prst="rect">
              <a:avLst/>
            </a:prstGeom>
            <a:no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Planteamiento de Hipótesis</a:t>
              </a:r>
            </a:p>
          </p:txBody>
        </p:sp>
      </p:grpSp>
      <p:grpSp>
        <p:nvGrpSpPr>
          <p:cNvPr id="37" name="9 Grupo">
            <a:extLst>
              <a:ext uri="{FF2B5EF4-FFF2-40B4-BE49-F238E27FC236}">
                <a16:creationId xmlns:a16="http://schemas.microsoft.com/office/drawing/2014/main" id="{CB0673AE-033D-4BD4-9C9D-AF85A353F3ED}"/>
              </a:ext>
            </a:extLst>
          </p:cNvPr>
          <p:cNvGrpSpPr/>
          <p:nvPr/>
        </p:nvGrpSpPr>
        <p:grpSpPr>
          <a:xfrm>
            <a:off x="7638180" y="3438383"/>
            <a:ext cx="1440000" cy="468000"/>
            <a:chOff x="2388123" y="1612"/>
            <a:chExt cx="1319752" cy="477738"/>
          </a:xfrm>
          <a:solidFill>
            <a:srgbClr val="489DA4"/>
          </a:solidFill>
        </p:grpSpPr>
        <p:sp>
          <p:nvSpPr>
            <p:cNvPr id="38" name="10 Rectángulo redondeado">
              <a:extLst>
                <a:ext uri="{FF2B5EF4-FFF2-40B4-BE49-F238E27FC236}">
                  <a16:creationId xmlns:a16="http://schemas.microsoft.com/office/drawing/2014/main" id="{9D8DD799-8648-4159-B133-48DF44361DE2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11 Rectángulo">
              <a:extLst>
                <a:ext uri="{FF2B5EF4-FFF2-40B4-BE49-F238E27FC236}">
                  <a16:creationId xmlns:a16="http://schemas.microsoft.com/office/drawing/2014/main" id="{19DA04CB-5ADE-4CB9-A215-41A269D26782}"/>
                </a:ext>
              </a:extLst>
            </p:cNvPr>
            <p:cNvSpPr/>
            <p:nvPr/>
          </p:nvSpPr>
          <p:spPr>
            <a:xfrm>
              <a:off x="2402115" y="15604"/>
              <a:ext cx="1291768" cy="44975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Nivel de significancia</a:t>
              </a:r>
            </a:p>
          </p:txBody>
        </p:sp>
      </p:grpSp>
      <p:grpSp>
        <p:nvGrpSpPr>
          <p:cNvPr id="40" name="12 Grupo">
            <a:extLst>
              <a:ext uri="{FF2B5EF4-FFF2-40B4-BE49-F238E27FC236}">
                <a16:creationId xmlns:a16="http://schemas.microsoft.com/office/drawing/2014/main" id="{CCFE4EAB-053E-4244-8E77-66E364532F91}"/>
              </a:ext>
            </a:extLst>
          </p:cNvPr>
          <p:cNvGrpSpPr/>
          <p:nvPr/>
        </p:nvGrpSpPr>
        <p:grpSpPr>
          <a:xfrm>
            <a:off x="6750530" y="5204750"/>
            <a:ext cx="1440000" cy="468000"/>
            <a:chOff x="2388123" y="1612"/>
            <a:chExt cx="1319752" cy="477738"/>
          </a:xfrm>
          <a:solidFill>
            <a:srgbClr val="489DA4"/>
          </a:solidFill>
        </p:grpSpPr>
        <p:sp>
          <p:nvSpPr>
            <p:cNvPr id="41" name="13 Rectángulo redondeado">
              <a:extLst>
                <a:ext uri="{FF2B5EF4-FFF2-40B4-BE49-F238E27FC236}">
                  <a16:creationId xmlns:a16="http://schemas.microsoft.com/office/drawing/2014/main" id="{5E349773-B2CC-4800-A747-0409613DC5B2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14 Rectángulo">
              <a:extLst>
                <a:ext uri="{FF2B5EF4-FFF2-40B4-BE49-F238E27FC236}">
                  <a16:creationId xmlns:a16="http://schemas.microsoft.com/office/drawing/2014/main" id="{07F2FFF9-3247-466C-AF3F-699E983D5398}"/>
                </a:ext>
              </a:extLst>
            </p:cNvPr>
            <p:cNvSpPr/>
            <p:nvPr/>
          </p:nvSpPr>
          <p:spPr>
            <a:xfrm>
              <a:off x="2402115" y="15604"/>
              <a:ext cx="1291768" cy="44975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Prueba estadística</a:t>
              </a:r>
            </a:p>
          </p:txBody>
        </p:sp>
      </p:grpSp>
      <p:grpSp>
        <p:nvGrpSpPr>
          <p:cNvPr id="43" name="15 Grupo">
            <a:extLst>
              <a:ext uri="{FF2B5EF4-FFF2-40B4-BE49-F238E27FC236}">
                <a16:creationId xmlns:a16="http://schemas.microsoft.com/office/drawing/2014/main" id="{DFFE522B-C0A3-41C8-A907-F40913ECA760}"/>
              </a:ext>
            </a:extLst>
          </p:cNvPr>
          <p:cNvGrpSpPr/>
          <p:nvPr/>
        </p:nvGrpSpPr>
        <p:grpSpPr>
          <a:xfrm>
            <a:off x="3857170" y="5180735"/>
            <a:ext cx="1440000" cy="468000"/>
            <a:chOff x="2388123" y="1612"/>
            <a:chExt cx="1319752" cy="477738"/>
          </a:xfrm>
          <a:solidFill>
            <a:srgbClr val="489DA4"/>
          </a:solidFill>
        </p:grpSpPr>
        <p:sp>
          <p:nvSpPr>
            <p:cNvPr id="44" name="16 Rectángulo redondeado">
              <a:extLst>
                <a:ext uri="{FF2B5EF4-FFF2-40B4-BE49-F238E27FC236}">
                  <a16:creationId xmlns:a16="http://schemas.microsoft.com/office/drawing/2014/main" id="{1B3BBFCA-E110-4433-849A-25BECB757EE8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17 Rectángulo">
              <a:extLst>
                <a:ext uri="{FF2B5EF4-FFF2-40B4-BE49-F238E27FC236}">
                  <a16:creationId xmlns:a16="http://schemas.microsoft.com/office/drawing/2014/main" id="{D3BC9E79-C0A1-4738-ABB8-7F24CC56B7BF}"/>
                </a:ext>
              </a:extLst>
            </p:cNvPr>
            <p:cNvSpPr/>
            <p:nvPr/>
          </p:nvSpPr>
          <p:spPr>
            <a:xfrm>
              <a:off x="2402115" y="15604"/>
              <a:ext cx="1291768" cy="44975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Calculo del </a:t>
              </a:r>
              <a:b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</a:br>
              <a: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p-valor</a:t>
              </a:r>
            </a:p>
          </p:txBody>
        </p:sp>
      </p:grpSp>
      <p:grpSp>
        <p:nvGrpSpPr>
          <p:cNvPr id="46" name="18 Grupo">
            <a:extLst>
              <a:ext uri="{FF2B5EF4-FFF2-40B4-BE49-F238E27FC236}">
                <a16:creationId xmlns:a16="http://schemas.microsoft.com/office/drawing/2014/main" id="{A6A3B821-9661-4B66-9DED-D352A2896BA9}"/>
              </a:ext>
            </a:extLst>
          </p:cNvPr>
          <p:cNvGrpSpPr/>
          <p:nvPr/>
        </p:nvGrpSpPr>
        <p:grpSpPr>
          <a:xfrm>
            <a:off x="3209926" y="3427174"/>
            <a:ext cx="1440000" cy="468000"/>
            <a:chOff x="2388123" y="1612"/>
            <a:chExt cx="1319752" cy="477738"/>
          </a:xfrm>
          <a:solidFill>
            <a:srgbClr val="0196FD"/>
          </a:solidFill>
        </p:grpSpPr>
        <p:sp>
          <p:nvSpPr>
            <p:cNvPr id="47" name="20 Rectángulo redondeado">
              <a:extLst>
                <a:ext uri="{FF2B5EF4-FFF2-40B4-BE49-F238E27FC236}">
                  <a16:creationId xmlns:a16="http://schemas.microsoft.com/office/drawing/2014/main" id="{117A57FD-0884-424F-9C6F-AB3D8E74BF15}"/>
                </a:ext>
              </a:extLst>
            </p:cNvPr>
            <p:cNvSpPr/>
            <p:nvPr/>
          </p:nvSpPr>
          <p:spPr>
            <a:xfrm>
              <a:off x="2388123" y="1612"/>
              <a:ext cx="1319752" cy="47773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21 Rectángulo">
              <a:extLst>
                <a:ext uri="{FF2B5EF4-FFF2-40B4-BE49-F238E27FC236}">
                  <a16:creationId xmlns:a16="http://schemas.microsoft.com/office/drawing/2014/main" id="{3391B50F-0789-4E9B-BDE0-F9CB8B9B3AF3}"/>
                </a:ext>
              </a:extLst>
            </p:cNvPr>
            <p:cNvSpPr/>
            <p:nvPr/>
          </p:nvSpPr>
          <p:spPr>
            <a:xfrm>
              <a:off x="2402115" y="15604"/>
              <a:ext cx="1291768" cy="449754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3000" dir="5400000" sx="1000" sy="1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spcAft>
                  <a:spcPct val="35000"/>
                </a:spcAft>
                <a:defRPr/>
              </a:pPr>
              <a:r>
                <a:rPr lang="es-ES" sz="1300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Tomar una decisión</a:t>
              </a:r>
            </a:p>
          </p:txBody>
        </p:sp>
      </p:grpSp>
      <p:sp>
        <p:nvSpPr>
          <p:cNvPr id="49" name="Rectángulo 48">
            <a:extLst>
              <a:ext uri="{FF2B5EF4-FFF2-40B4-BE49-F238E27FC236}">
                <a16:creationId xmlns:a16="http://schemas.microsoft.com/office/drawing/2014/main" id="{A2EAF53D-06C9-4A29-B350-FBBBE2430EAB}"/>
              </a:ext>
            </a:extLst>
          </p:cNvPr>
          <p:cNvSpPr/>
          <p:nvPr/>
        </p:nvSpPr>
        <p:spPr>
          <a:xfrm>
            <a:off x="1802097" y="2024162"/>
            <a:ext cx="30914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5. REGLA DE DECISIONES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D2F999AA-C888-49DD-AB79-582AB7D87295}"/>
              </a:ext>
            </a:extLst>
          </p:cNvPr>
          <p:cNvSpPr/>
          <p:nvPr/>
        </p:nvSpPr>
        <p:spPr>
          <a:xfrm>
            <a:off x="2237124" y="2541641"/>
            <a:ext cx="2407832" cy="646331"/>
          </a:xfrm>
          <a:prstGeom prst="rect">
            <a:avLst/>
          </a:prstGeom>
          <a:solidFill>
            <a:srgbClr val="0196FD"/>
          </a:solidFill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P-valor </a:t>
            </a:r>
            <a:r>
              <a:rPr lang="es-PE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≥ </a:t>
            </a:r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Alfa </a:t>
            </a:r>
            <a:r>
              <a:rPr lang="es-PE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→</a:t>
            </a:r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 </a:t>
            </a:r>
            <a:r>
              <a:rPr lang="es-PE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H</a:t>
            </a:r>
            <a:r>
              <a:rPr lang="es-PE" baseline="-250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0</a:t>
            </a:r>
          </a:p>
          <a:p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P-valor </a:t>
            </a:r>
            <a:r>
              <a:rPr lang="es-PE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&lt; </a:t>
            </a:r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Alfa </a:t>
            </a:r>
            <a:r>
              <a:rPr lang="es-PE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→</a:t>
            </a:r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 </a:t>
            </a:r>
            <a:r>
              <a:rPr lang="es-PE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H</a:t>
            </a:r>
            <a:r>
              <a:rPr lang="es-PE" baseline="-250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1</a:t>
            </a:r>
            <a:endParaRPr lang="es-ES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grpSp>
        <p:nvGrpSpPr>
          <p:cNvPr id="51" name="Gráfico 1">
            <a:extLst>
              <a:ext uri="{FF2B5EF4-FFF2-40B4-BE49-F238E27FC236}">
                <a16:creationId xmlns:a16="http://schemas.microsoft.com/office/drawing/2014/main" id="{AEEB0E29-0A48-4EF7-8BF5-1FC3062B5B65}"/>
              </a:ext>
            </a:extLst>
          </p:cNvPr>
          <p:cNvGrpSpPr/>
          <p:nvPr/>
        </p:nvGrpSpPr>
        <p:grpSpPr>
          <a:xfrm>
            <a:off x="773327" y="671723"/>
            <a:ext cx="1279604" cy="1219149"/>
            <a:chOff x="3909622" y="4024806"/>
            <a:chExt cx="4347792" cy="4142385"/>
          </a:xfrm>
          <a:solidFill>
            <a:srgbClr val="002F33"/>
          </a:solidFill>
        </p:grpSpPr>
        <p:sp>
          <p:nvSpPr>
            <p:cNvPr id="52" name="Forma libre: forma 51">
              <a:extLst>
                <a:ext uri="{FF2B5EF4-FFF2-40B4-BE49-F238E27FC236}">
                  <a16:creationId xmlns:a16="http://schemas.microsoft.com/office/drawing/2014/main" id="{39E31A52-F118-4E70-9EEB-72A3678F5AE4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3" name="Forma libre: forma 52">
              <a:extLst>
                <a:ext uri="{FF2B5EF4-FFF2-40B4-BE49-F238E27FC236}">
                  <a16:creationId xmlns:a16="http://schemas.microsoft.com/office/drawing/2014/main" id="{C396AF5A-DEE1-4CD5-B96B-20D6FA1AD650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4" name="Forma libre: forma 53">
              <a:extLst>
                <a:ext uri="{FF2B5EF4-FFF2-40B4-BE49-F238E27FC236}">
                  <a16:creationId xmlns:a16="http://schemas.microsoft.com/office/drawing/2014/main" id="{46C22DE7-4141-4F2A-9BCC-5BC098CFAF42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id="{4DBED119-ED05-4FB0-8D43-5A0EB997F568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6" name="Forma libre: forma 55">
              <a:extLst>
                <a:ext uri="{FF2B5EF4-FFF2-40B4-BE49-F238E27FC236}">
                  <a16:creationId xmlns:a16="http://schemas.microsoft.com/office/drawing/2014/main" id="{08456397-4944-4E6F-87FB-E1F02A490530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7" name="Forma libre: forma 56">
              <a:extLst>
                <a:ext uri="{FF2B5EF4-FFF2-40B4-BE49-F238E27FC236}">
                  <a16:creationId xmlns:a16="http://schemas.microsoft.com/office/drawing/2014/main" id="{90E66FA2-0A6E-4CD2-A5E3-52AFF8DA4206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8" name="Forma libre: forma 57">
              <a:extLst>
                <a:ext uri="{FF2B5EF4-FFF2-40B4-BE49-F238E27FC236}">
                  <a16:creationId xmlns:a16="http://schemas.microsoft.com/office/drawing/2014/main" id="{5C07B43E-5BB5-4DEE-BB06-2285A1B0E5A9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9" name="Forma libre: forma 58">
              <a:extLst>
                <a:ext uri="{FF2B5EF4-FFF2-40B4-BE49-F238E27FC236}">
                  <a16:creationId xmlns:a16="http://schemas.microsoft.com/office/drawing/2014/main" id="{C0949F68-22DF-49C1-8A99-E79AE2D1CA11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0" name="Forma libre: forma 59">
              <a:extLst>
                <a:ext uri="{FF2B5EF4-FFF2-40B4-BE49-F238E27FC236}">
                  <a16:creationId xmlns:a16="http://schemas.microsoft.com/office/drawing/2014/main" id="{459A40F8-AA4E-4D03-B6F8-338EBD1FCAE2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1" name="Forma libre: forma 60">
              <a:extLst>
                <a:ext uri="{FF2B5EF4-FFF2-40B4-BE49-F238E27FC236}">
                  <a16:creationId xmlns:a16="http://schemas.microsoft.com/office/drawing/2014/main" id="{DDF319DF-8AF2-47F2-93E8-CE640E1EDE67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2" name="Forma libre: forma 61">
              <a:extLst>
                <a:ext uri="{FF2B5EF4-FFF2-40B4-BE49-F238E27FC236}">
                  <a16:creationId xmlns:a16="http://schemas.microsoft.com/office/drawing/2014/main" id="{0106041D-3BB7-4ED9-8D20-F12A292A5104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3" name="Forma libre: forma 62">
              <a:extLst>
                <a:ext uri="{FF2B5EF4-FFF2-40B4-BE49-F238E27FC236}">
                  <a16:creationId xmlns:a16="http://schemas.microsoft.com/office/drawing/2014/main" id="{CD34443E-BC71-4297-875C-803F888B1F54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4" name="Forma libre: forma 63">
              <a:extLst>
                <a:ext uri="{FF2B5EF4-FFF2-40B4-BE49-F238E27FC236}">
                  <a16:creationId xmlns:a16="http://schemas.microsoft.com/office/drawing/2014/main" id="{5E413855-FB04-41DE-B4A2-694D24543131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5" name="Forma libre: forma 64">
              <a:extLst>
                <a:ext uri="{FF2B5EF4-FFF2-40B4-BE49-F238E27FC236}">
                  <a16:creationId xmlns:a16="http://schemas.microsoft.com/office/drawing/2014/main" id="{A9761729-FA55-447D-A46F-B051C7647A11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6" name="Forma libre: forma 65">
              <a:extLst>
                <a:ext uri="{FF2B5EF4-FFF2-40B4-BE49-F238E27FC236}">
                  <a16:creationId xmlns:a16="http://schemas.microsoft.com/office/drawing/2014/main" id="{B1C428D0-7FB1-44C2-81B0-CD0F18FCDA28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7" name="Forma libre: forma 66">
              <a:extLst>
                <a:ext uri="{FF2B5EF4-FFF2-40B4-BE49-F238E27FC236}">
                  <a16:creationId xmlns:a16="http://schemas.microsoft.com/office/drawing/2014/main" id="{F608F119-5959-4AA3-BC92-78BA55CFEC1C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8" name="Forma libre: forma 67">
              <a:extLst>
                <a:ext uri="{FF2B5EF4-FFF2-40B4-BE49-F238E27FC236}">
                  <a16:creationId xmlns:a16="http://schemas.microsoft.com/office/drawing/2014/main" id="{440292F6-5AB9-4554-81A4-4039D092236C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9" name="Forma libre: forma 68">
              <a:extLst>
                <a:ext uri="{FF2B5EF4-FFF2-40B4-BE49-F238E27FC236}">
                  <a16:creationId xmlns:a16="http://schemas.microsoft.com/office/drawing/2014/main" id="{E75D8F3F-86F2-4A89-9C2D-3E57443F363C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</p:grpSp>
      <p:sp>
        <p:nvSpPr>
          <p:cNvPr id="70" name="Rectángulo 69">
            <a:extLst>
              <a:ext uri="{FF2B5EF4-FFF2-40B4-BE49-F238E27FC236}">
                <a16:creationId xmlns:a16="http://schemas.microsoft.com/office/drawing/2014/main" id="{55BEFB81-6B0C-4E9D-AEE9-E3A253927EAE}"/>
              </a:ext>
            </a:extLst>
          </p:cNvPr>
          <p:cNvSpPr/>
          <p:nvPr/>
        </p:nvSpPr>
        <p:spPr>
          <a:xfrm>
            <a:off x="4734890" y="712529"/>
            <a:ext cx="2722220" cy="369332"/>
          </a:xfrm>
          <a:prstGeom prst="rect">
            <a:avLst/>
          </a:prstGeom>
          <a:solidFill>
            <a:srgbClr val="002F33"/>
          </a:solidFill>
        </p:spPr>
        <p:txBody>
          <a:bodyPr wrap="none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PRUEBA DE HIPÓTESIS</a:t>
            </a: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39898000-E400-8818-A380-E5B891859DF2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002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  <p:pic>
        <p:nvPicPr>
          <p:cNvPr id="71" name="Gráfico 70">
            <a:extLst>
              <a:ext uri="{FF2B5EF4-FFF2-40B4-BE49-F238E27FC236}">
                <a16:creationId xmlns:a16="http://schemas.microsoft.com/office/drawing/2014/main" id="{2F4976C8-4BE6-4595-8A30-697FA1444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0913" y="2538694"/>
            <a:ext cx="2670722" cy="267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7465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orma libre: forma 41">
            <a:extLst>
              <a:ext uri="{FF2B5EF4-FFF2-40B4-BE49-F238E27FC236}">
                <a16:creationId xmlns:a16="http://schemas.microsoft.com/office/drawing/2014/main" id="{8C9A49C9-EDB1-4F6F-AFC5-4831C44C5E3E}"/>
              </a:ext>
            </a:extLst>
          </p:cNvPr>
          <p:cNvSpPr/>
          <p:nvPr/>
        </p:nvSpPr>
        <p:spPr>
          <a:xfrm>
            <a:off x="2506379" y="4542066"/>
            <a:ext cx="7200000" cy="1531244"/>
          </a:xfrm>
          <a:custGeom>
            <a:avLst/>
            <a:gdLst>
              <a:gd name="connsiteX0" fmla="*/ 0 w 1445040"/>
              <a:gd name="connsiteY0" fmla="*/ 72252 h 722520"/>
              <a:gd name="connsiteX1" fmla="*/ 72252 w 1445040"/>
              <a:gd name="connsiteY1" fmla="*/ 0 h 722520"/>
              <a:gd name="connsiteX2" fmla="*/ 1372788 w 1445040"/>
              <a:gd name="connsiteY2" fmla="*/ 0 h 722520"/>
              <a:gd name="connsiteX3" fmla="*/ 1445040 w 1445040"/>
              <a:gd name="connsiteY3" fmla="*/ 72252 h 722520"/>
              <a:gd name="connsiteX4" fmla="*/ 1445040 w 1445040"/>
              <a:gd name="connsiteY4" fmla="*/ 650268 h 722520"/>
              <a:gd name="connsiteX5" fmla="*/ 1372788 w 1445040"/>
              <a:gd name="connsiteY5" fmla="*/ 722520 h 722520"/>
              <a:gd name="connsiteX6" fmla="*/ 72252 w 1445040"/>
              <a:gd name="connsiteY6" fmla="*/ 722520 h 722520"/>
              <a:gd name="connsiteX7" fmla="*/ 0 w 1445040"/>
              <a:gd name="connsiteY7" fmla="*/ 650268 h 722520"/>
              <a:gd name="connsiteX8" fmla="*/ 0 w 1445040"/>
              <a:gd name="connsiteY8" fmla="*/ 72252 h 72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5040" h="722520">
                <a:moveTo>
                  <a:pt x="0" y="72252"/>
                </a:moveTo>
                <a:cubicBezTo>
                  <a:pt x="0" y="32348"/>
                  <a:pt x="32348" y="0"/>
                  <a:pt x="72252" y="0"/>
                </a:cubicBezTo>
                <a:lnTo>
                  <a:pt x="1372788" y="0"/>
                </a:lnTo>
                <a:cubicBezTo>
                  <a:pt x="1412692" y="0"/>
                  <a:pt x="1445040" y="32348"/>
                  <a:pt x="1445040" y="72252"/>
                </a:cubicBezTo>
                <a:lnTo>
                  <a:pt x="1445040" y="650268"/>
                </a:lnTo>
                <a:cubicBezTo>
                  <a:pt x="1445040" y="690172"/>
                  <a:pt x="1412692" y="722520"/>
                  <a:pt x="1372788" y="722520"/>
                </a:cubicBezTo>
                <a:lnTo>
                  <a:pt x="72252" y="722520"/>
                </a:lnTo>
                <a:cubicBezTo>
                  <a:pt x="32348" y="722520"/>
                  <a:pt x="0" y="690172"/>
                  <a:pt x="0" y="650268"/>
                </a:cubicBezTo>
                <a:lnTo>
                  <a:pt x="0" y="72252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72" tIns="49102" rIns="63072" bIns="49102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PE" sz="1600" kern="1200" dirty="0">
              <a:latin typeface="Open Sans "/>
            </a:endParaRPr>
          </a:p>
        </p:txBody>
      </p:sp>
      <p:sp>
        <p:nvSpPr>
          <p:cNvPr id="41" name="Forma libre: forma 40">
            <a:extLst>
              <a:ext uri="{FF2B5EF4-FFF2-40B4-BE49-F238E27FC236}">
                <a16:creationId xmlns:a16="http://schemas.microsoft.com/office/drawing/2014/main" id="{07F23FD9-7DB4-4EB6-A156-B4A1B6ABCB38}"/>
              </a:ext>
            </a:extLst>
          </p:cNvPr>
          <p:cNvSpPr/>
          <p:nvPr/>
        </p:nvSpPr>
        <p:spPr>
          <a:xfrm>
            <a:off x="2506379" y="2317988"/>
            <a:ext cx="7200000" cy="1620009"/>
          </a:xfrm>
          <a:custGeom>
            <a:avLst/>
            <a:gdLst>
              <a:gd name="connsiteX0" fmla="*/ 0 w 1445040"/>
              <a:gd name="connsiteY0" fmla="*/ 72252 h 722520"/>
              <a:gd name="connsiteX1" fmla="*/ 72252 w 1445040"/>
              <a:gd name="connsiteY1" fmla="*/ 0 h 722520"/>
              <a:gd name="connsiteX2" fmla="*/ 1372788 w 1445040"/>
              <a:gd name="connsiteY2" fmla="*/ 0 h 722520"/>
              <a:gd name="connsiteX3" fmla="*/ 1445040 w 1445040"/>
              <a:gd name="connsiteY3" fmla="*/ 72252 h 722520"/>
              <a:gd name="connsiteX4" fmla="*/ 1445040 w 1445040"/>
              <a:gd name="connsiteY4" fmla="*/ 650268 h 722520"/>
              <a:gd name="connsiteX5" fmla="*/ 1372788 w 1445040"/>
              <a:gd name="connsiteY5" fmla="*/ 722520 h 722520"/>
              <a:gd name="connsiteX6" fmla="*/ 72252 w 1445040"/>
              <a:gd name="connsiteY6" fmla="*/ 722520 h 722520"/>
              <a:gd name="connsiteX7" fmla="*/ 0 w 1445040"/>
              <a:gd name="connsiteY7" fmla="*/ 650268 h 722520"/>
              <a:gd name="connsiteX8" fmla="*/ 0 w 1445040"/>
              <a:gd name="connsiteY8" fmla="*/ 72252 h 72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5040" h="722520">
                <a:moveTo>
                  <a:pt x="0" y="72252"/>
                </a:moveTo>
                <a:cubicBezTo>
                  <a:pt x="0" y="32348"/>
                  <a:pt x="32348" y="0"/>
                  <a:pt x="72252" y="0"/>
                </a:cubicBezTo>
                <a:lnTo>
                  <a:pt x="1372788" y="0"/>
                </a:lnTo>
                <a:cubicBezTo>
                  <a:pt x="1412692" y="0"/>
                  <a:pt x="1445040" y="32348"/>
                  <a:pt x="1445040" y="72252"/>
                </a:cubicBezTo>
                <a:lnTo>
                  <a:pt x="1445040" y="650268"/>
                </a:lnTo>
                <a:cubicBezTo>
                  <a:pt x="1445040" y="690172"/>
                  <a:pt x="1412692" y="722520"/>
                  <a:pt x="1372788" y="722520"/>
                </a:cubicBezTo>
                <a:lnTo>
                  <a:pt x="72252" y="722520"/>
                </a:lnTo>
                <a:cubicBezTo>
                  <a:pt x="32348" y="722520"/>
                  <a:pt x="0" y="690172"/>
                  <a:pt x="0" y="650268"/>
                </a:cubicBezTo>
                <a:lnTo>
                  <a:pt x="0" y="72252"/>
                </a:lnTo>
                <a:close/>
              </a:path>
            </a:pathLst>
          </a:custGeom>
          <a:solidFill>
            <a:srgbClr val="FE7058"/>
          </a:soli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72" tIns="49102" rIns="63072" bIns="49102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PE" sz="1600" kern="1200" dirty="0">
              <a:latin typeface="Open Sans "/>
            </a:endParaRPr>
          </a:p>
        </p:txBody>
      </p:sp>
      <p:sp>
        <p:nvSpPr>
          <p:cNvPr id="2" name="Triángulo rectángulo 1">
            <a:extLst>
              <a:ext uri="{FF2B5EF4-FFF2-40B4-BE49-F238E27FC236}">
                <a16:creationId xmlns:a16="http://schemas.microsoft.com/office/drawing/2014/main" id="{652744DD-25EF-4386-B5A5-4FD375A51777}"/>
              </a:ext>
            </a:extLst>
          </p:cNvPr>
          <p:cNvSpPr/>
          <p:nvPr/>
        </p:nvSpPr>
        <p:spPr>
          <a:xfrm rot="5400000">
            <a:off x="-3567" y="0"/>
            <a:ext cx="1969477" cy="1969477"/>
          </a:xfrm>
          <a:prstGeom prst="rtTriangle">
            <a:avLst/>
          </a:prstGeom>
          <a:solidFill>
            <a:srgbClr val="002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2" name="14 CuadroTexto">
            <a:extLst>
              <a:ext uri="{FF2B5EF4-FFF2-40B4-BE49-F238E27FC236}">
                <a16:creationId xmlns:a16="http://schemas.microsoft.com/office/drawing/2014/main" id="{9E2E8ACD-DDE1-4981-9244-AA9C40A9A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646" y="145167"/>
            <a:ext cx="343412" cy="91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_tradnl" sz="533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</a:t>
            </a:r>
            <a:endParaRPr lang="es-MX" sz="5333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3394B8F8-B1FA-4CBA-977A-9EAD8C9097AA}"/>
              </a:ext>
            </a:extLst>
          </p:cNvPr>
          <p:cNvSpPr/>
          <p:nvPr/>
        </p:nvSpPr>
        <p:spPr>
          <a:xfrm>
            <a:off x="2893724" y="2496748"/>
            <a:ext cx="1262488" cy="1262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H</a:t>
            </a:r>
            <a:r>
              <a:rPr lang="es-ES" sz="3000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0</a:t>
            </a:r>
            <a:endParaRPr lang="es-PE" sz="3000" dirty="0">
              <a:solidFill>
                <a:srgbClr val="002F33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B618BEFD-D7C6-47EB-90BD-FA00FB1E459F}"/>
              </a:ext>
            </a:extLst>
          </p:cNvPr>
          <p:cNvSpPr/>
          <p:nvPr/>
        </p:nvSpPr>
        <p:spPr>
          <a:xfrm>
            <a:off x="2893724" y="4676444"/>
            <a:ext cx="1262488" cy="1262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H</a:t>
            </a:r>
            <a:r>
              <a:rPr lang="es-ES" sz="3000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1</a:t>
            </a:r>
            <a:endParaRPr lang="es-PE" sz="3000" dirty="0">
              <a:solidFill>
                <a:srgbClr val="002F33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D24ECC25-F2AC-478C-A284-D348D6C91C88}"/>
                  </a:ext>
                </a:extLst>
              </p:cNvPr>
              <p:cNvSpPr txBox="1"/>
              <p:nvPr/>
            </p:nvSpPr>
            <p:spPr>
              <a:xfrm>
                <a:off x="6706327" y="2666327"/>
                <a:ext cx="2676392" cy="923330"/>
              </a:xfrm>
              <a:prstGeom prst="rect">
                <a:avLst/>
              </a:prstGeom>
              <a:noFill/>
              <a:effectLst>
                <a:softEdge rad="0"/>
              </a:effectLst>
            </p:spPr>
            <p:txBody>
              <a:bodyPr wrap="square" lIns="0" tIns="0" rIns="0" bIns="0" rtlCol="0" anchor="b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sz="6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PE" sz="6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6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s-PE" sz="60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S" sz="6000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PE" sz="6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PE" sz="6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60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s-ES" sz="60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PE" sz="60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D24ECC25-F2AC-478C-A284-D348D6C91C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6327" y="2666327"/>
                <a:ext cx="2676392" cy="92333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softEdge rad="0"/>
              </a:effectLst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89AD816F-0940-427E-85D2-FB207E89A13D}"/>
                  </a:ext>
                </a:extLst>
              </p:cNvPr>
              <p:cNvSpPr txBox="1"/>
              <p:nvPr/>
            </p:nvSpPr>
            <p:spPr>
              <a:xfrm>
                <a:off x="6702251" y="4846023"/>
                <a:ext cx="2680468" cy="923330"/>
              </a:xfrm>
              <a:prstGeom prst="rect">
                <a:avLst/>
              </a:prstGeom>
              <a:noFill/>
              <a:effectLst>
                <a:softEdge rad="0"/>
              </a:effectLst>
            </p:spPr>
            <p:txBody>
              <a:bodyPr wrap="square" lIns="0" tIns="0" rIns="0" bIns="0" rtlCol="0" anchor="b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sz="6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PE" sz="6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6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s-PE" sz="6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PE" sz="6000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≠</m:t>
                      </m:r>
                      <m:sSub>
                        <m:sSubPr>
                          <m:ctrlPr>
                            <a:rPr lang="es-PE" sz="6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PE" sz="6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60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s-ES" sz="6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PE" sz="60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89AD816F-0940-427E-85D2-FB207E89A1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2251" y="4846023"/>
                <a:ext cx="2680468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softEdge rad="0"/>
              </a:effectLst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ángulo 32">
            <a:extLst>
              <a:ext uri="{FF2B5EF4-FFF2-40B4-BE49-F238E27FC236}">
                <a16:creationId xmlns:a16="http://schemas.microsoft.com/office/drawing/2014/main" id="{3A19FAE9-4D2E-4E1E-987A-268B136AC7DA}"/>
              </a:ext>
            </a:extLst>
          </p:cNvPr>
          <p:cNvSpPr/>
          <p:nvPr/>
        </p:nvSpPr>
        <p:spPr>
          <a:xfrm>
            <a:off x="4422908" y="2650939"/>
            <a:ext cx="20971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PE" sz="28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Hipótesis Nula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7E7CA3AF-0B3C-403E-8B59-76C1B9DA4C21}"/>
              </a:ext>
            </a:extLst>
          </p:cNvPr>
          <p:cNvSpPr/>
          <p:nvPr/>
        </p:nvSpPr>
        <p:spPr>
          <a:xfrm>
            <a:off x="4503185" y="4830635"/>
            <a:ext cx="19365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PE" sz="28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Hipótesis Alterna</a:t>
            </a:r>
          </a:p>
        </p:txBody>
      </p:sp>
      <p:sp>
        <p:nvSpPr>
          <p:cNvPr id="44" name="31 Rectángulo">
            <a:extLst>
              <a:ext uri="{FF2B5EF4-FFF2-40B4-BE49-F238E27FC236}">
                <a16:creationId xmlns:a16="http://schemas.microsoft.com/office/drawing/2014/main" id="{9EF010DE-8A2B-40E1-9AB4-728D483701A2}"/>
              </a:ext>
            </a:extLst>
          </p:cNvPr>
          <p:cNvSpPr/>
          <p:nvPr/>
        </p:nvSpPr>
        <p:spPr>
          <a:xfrm>
            <a:off x="2446867" y="1537269"/>
            <a:ext cx="5477782" cy="587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ES" sz="24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La hipótesis </a:t>
            </a:r>
            <a:r>
              <a:rPr lang="es-E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tiene dos proposiciones</a:t>
            </a:r>
          </a:p>
        </p:txBody>
      </p:sp>
      <p:sp>
        <p:nvSpPr>
          <p:cNvPr id="45" name="4 Rectángulo">
            <a:extLst>
              <a:ext uri="{FF2B5EF4-FFF2-40B4-BE49-F238E27FC236}">
                <a16:creationId xmlns:a16="http://schemas.microsoft.com/office/drawing/2014/main" id="{30358507-9D4F-4BE7-B8B8-F729235E7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0151" y="780963"/>
            <a:ext cx="3935693" cy="507831"/>
          </a:xfrm>
          <a:prstGeom prst="rect">
            <a:avLst/>
          </a:prstGeom>
          <a:solidFill>
            <a:srgbClr val="002F33"/>
          </a:solidFill>
          <a:ln>
            <a:noFill/>
          </a:ln>
        </p:spPr>
        <p:txBody>
          <a:bodyPr wrap="none">
            <a:spAutoFit/>
          </a:bodyPr>
          <a:lstStyle>
            <a:lvl1pPr defTabSz="8001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8001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8001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8001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8001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35000"/>
              </a:spcAft>
            </a:pPr>
            <a:r>
              <a:rPr lang="es-ES" altLang="es-PE" sz="3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Formulación lógica</a:t>
            </a:r>
          </a:p>
        </p:txBody>
      </p:sp>
      <p:sp>
        <p:nvSpPr>
          <p:cNvPr id="3" name="Marco 2">
            <a:extLst>
              <a:ext uri="{FF2B5EF4-FFF2-40B4-BE49-F238E27FC236}">
                <a16:creationId xmlns:a16="http://schemas.microsoft.com/office/drawing/2014/main" id="{E0430A60-4E5C-AA44-C400-FB1BFA21AD60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002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rupo 122">
            <a:extLst>
              <a:ext uri="{FF2B5EF4-FFF2-40B4-BE49-F238E27FC236}">
                <a16:creationId xmlns:a16="http://schemas.microsoft.com/office/drawing/2014/main" id="{EBE7CCB2-6EBF-4C2A-A73B-C46D94BAEB1F}"/>
              </a:ext>
            </a:extLst>
          </p:cNvPr>
          <p:cNvGrpSpPr/>
          <p:nvPr/>
        </p:nvGrpSpPr>
        <p:grpSpPr>
          <a:xfrm>
            <a:off x="7731085" y="3759920"/>
            <a:ext cx="3240000" cy="1104396"/>
            <a:chOff x="7818808" y="2301925"/>
            <a:chExt cx="3240000" cy="1104396"/>
          </a:xfrm>
        </p:grpSpPr>
        <p:sp>
          <p:nvSpPr>
            <p:cNvPr id="124" name="Triángulo isósceles 14345">
              <a:extLst>
                <a:ext uri="{FF2B5EF4-FFF2-40B4-BE49-F238E27FC236}">
                  <a16:creationId xmlns:a16="http://schemas.microsoft.com/office/drawing/2014/main" id="{0FBA5CCF-250D-42F4-96CE-A6DE2144131A}"/>
                </a:ext>
              </a:extLst>
            </p:cNvPr>
            <p:cNvSpPr/>
            <p:nvPr/>
          </p:nvSpPr>
          <p:spPr>
            <a:xfrm>
              <a:off x="7818808" y="2301925"/>
              <a:ext cx="3240000" cy="1080000"/>
            </a:xfrm>
            <a:custGeom>
              <a:avLst/>
              <a:gdLst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0 w 720000"/>
                <a:gd name="connsiteY3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0 w 720000"/>
                <a:gd name="connsiteY3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0 w 720000"/>
                <a:gd name="connsiteY3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8 h 458468"/>
                <a:gd name="connsiteX1" fmla="*/ 360000 w 720000"/>
                <a:gd name="connsiteY1" fmla="*/ 8 h 458468"/>
                <a:gd name="connsiteX2" fmla="*/ 720000 w 720000"/>
                <a:gd name="connsiteY2" fmla="*/ 458468 h 458468"/>
                <a:gd name="connsiteX3" fmla="*/ 357233 w 720000"/>
                <a:gd name="connsiteY3" fmla="*/ 457208 h 458468"/>
                <a:gd name="connsiteX4" fmla="*/ 0 w 720000"/>
                <a:gd name="connsiteY4" fmla="*/ 458468 h 458468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000" h="458460">
                  <a:moveTo>
                    <a:pt x="0" y="458460"/>
                  </a:moveTo>
                  <a:cubicBezTo>
                    <a:pt x="306972" y="305134"/>
                    <a:pt x="252878" y="734"/>
                    <a:pt x="360000" y="0"/>
                  </a:cubicBezTo>
                  <a:cubicBezTo>
                    <a:pt x="466770" y="1455"/>
                    <a:pt x="412676" y="305225"/>
                    <a:pt x="720000" y="458460"/>
                  </a:cubicBezTo>
                  <a:lnTo>
                    <a:pt x="357233" y="457200"/>
                  </a:lnTo>
                  <a:lnTo>
                    <a:pt x="0" y="45846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2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125" name="Rectángulo 51">
              <a:extLst>
                <a:ext uri="{FF2B5EF4-FFF2-40B4-BE49-F238E27FC236}">
                  <a16:creationId xmlns:a16="http://schemas.microsoft.com/office/drawing/2014/main" id="{0276D4C0-73AB-4184-9447-2458BECD31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31754" y="2772036"/>
              <a:ext cx="54367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s-ES" altLang="es-PE" sz="1200" i="1" dirty="0">
                  <a:solidFill>
                    <a:srgbClr val="002F33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95%</a:t>
              </a:r>
            </a:p>
          </p:txBody>
        </p:sp>
        <p:sp>
          <p:nvSpPr>
            <p:cNvPr id="127" name="Rectángulo 126">
              <a:extLst>
                <a:ext uri="{FF2B5EF4-FFF2-40B4-BE49-F238E27FC236}">
                  <a16:creationId xmlns:a16="http://schemas.microsoft.com/office/drawing/2014/main" id="{D25AB514-834A-4F87-AE5C-88094CCF4C6E}"/>
                </a:ext>
              </a:extLst>
            </p:cNvPr>
            <p:cNvSpPr/>
            <p:nvPr/>
          </p:nvSpPr>
          <p:spPr>
            <a:xfrm>
              <a:off x="8231314" y="3129322"/>
              <a:ext cx="585267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" sz="1200" i="1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5%</a:t>
              </a:r>
            </a:p>
          </p:txBody>
        </p:sp>
      </p:grpSp>
      <p:sp>
        <p:nvSpPr>
          <p:cNvPr id="139" name="Triángulo rectángulo 3">
            <a:extLst>
              <a:ext uri="{FF2B5EF4-FFF2-40B4-BE49-F238E27FC236}">
                <a16:creationId xmlns:a16="http://schemas.microsoft.com/office/drawing/2014/main" id="{21AD87DB-2D5D-4E8F-85F6-EDE9FADD356B}"/>
              </a:ext>
            </a:extLst>
          </p:cNvPr>
          <p:cNvSpPr/>
          <p:nvPr/>
        </p:nvSpPr>
        <p:spPr>
          <a:xfrm flipH="1">
            <a:off x="7731085" y="4378523"/>
            <a:ext cx="941633" cy="461664"/>
          </a:xfrm>
          <a:custGeom>
            <a:avLst/>
            <a:gdLst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377005 w 1000152"/>
              <a:gd name="connsiteY2" fmla="*/ 261937 h 473947"/>
              <a:gd name="connsiteX3" fmla="*/ 1000152 w 1000152"/>
              <a:gd name="connsiteY3" fmla="*/ 473947 h 473947"/>
              <a:gd name="connsiteX4" fmla="*/ 0 w 1000152"/>
              <a:gd name="connsiteY4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377005 w 1000152"/>
              <a:gd name="connsiteY2" fmla="*/ 261937 h 473947"/>
              <a:gd name="connsiteX3" fmla="*/ 1000152 w 1000152"/>
              <a:gd name="connsiteY3" fmla="*/ 473947 h 473947"/>
              <a:gd name="connsiteX4" fmla="*/ 0 w 1000152"/>
              <a:gd name="connsiteY4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377005 w 1000152"/>
              <a:gd name="connsiteY2" fmla="*/ 261937 h 473947"/>
              <a:gd name="connsiteX3" fmla="*/ 1000152 w 1000152"/>
              <a:gd name="connsiteY3" fmla="*/ 473947 h 473947"/>
              <a:gd name="connsiteX4" fmla="*/ 0 w 1000152"/>
              <a:gd name="connsiteY4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377005 w 1000152"/>
              <a:gd name="connsiteY2" fmla="*/ 261937 h 473947"/>
              <a:gd name="connsiteX3" fmla="*/ 1000152 w 1000152"/>
              <a:gd name="connsiteY3" fmla="*/ 473947 h 473947"/>
              <a:gd name="connsiteX4" fmla="*/ 0 w 1000152"/>
              <a:gd name="connsiteY4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393674 w 1000152"/>
              <a:gd name="connsiteY2" fmla="*/ 259556 h 473947"/>
              <a:gd name="connsiteX3" fmla="*/ 1000152 w 1000152"/>
              <a:gd name="connsiteY3" fmla="*/ 473947 h 473947"/>
              <a:gd name="connsiteX4" fmla="*/ 0 w 1000152"/>
              <a:gd name="connsiteY4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393674 w 1000152"/>
              <a:gd name="connsiteY2" fmla="*/ 259556 h 473947"/>
              <a:gd name="connsiteX3" fmla="*/ 1000152 w 1000152"/>
              <a:gd name="connsiteY3" fmla="*/ 473947 h 473947"/>
              <a:gd name="connsiteX4" fmla="*/ 0 w 1000152"/>
              <a:gd name="connsiteY4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393674 w 1000152"/>
              <a:gd name="connsiteY2" fmla="*/ 259556 h 473947"/>
              <a:gd name="connsiteX3" fmla="*/ 1000152 w 1000152"/>
              <a:gd name="connsiteY3" fmla="*/ 473947 h 473947"/>
              <a:gd name="connsiteX4" fmla="*/ 0 w 1000152"/>
              <a:gd name="connsiteY4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393674 w 1000152"/>
              <a:gd name="connsiteY2" fmla="*/ 259556 h 473947"/>
              <a:gd name="connsiteX3" fmla="*/ 1000152 w 1000152"/>
              <a:gd name="connsiteY3" fmla="*/ 473947 h 473947"/>
              <a:gd name="connsiteX4" fmla="*/ 0 w 1000152"/>
              <a:gd name="connsiteY4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28727"/>
              <a:gd name="connsiteY0" fmla="*/ 473947 h 473947"/>
              <a:gd name="connsiteX1" fmla="*/ 0 w 1028727"/>
              <a:gd name="connsiteY1" fmla="*/ 0 h 473947"/>
              <a:gd name="connsiteX2" fmla="*/ 1028727 w 1028727"/>
              <a:gd name="connsiteY2" fmla="*/ 473947 h 473947"/>
              <a:gd name="connsiteX3" fmla="*/ 0 w 1028727"/>
              <a:gd name="connsiteY3" fmla="*/ 473947 h 473947"/>
              <a:gd name="connsiteX0" fmla="*/ 0 w 1028727"/>
              <a:gd name="connsiteY0" fmla="*/ 473947 h 473947"/>
              <a:gd name="connsiteX1" fmla="*/ 0 w 1028727"/>
              <a:gd name="connsiteY1" fmla="*/ 0 h 473947"/>
              <a:gd name="connsiteX2" fmla="*/ 1028727 w 1028727"/>
              <a:gd name="connsiteY2" fmla="*/ 473947 h 473947"/>
              <a:gd name="connsiteX3" fmla="*/ 0 w 1028727"/>
              <a:gd name="connsiteY3" fmla="*/ 473947 h 473947"/>
              <a:gd name="connsiteX0" fmla="*/ 0 w 1014440"/>
              <a:gd name="connsiteY0" fmla="*/ 473947 h 476328"/>
              <a:gd name="connsiteX1" fmla="*/ 0 w 1014440"/>
              <a:gd name="connsiteY1" fmla="*/ 0 h 476328"/>
              <a:gd name="connsiteX2" fmla="*/ 1014440 w 1014440"/>
              <a:gd name="connsiteY2" fmla="*/ 476328 h 476328"/>
              <a:gd name="connsiteX3" fmla="*/ 0 w 1014440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9203" h="476328">
                <a:moveTo>
                  <a:pt x="0" y="473947"/>
                </a:moveTo>
                <a:lnTo>
                  <a:pt x="0" y="0"/>
                </a:lnTo>
                <a:cubicBezTo>
                  <a:pt x="210398" y="180972"/>
                  <a:pt x="494312" y="340651"/>
                  <a:pt x="1019203" y="476328"/>
                </a:cubicBezTo>
                <a:lnTo>
                  <a:pt x="0" y="473947"/>
                </a:lnTo>
                <a:close/>
              </a:path>
            </a:pathLst>
          </a:custGeom>
          <a:solidFill>
            <a:srgbClr val="002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grpSp>
        <p:nvGrpSpPr>
          <p:cNvPr id="130" name="Grupo 129">
            <a:extLst>
              <a:ext uri="{FF2B5EF4-FFF2-40B4-BE49-F238E27FC236}">
                <a16:creationId xmlns:a16="http://schemas.microsoft.com/office/drawing/2014/main" id="{4F318BAC-F369-4D9B-A698-CF17D3FC822F}"/>
              </a:ext>
            </a:extLst>
          </p:cNvPr>
          <p:cNvGrpSpPr/>
          <p:nvPr/>
        </p:nvGrpSpPr>
        <p:grpSpPr>
          <a:xfrm>
            <a:off x="7731085" y="5331766"/>
            <a:ext cx="3240000" cy="1140116"/>
            <a:chOff x="7818808" y="2301925"/>
            <a:chExt cx="3240000" cy="1140116"/>
          </a:xfrm>
        </p:grpSpPr>
        <p:sp>
          <p:nvSpPr>
            <p:cNvPr id="131" name="Triángulo isósceles 14345">
              <a:extLst>
                <a:ext uri="{FF2B5EF4-FFF2-40B4-BE49-F238E27FC236}">
                  <a16:creationId xmlns:a16="http://schemas.microsoft.com/office/drawing/2014/main" id="{CF35C966-526A-4340-95E0-D9D3253AC091}"/>
                </a:ext>
              </a:extLst>
            </p:cNvPr>
            <p:cNvSpPr/>
            <p:nvPr/>
          </p:nvSpPr>
          <p:spPr>
            <a:xfrm>
              <a:off x="7818808" y="2301925"/>
              <a:ext cx="3240000" cy="1080000"/>
            </a:xfrm>
            <a:custGeom>
              <a:avLst/>
              <a:gdLst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0 w 720000"/>
                <a:gd name="connsiteY3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0 w 720000"/>
                <a:gd name="connsiteY3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0 w 720000"/>
                <a:gd name="connsiteY3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8 h 458468"/>
                <a:gd name="connsiteX1" fmla="*/ 360000 w 720000"/>
                <a:gd name="connsiteY1" fmla="*/ 8 h 458468"/>
                <a:gd name="connsiteX2" fmla="*/ 720000 w 720000"/>
                <a:gd name="connsiteY2" fmla="*/ 458468 h 458468"/>
                <a:gd name="connsiteX3" fmla="*/ 357233 w 720000"/>
                <a:gd name="connsiteY3" fmla="*/ 457208 h 458468"/>
                <a:gd name="connsiteX4" fmla="*/ 0 w 720000"/>
                <a:gd name="connsiteY4" fmla="*/ 458468 h 458468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000" h="458460">
                  <a:moveTo>
                    <a:pt x="0" y="458460"/>
                  </a:moveTo>
                  <a:cubicBezTo>
                    <a:pt x="306972" y="305134"/>
                    <a:pt x="252878" y="734"/>
                    <a:pt x="360000" y="0"/>
                  </a:cubicBezTo>
                  <a:cubicBezTo>
                    <a:pt x="466770" y="1455"/>
                    <a:pt x="412676" y="305225"/>
                    <a:pt x="720000" y="458460"/>
                  </a:cubicBezTo>
                  <a:lnTo>
                    <a:pt x="357233" y="457200"/>
                  </a:lnTo>
                  <a:lnTo>
                    <a:pt x="0" y="45846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2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132" name="Rectángulo 51">
              <a:extLst>
                <a:ext uri="{FF2B5EF4-FFF2-40B4-BE49-F238E27FC236}">
                  <a16:creationId xmlns:a16="http://schemas.microsoft.com/office/drawing/2014/main" id="{DE0744B1-0B02-407F-9003-185DA4EC58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31754" y="2772036"/>
              <a:ext cx="54367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s-ES" altLang="es-PE" sz="1200" i="1" dirty="0">
                  <a:solidFill>
                    <a:srgbClr val="002F33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95%</a:t>
              </a:r>
            </a:p>
          </p:txBody>
        </p:sp>
        <p:sp>
          <p:nvSpPr>
            <p:cNvPr id="136" name="Rectángulo 135">
              <a:extLst>
                <a:ext uri="{FF2B5EF4-FFF2-40B4-BE49-F238E27FC236}">
                  <a16:creationId xmlns:a16="http://schemas.microsoft.com/office/drawing/2014/main" id="{BCF59824-C0C8-4E75-9303-3606D2E272DB}"/>
                </a:ext>
              </a:extLst>
            </p:cNvPr>
            <p:cNvSpPr/>
            <p:nvPr/>
          </p:nvSpPr>
          <p:spPr>
            <a:xfrm>
              <a:off x="10160544" y="3165042"/>
              <a:ext cx="585267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s-ES" sz="1200" i="1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2,5%</a:t>
              </a:r>
            </a:p>
          </p:txBody>
        </p:sp>
      </p:grpSp>
      <p:sp>
        <p:nvSpPr>
          <p:cNvPr id="137" name="Triángulo rectángulo 3">
            <a:extLst>
              <a:ext uri="{FF2B5EF4-FFF2-40B4-BE49-F238E27FC236}">
                <a16:creationId xmlns:a16="http://schemas.microsoft.com/office/drawing/2014/main" id="{6C4410AE-FF13-4226-AA2E-F5ACA77B99AA}"/>
              </a:ext>
            </a:extLst>
          </p:cNvPr>
          <p:cNvSpPr/>
          <p:nvPr/>
        </p:nvSpPr>
        <p:spPr>
          <a:xfrm>
            <a:off x="10020300" y="5950636"/>
            <a:ext cx="941633" cy="461664"/>
          </a:xfrm>
          <a:custGeom>
            <a:avLst/>
            <a:gdLst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377005 w 1000152"/>
              <a:gd name="connsiteY2" fmla="*/ 261937 h 473947"/>
              <a:gd name="connsiteX3" fmla="*/ 1000152 w 1000152"/>
              <a:gd name="connsiteY3" fmla="*/ 473947 h 473947"/>
              <a:gd name="connsiteX4" fmla="*/ 0 w 1000152"/>
              <a:gd name="connsiteY4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377005 w 1000152"/>
              <a:gd name="connsiteY2" fmla="*/ 261937 h 473947"/>
              <a:gd name="connsiteX3" fmla="*/ 1000152 w 1000152"/>
              <a:gd name="connsiteY3" fmla="*/ 473947 h 473947"/>
              <a:gd name="connsiteX4" fmla="*/ 0 w 1000152"/>
              <a:gd name="connsiteY4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377005 w 1000152"/>
              <a:gd name="connsiteY2" fmla="*/ 261937 h 473947"/>
              <a:gd name="connsiteX3" fmla="*/ 1000152 w 1000152"/>
              <a:gd name="connsiteY3" fmla="*/ 473947 h 473947"/>
              <a:gd name="connsiteX4" fmla="*/ 0 w 1000152"/>
              <a:gd name="connsiteY4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377005 w 1000152"/>
              <a:gd name="connsiteY2" fmla="*/ 261937 h 473947"/>
              <a:gd name="connsiteX3" fmla="*/ 1000152 w 1000152"/>
              <a:gd name="connsiteY3" fmla="*/ 473947 h 473947"/>
              <a:gd name="connsiteX4" fmla="*/ 0 w 1000152"/>
              <a:gd name="connsiteY4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393674 w 1000152"/>
              <a:gd name="connsiteY2" fmla="*/ 259556 h 473947"/>
              <a:gd name="connsiteX3" fmla="*/ 1000152 w 1000152"/>
              <a:gd name="connsiteY3" fmla="*/ 473947 h 473947"/>
              <a:gd name="connsiteX4" fmla="*/ 0 w 1000152"/>
              <a:gd name="connsiteY4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393674 w 1000152"/>
              <a:gd name="connsiteY2" fmla="*/ 259556 h 473947"/>
              <a:gd name="connsiteX3" fmla="*/ 1000152 w 1000152"/>
              <a:gd name="connsiteY3" fmla="*/ 473947 h 473947"/>
              <a:gd name="connsiteX4" fmla="*/ 0 w 1000152"/>
              <a:gd name="connsiteY4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393674 w 1000152"/>
              <a:gd name="connsiteY2" fmla="*/ 259556 h 473947"/>
              <a:gd name="connsiteX3" fmla="*/ 1000152 w 1000152"/>
              <a:gd name="connsiteY3" fmla="*/ 473947 h 473947"/>
              <a:gd name="connsiteX4" fmla="*/ 0 w 1000152"/>
              <a:gd name="connsiteY4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393674 w 1000152"/>
              <a:gd name="connsiteY2" fmla="*/ 259556 h 473947"/>
              <a:gd name="connsiteX3" fmla="*/ 1000152 w 1000152"/>
              <a:gd name="connsiteY3" fmla="*/ 473947 h 473947"/>
              <a:gd name="connsiteX4" fmla="*/ 0 w 1000152"/>
              <a:gd name="connsiteY4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28727"/>
              <a:gd name="connsiteY0" fmla="*/ 473947 h 473947"/>
              <a:gd name="connsiteX1" fmla="*/ 0 w 1028727"/>
              <a:gd name="connsiteY1" fmla="*/ 0 h 473947"/>
              <a:gd name="connsiteX2" fmla="*/ 1028727 w 1028727"/>
              <a:gd name="connsiteY2" fmla="*/ 473947 h 473947"/>
              <a:gd name="connsiteX3" fmla="*/ 0 w 1028727"/>
              <a:gd name="connsiteY3" fmla="*/ 473947 h 473947"/>
              <a:gd name="connsiteX0" fmla="*/ 0 w 1028727"/>
              <a:gd name="connsiteY0" fmla="*/ 473947 h 473947"/>
              <a:gd name="connsiteX1" fmla="*/ 0 w 1028727"/>
              <a:gd name="connsiteY1" fmla="*/ 0 h 473947"/>
              <a:gd name="connsiteX2" fmla="*/ 1028727 w 1028727"/>
              <a:gd name="connsiteY2" fmla="*/ 473947 h 473947"/>
              <a:gd name="connsiteX3" fmla="*/ 0 w 1028727"/>
              <a:gd name="connsiteY3" fmla="*/ 473947 h 473947"/>
              <a:gd name="connsiteX0" fmla="*/ 0 w 1014440"/>
              <a:gd name="connsiteY0" fmla="*/ 473947 h 476328"/>
              <a:gd name="connsiteX1" fmla="*/ 0 w 1014440"/>
              <a:gd name="connsiteY1" fmla="*/ 0 h 476328"/>
              <a:gd name="connsiteX2" fmla="*/ 1014440 w 1014440"/>
              <a:gd name="connsiteY2" fmla="*/ 476328 h 476328"/>
              <a:gd name="connsiteX3" fmla="*/ 0 w 1014440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9203" h="476328">
                <a:moveTo>
                  <a:pt x="0" y="473947"/>
                </a:moveTo>
                <a:lnTo>
                  <a:pt x="0" y="0"/>
                </a:lnTo>
                <a:cubicBezTo>
                  <a:pt x="210398" y="180972"/>
                  <a:pt x="494312" y="340651"/>
                  <a:pt x="1019203" y="476328"/>
                </a:cubicBezTo>
                <a:lnTo>
                  <a:pt x="0" y="473947"/>
                </a:lnTo>
                <a:close/>
              </a:path>
            </a:pathLst>
          </a:custGeom>
          <a:solidFill>
            <a:srgbClr val="002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8" name="35 Rectángulo redondeado">
            <a:extLst>
              <a:ext uri="{FF2B5EF4-FFF2-40B4-BE49-F238E27FC236}">
                <a16:creationId xmlns:a16="http://schemas.microsoft.com/office/drawing/2014/main" id="{9DA60B1A-2C71-4E87-BFB3-E47EA45D423A}"/>
              </a:ext>
            </a:extLst>
          </p:cNvPr>
          <p:cNvSpPr/>
          <p:nvPr/>
        </p:nvSpPr>
        <p:spPr>
          <a:xfrm>
            <a:off x="1089759" y="2390684"/>
            <a:ext cx="3360373" cy="636984"/>
          </a:xfrm>
          <a:prstGeom prst="roundRect">
            <a:avLst>
              <a:gd name="adj" fmla="val 1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S" sz="2400" dirty="0">
                <a:solidFill>
                  <a:srgbClr val="002F3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DE DOS COLAS</a:t>
            </a:r>
          </a:p>
        </p:txBody>
      </p:sp>
      <p:sp>
        <p:nvSpPr>
          <p:cNvPr id="44" name="Triángulo rectángulo 43">
            <a:extLst>
              <a:ext uri="{FF2B5EF4-FFF2-40B4-BE49-F238E27FC236}">
                <a16:creationId xmlns:a16="http://schemas.microsoft.com/office/drawing/2014/main" id="{064D8005-7AB6-4355-9F9D-B759C4AA38DC}"/>
              </a:ext>
            </a:extLst>
          </p:cNvPr>
          <p:cNvSpPr/>
          <p:nvPr/>
        </p:nvSpPr>
        <p:spPr>
          <a:xfrm rot="5400000">
            <a:off x="-3567" y="0"/>
            <a:ext cx="1969477" cy="1969477"/>
          </a:xfrm>
          <a:prstGeom prst="rtTriangle">
            <a:avLst/>
          </a:prstGeom>
          <a:solidFill>
            <a:srgbClr val="002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45" name="14 CuadroTexto">
            <a:extLst>
              <a:ext uri="{FF2B5EF4-FFF2-40B4-BE49-F238E27FC236}">
                <a16:creationId xmlns:a16="http://schemas.microsoft.com/office/drawing/2014/main" id="{19D8638A-07ED-426B-86EB-438CD1C95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646" y="145167"/>
            <a:ext cx="343412" cy="91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_tradnl" sz="533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</a:t>
            </a:r>
            <a:endParaRPr lang="es-MX" sz="5333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6" name="31 Rectángulo">
            <a:extLst>
              <a:ext uri="{FF2B5EF4-FFF2-40B4-BE49-F238E27FC236}">
                <a16:creationId xmlns:a16="http://schemas.microsoft.com/office/drawing/2014/main" id="{71A93277-4ED7-4369-A8EA-61BF1DCDB3C1}"/>
              </a:ext>
            </a:extLst>
          </p:cNvPr>
          <p:cNvSpPr/>
          <p:nvPr/>
        </p:nvSpPr>
        <p:spPr>
          <a:xfrm>
            <a:off x="2446867" y="1229696"/>
            <a:ext cx="5678157" cy="587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ES" sz="2400" dirty="0">
                <a:solidFill>
                  <a:srgbClr val="002F3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La hipótesis </a:t>
            </a:r>
            <a:r>
              <a:rPr lang="es-ES" sz="2400" dirty="0">
                <a:solidFill>
                  <a:srgbClr val="002F3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tiene dos planteamientos</a:t>
            </a:r>
          </a:p>
        </p:txBody>
      </p:sp>
      <p:sp>
        <p:nvSpPr>
          <p:cNvPr id="47" name="4 Rectángulo">
            <a:extLst>
              <a:ext uri="{FF2B5EF4-FFF2-40B4-BE49-F238E27FC236}">
                <a16:creationId xmlns:a16="http://schemas.microsoft.com/office/drawing/2014/main" id="{7253091C-6A9F-4A89-8F83-72F354E2E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0151" y="780963"/>
            <a:ext cx="5173211" cy="507831"/>
          </a:xfrm>
          <a:prstGeom prst="rect">
            <a:avLst/>
          </a:prstGeom>
          <a:solidFill>
            <a:srgbClr val="002F33"/>
          </a:solidFill>
          <a:ln>
            <a:noFill/>
          </a:ln>
        </p:spPr>
        <p:txBody>
          <a:bodyPr wrap="none">
            <a:spAutoFit/>
          </a:bodyPr>
          <a:lstStyle>
            <a:lvl1pPr defTabSz="8001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8001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8001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8001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8001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35000"/>
              </a:spcAft>
            </a:pPr>
            <a:r>
              <a:rPr lang="es-ES" altLang="es-PE" sz="3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Formulación matemática</a:t>
            </a:r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53076447-BD88-424D-8F5C-E9BCEEDC7399}"/>
              </a:ext>
            </a:extLst>
          </p:cNvPr>
          <p:cNvSpPr/>
          <p:nvPr/>
        </p:nvSpPr>
        <p:spPr>
          <a:xfrm>
            <a:off x="5001099" y="3647145"/>
            <a:ext cx="720000" cy="720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H</a:t>
            </a:r>
            <a:r>
              <a:rPr lang="es-ES" sz="1500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0</a:t>
            </a:r>
            <a:endParaRPr lang="es-PE" sz="1500" dirty="0">
              <a:solidFill>
                <a:srgbClr val="002F33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9" name="Elipse 48">
            <a:extLst>
              <a:ext uri="{FF2B5EF4-FFF2-40B4-BE49-F238E27FC236}">
                <a16:creationId xmlns:a16="http://schemas.microsoft.com/office/drawing/2014/main" id="{8946343F-42EC-4501-AA2E-E05EB5A67AE0}"/>
              </a:ext>
            </a:extLst>
          </p:cNvPr>
          <p:cNvSpPr/>
          <p:nvPr/>
        </p:nvSpPr>
        <p:spPr>
          <a:xfrm>
            <a:off x="5001099" y="4292811"/>
            <a:ext cx="720000" cy="720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H</a:t>
            </a:r>
            <a:r>
              <a:rPr lang="es-ES" sz="1500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1</a:t>
            </a:r>
            <a:endParaRPr lang="es-PE" sz="1500" dirty="0">
              <a:solidFill>
                <a:srgbClr val="002F33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uadroTexto 49">
                <a:extLst>
                  <a:ext uri="{FF2B5EF4-FFF2-40B4-BE49-F238E27FC236}">
                    <a16:creationId xmlns:a16="http://schemas.microsoft.com/office/drawing/2014/main" id="{854DBEC9-6D24-45C6-BB11-3B64FDA6F628}"/>
                  </a:ext>
                </a:extLst>
              </p:cNvPr>
              <p:cNvSpPr txBox="1"/>
              <p:nvPr/>
            </p:nvSpPr>
            <p:spPr>
              <a:xfrm>
                <a:off x="5734674" y="3868646"/>
                <a:ext cx="1422030" cy="369332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0"/>
              </a:effectLst>
            </p:spPr>
            <p:txBody>
              <a:bodyPr wrap="square" lIns="0" tIns="0" rIns="0" bIns="0" rtlCol="0" anchor="b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PE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s-PE" sz="2400" b="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PE" sz="2400">
                          <a:latin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s-PE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PE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2400" b="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s-ES" sz="2400" b="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PE" sz="2400" dirty="0">
                  <a:solidFill>
                    <a:schemeClr val="tx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endParaRPr>
              </a:p>
            </p:txBody>
          </p:sp>
        </mc:Choice>
        <mc:Fallback xmlns="">
          <p:sp>
            <p:nvSpPr>
              <p:cNvPr id="50" name="CuadroTexto 49">
                <a:extLst>
                  <a:ext uri="{FF2B5EF4-FFF2-40B4-BE49-F238E27FC236}">
                    <a16:creationId xmlns:a16="http://schemas.microsoft.com/office/drawing/2014/main" id="{854DBEC9-6D24-45C6-BB11-3B64FDA6F6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4674" y="3868646"/>
                <a:ext cx="1422030" cy="369332"/>
              </a:xfrm>
              <a:prstGeom prst="rect">
                <a:avLst/>
              </a:prstGeom>
              <a:blipFill>
                <a:blip r:embed="rId2"/>
                <a:stretch>
                  <a:fillRect r="-8155" b="-15000"/>
                </a:stretch>
              </a:blipFill>
              <a:effectLst>
                <a:softEdge rad="0"/>
              </a:effectLst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A13E18B4-0DBB-4ED9-899A-0CB70E9DED79}"/>
                  </a:ext>
                </a:extLst>
              </p:cNvPr>
              <p:cNvSpPr txBox="1"/>
              <p:nvPr/>
            </p:nvSpPr>
            <p:spPr>
              <a:xfrm>
                <a:off x="5734674" y="4514312"/>
                <a:ext cx="1422030" cy="369332"/>
              </a:xfrm>
              <a:prstGeom prst="rect">
                <a:avLst/>
              </a:prstGeom>
              <a:solidFill>
                <a:srgbClr val="002F33"/>
              </a:solidFill>
              <a:effectLst>
                <a:softEdge rad="0"/>
              </a:effectLst>
            </p:spPr>
            <p:txBody>
              <a:bodyPr wrap="square" lIns="0" tIns="0" rIns="0" bIns="0" rtlCol="0" anchor="b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PE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s-PE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s-PE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PE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24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PE" sz="24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A13E18B4-0DBB-4ED9-899A-0CB70E9DED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4674" y="4514312"/>
                <a:ext cx="1422030" cy="369332"/>
              </a:xfrm>
              <a:prstGeom prst="rect">
                <a:avLst/>
              </a:prstGeom>
              <a:blipFill>
                <a:blip r:embed="rId3"/>
                <a:stretch>
                  <a:fillRect r="-8155" b="-15000"/>
                </a:stretch>
              </a:blipFill>
              <a:effectLst>
                <a:softEdge rad="0"/>
              </a:effectLst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Elipse 51">
            <a:extLst>
              <a:ext uri="{FF2B5EF4-FFF2-40B4-BE49-F238E27FC236}">
                <a16:creationId xmlns:a16="http://schemas.microsoft.com/office/drawing/2014/main" id="{AA944A28-BA4A-48B3-BC4D-BC2E1005E15E}"/>
              </a:ext>
            </a:extLst>
          </p:cNvPr>
          <p:cNvSpPr/>
          <p:nvPr/>
        </p:nvSpPr>
        <p:spPr>
          <a:xfrm>
            <a:off x="5001099" y="5210153"/>
            <a:ext cx="720000" cy="720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H</a:t>
            </a:r>
            <a:r>
              <a:rPr lang="es-ES" sz="1500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0</a:t>
            </a:r>
            <a:endParaRPr lang="es-PE" sz="1500" dirty="0">
              <a:solidFill>
                <a:srgbClr val="002F33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53" name="Elipse 52">
            <a:extLst>
              <a:ext uri="{FF2B5EF4-FFF2-40B4-BE49-F238E27FC236}">
                <a16:creationId xmlns:a16="http://schemas.microsoft.com/office/drawing/2014/main" id="{E1EB3821-9AA6-4CEB-886C-A39481CD75D7}"/>
              </a:ext>
            </a:extLst>
          </p:cNvPr>
          <p:cNvSpPr/>
          <p:nvPr/>
        </p:nvSpPr>
        <p:spPr>
          <a:xfrm>
            <a:off x="5001099" y="5873496"/>
            <a:ext cx="720000" cy="720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H</a:t>
            </a:r>
            <a:r>
              <a:rPr lang="es-ES" sz="1500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1</a:t>
            </a:r>
            <a:endParaRPr lang="es-PE" sz="1500" dirty="0">
              <a:solidFill>
                <a:srgbClr val="002F33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9AD297C8-D355-40F3-8F06-7F03E0954B07}"/>
                  </a:ext>
                </a:extLst>
              </p:cNvPr>
              <p:cNvSpPr txBox="1"/>
              <p:nvPr/>
            </p:nvSpPr>
            <p:spPr>
              <a:xfrm>
                <a:off x="5734674" y="5431654"/>
                <a:ext cx="1422030" cy="369332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0"/>
              </a:effectLst>
            </p:spPr>
            <p:txBody>
              <a:bodyPr wrap="square" lIns="0" tIns="0" rIns="0" bIns="0" rtlCol="0" anchor="b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PE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s-PE" sz="2400" b="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s-PE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PE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2400" b="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s-ES" sz="2400" b="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PE" sz="2400" dirty="0">
                  <a:solidFill>
                    <a:schemeClr val="tx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endParaRPr>
              </a:p>
            </p:txBody>
          </p:sp>
        </mc:Choice>
        <mc:Fallback xmlns=""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9AD297C8-D355-40F3-8F06-7F03E0954B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4674" y="5431654"/>
                <a:ext cx="1422030" cy="369332"/>
              </a:xfrm>
              <a:prstGeom prst="rect">
                <a:avLst/>
              </a:prstGeom>
              <a:blipFill>
                <a:blip r:embed="rId4"/>
                <a:stretch>
                  <a:fillRect r="-8155" b="-14754"/>
                </a:stretch>
              </a:blipFill>
              <a:effectLst>
                <a:softEdge rad="0"/>
              </a:effectLst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uadroTexto 54">
                <a:extLst>
                  <a:ext uri="{FF2B5EF4-FFF2-40B4-BE49-F238E27FC236}">
                    <a16:creationId xmlns:a16="http://schemas.microsoft.com/office/drawing/2014/main" id="{ADFE2986-6759-48BD-9BC5-CB1EEAFA6B5C}"/>
                  </a:ext>
                </a:extLst>
              </p:cNvPr>
              <p:cNvSpPr txBox="1"/>
              <p:nvPr/>
            </p:nvSpPr>
            <p:spPr>
              <a:xfrm>
                <a:off x="5734674" y="6094997"/>
                <a:ext cx="1422030" cy="369332"/>
              </a:xfrm>
              <a:prstGeom prst="rect">
                <a:avLst/>
              </a:prstGeom>
              <a:solidFill>
                <a:srgbClr val="002F33"/>
              </a:solidFill>
              <a:effectLst>
                <a:softEdge rad="0"/>
              </a:effectLst>
            </p:spPr>
            <p:txBody>
              <a:bodyPr wrap="square" lIns="0" tIns="0" rIns="0" bIns="0" rtlCol="0" anchor="b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PE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s-PE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s-PE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PE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24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PE" sz="24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55" name="CuadroTexto 54">
                <a:extLst>
                  <a:ext uri="{FF2B5EF4-FFF2-40B4-BE49-F238E27FC236}">
                    <a16:creationId xmlns:a16="http://schemas.microsoft.com/office/drawing/2014/main" id="{ADFE2986-6759-48BD-9BC5-CB1EEAFA6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4674" y="6094997"/>
                <a:ext cx="1422030" cy="369332"/>
              </a:xfrm>
              <a:prstGeom prst="rect">
                <a:avLst/>
              </a:prstGeom>
              <a:blipFill>
                <a:blip r:embed="rId5"/>
                <a:stretch>
                  <a:fillRect r="-8155" b="-15000"/>
                </a:stretch>
              </a:blipFill>
              <a:effectLst>
                <a:softEdge rad="0"/>
              </a:effectLst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35 Rectángulo redondeado">
            <a:extLst>
              <a:ext uri="{FF2B5EF4-FFF2-40B4-BE49-F238E27FC236}">
                <a16:creationId xmlns:a16="http://schemas.microsoft.com/office/drawing/2014/main" id="{FCC45FEB-292C-4392-ABB2-EB6EDD2700F7}"/>
              </a:ext>
            </a:extLst>
          </p:cNvPr>
          <p:cNvSpPr/>
          <p:nvPr/>
        </p:nvSpPr>
        <p:spPr>
          <a:xfrm>
            <a:off x="1085824" y="4801828"/>
            <a:ext cx="3360373" cy="636984"/>
          </a:xfrm>
          <a:prstGeom prst="roundRect">
            <a:avLst>
              <a:gd name="adj" fmla="val 1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S" sz="2400" dirty="0">
                <a:solidFill>
                  <a:srgbClr val="002F3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DE UNA COLA</a:t>
            </a:r>
          </a:p>
        </p:txBody>
      </p:sp>
      <p:sp>
        <p:nvSpPr>
          <p:cNvPr id="87" name="Abrir llave 86">
            <a:extLst>
              <a:ext uri="{FF2B5EF4-FFF2-40B4-BE49-F238E27FC236}">
                <a16:creationId xmlns:a16="http://schemas.microsoft.com/office/drawing/2014/main" id="{C4013ABC-572A-4513-A052-B7791CA2A378}"/>
              </a:ext>
            </a:extLst>
          </p:cNvPr>
          <p:cNvSpPr/>
          <p:nvPr/>
        </p:nvSpPr>
        <p:spPr>
          <a:xfrm>
            <a:off x="4793604" y="1899176"/>
            <a:ext cx="108000" cy="1620000"/>
          </a:xfrm>
          <a:prstGeom prst="leftBrace">
            <a:avLst>
              <a:gd name="adj1" fmla="val 63147"/>
              <a:gd name="adj2" fmla="val 50000"/>
            </a:avLst>
          </a:prstGeom>
          <a:ln w="25400">
            <a:solidFill>
              <a:srgbClr val="002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6" tIns="60959" rIns="121916" bIns="60959" anchor="ctr"/>
          <a:lstStyle/>
          <a:p>
            <a:pPr algn="ctr">
              <a:defRPr/>
            </a:pPr>
            <a:endParaRPr lang="es-PE" i="1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88" name="Abrir llave 87">
            <a:extLst>
              <a:ext uri="{FF2B5EF4-FFF2-40B4-BE49-F238E27FC236}">
                <a16:creationId xmlns:a16="http://schemas.microsoft.com/office/drawing/2014/main" id="{3FBF0BFD-539D-4F39-980F-D29BFFEEFD98}"/>
              </a:ext>
            </a:extLst>
          </p:cNvPr>
          <p:cNvSpPr/>
          <p:nvPr/>
        </p:nvSpPr>
        <p:spPr>
          <a:xfrm>
            <a:off x="4793604" y="3762597"/>
            <a:ext cx="108000" cy="2715447"/>
          </a:xfrm>
          <a:prstGeom prst="leftBrace">
            <a:avLst>
              <a:gd name="adj1" fmla="val 63147"/>
              <a:gd name="adj2" fmla="val 50000"/>
            </a:avLst>
          </a:prstGeom>
          <a:ln w="25400">
            <a:solidFill>
              <a:srgbClr val="002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6" tIns="60959" rIns="121916" bIns="60959" anchor="ctr"/>
          <a:lstStyle/>
          <a:p>
            <a:pPr algn="ctr">
              <a:defRPr/>
            </a:pPr>
            <a:endParaRPr lang="es-PE" i="1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B68DE427-4D80-4B95-9ED3-B90BB5766CF6}"/>
              </a:ext>
            </a:extLst>
          </p:cNvPr>
          <p:cNvSpPr/>
          <p:nvPr/>
        </p:nvSpPr>
        <p:spPr>
          <a:xfrm>
            <a:off x="5001099" y="2014007"/>
            <a:ext cx="720000" cy="720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H</a:t>
            </a:r>
            <a:r>
              <a:rPr lang="es-ES" sz="1500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0</a:t>
            </a:r>
            <a:endParaRPr lang="es-PE" sz="1500" dirty="0">
              <a:solidFill>
                <a:srgbClr val="002F33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936A7E67-67E3-458D-A86E-55CB574AA184}"/>
              </a:ext>
            </a:extLst>
          </p:cNvPr>
          <p:cNvSpPr/>
          <p:nvPr/>
        </p:nvSpPr>
        <p:spPr>
          <a:xfrm>
            <a:off x="5001099" y="2684345"/>
            <a:ext cx="720000" cy="720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H</a:t>
            </a:r>
            <a:r>
              <a:rPr lang="es-ES" sz="1500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1</a:t>
            </a:r>
            <a:endParaRPr lang="es-PE" sz="1500" dirty="0">
              <a:solidFill>
                <a:srgbClr val="002F33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D9BF4D9C-680D-411C-87C7-2E57BBAC0B9E}"/>
                  </a:ext>
                </a:extLst>
              </p:cNvPr>
              <p:cNvSpPr txBox="1"/>
              <p:nvPr/>
            </p:nvSpPr>
            <p:spPr>
              <a:xfrm>
                <a:off x="5734674" y="2235508"/>
                <a:ext cx="1422030" cy="369332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0"/>
              </a:effectLst>
            </p:spPr>
            <p:txBody>
              <a:bodyPr wrap="square" lIns="0" tIns="0" rIns="0" bIns="0" rtlCol="0" anchor="b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PE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s-PE" sz="2400" b="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S" sz="2400" b="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PE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PE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2400" b="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s-ES" sz="2400" b="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PE" sz="2400" dirty="0">
                  <a:solidFill>
                    <a:schemeClr val="tx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</mc:Choice>
        <mc:Fallback xmlns=""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D9BF4D9C-680D-411C-87C7-2E57BBAC0B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4674" y="2235508"/>
                <a:ext cx="1422030" cy="369332"/>
              </a:xfrm>
              <a:prstGeom prst="rect">
                <a:avLst/>
              </a:prstGeom>
              <a:blipFill>
                <a:blip r:embed="rId6"/>
                <a:stretch>
                  <a:fillRect r="-7725" b="-15000"/>
                </a:stretch>
              </a:blipFill>
              <a:effectLst>
                <a:softEdge rad="0"/>
              </a:effectLst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7C12506E-8F5A-4998-9AD7-D46C3B25F4E5}"/>
                  </a:ext>
                </a:extLst>
              </p:cNvPr>
              <p:cNvSpPr txBox="1"/>
              <p:nvPr/>
            </p:nvSpPr>
            <p:spPr>
              <a:xfrm>
                <a:off x="5734674" y="2905846"/>
                <a:ext cx="1422030" cy="369332"/>
              </a:xfrm>
              <a:prstGeom prst="rect">
                <a:avLst/>
              </a:prstGeom>
              <a:solidFill>
                <a:srgbClr val="002F33"/>
              </a:solidFill>
              <a:effectLst>
                <a:softEdge rad="0"/>
              </a:effectLst>
            </p:spPr>
            <p:txBody>
              <a:bodyPr wrap="square" lIns="0" tIns="0" rIns="0" bIns="0" rtlCol="0" anchor="b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PE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s-PE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PE" sz="2400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≠</m:t>
                      </m:r>
                      <m:sSub>
                        <m:sSubPr>
                          <m:ctrlPr>
                            <a:rPr lang="es-PE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s-PE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24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PE" sz="24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7C12506E-8F5A-4998-9AD7-D46C3B25F4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4674" y="2905846"/>
                <a:ext cx="1422030" cy="369332"/>
              </a:xfrm>
              <a:prstGeom prst="rect">
                <a:avLst/>
              </a:prstGeom>
              <a:blipFill>
                <a:blip r:embed="rId7"/>
                <a:stretch>
                  <a:fillRect r="-7725" b="-15000"/>
                </a:stretch>
              </a:blipFill>
              <a:effectLst>
                <a:softEdge rad="0"/>
              </a:effectLst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CF0165A8-DFBC-4348-911A-4222EF8EBAAE}"/>
                  </a:ext>
                </a:extLst>
              </p14:cNvPr>
              <p14:cNvContentPartPr/>
              <p14:nvPr/>
            </p14:nvContentPartPr>
            <p14:xfrm>
              <a:off x="6626705" y="3044165"/>
              <a:ext cx="45719" cy="360"/>
            </p14:xfrm>
          </p:contentPart>
        </mc:Choice>
        <mc:Fallback xmlns=""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CF0165A8-DFBC-4348-911A-4222EF8EBAA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29449" y="3035165"/>
                <a:ext cx="228595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347" name="Grupo 14346">
            <a:extLst>
              <a:ext uri="{FF2B5EF4-FFF2-40B4-BE49-F238E27FC236}">
                <a16:creationId xmlns:a16="http://schemas.microsoft.com/office/drawing/2014/main" id="{D8337A3D-9342-4EF0-BB36-B8D587B049B5}"/>
              </a:ext>
            </a:extLst>
          </p:cNvPr>
          <p:cNvGrpSpPr/>
          <p:nvPr/>
        </p:nvGrpSpPr>
        <p:grpSpPr>
          <a:xfrm>
            <a:off x="7731085" y="2140000"/>
            <a:ext cx="3240000" cy="1140116"/>
            <a:chOff x="7818808" y="2301925"/>
            <a:chExt cx="3240000" cy="1140116"/>
          </a:xfrm>
        </p:grpSpPr>
        <p:sp>
          <p:nvSpPr>
            <p:cNvPr id="116" name="Triángulo isósceles 14345">
              <a:extLst>
                <a:ext uri="{FF2B5EF4-FFF2-40B4-BE49-F238E27FC236}">
                  <a16:creationId xmlns:a16="http://schemas.microsoft.com/office/drawing/2014/main" id="{43634317-EDBC-45D8-94E0-141649B14A81}"/>
                </a:ext>
              </a:extLst>
            </p:cNvPr>
            <p:cNvSpPr/>
            <p:nvPr/>
          </p:nvSpPr>
          <p:spPr>
            <a:xfrm>
              <a:off x="7818808" y="2301925"/>
              <a:ext cx="3240000" cy="1080000"/>
            </a:xfrm>
            <a:custGeom>
              <a:avLst/>
              <a:gdLst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0 w 720000"/>
                <a:gd name="connsiteY3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0 w 720000"/>
                <a:gd name="connsiteY3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0 w 720000"/>
                <a:gd name="connsiteY3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8 h 458468"/>
                <a:gd name="connsiteX1" fmla="*/ 360000 w 720000"/>
                <a:gd name="connsiteY1" fmla="*/ 8 h 458468"/>
                <a:gd name="connsiteX2" fmla="*/ 720000 w 720000"/>
                <a:gd name="connsiteY2" fmla="*/ 458468 h 458468"/>
                <a:gd name="connsiteX3" fmla="*/ 357233 w 720000"/>
                <a:gd name="connsiteY3" fmla="*/ 457208 h 458468"/>
                <a:gd name="connsiteX4" fmla="*/ 0 w 720000"/>
                <a:gd name="connsiteY4" fmla="*/ 458468 h 458468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000" h="458460">
                  <a:moveTo>
                    <a:pt x="0" y="458460"/>
                  </a:moveTo>
                  <a:cubicBezTo>
                    <a:pt x="306972" y="305134"/>
                    <a:pt x="252878" y="734"/>
                    <a:pt x="360000" y="0"/>
                  </a:cubicBezTo>
                  <a:cubicBezTo>
                    <a:pt x="466770" y="1455"/>
                    <a:pt x="412676" y="305225"/>
                    <a:pt x="720000" y="458460"/>
                  </a:cubicBezTo>
                  <a:lnTo>
                    <a:pt x="357233" y="457200"/>
                  </a:lnTo>
                  <a:lnTo>
                    <a:pt x="0" y="45846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2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63" name="Rectángulo 51">
              <a:extLst>
                <a:ext uri="{FF2B5EF4-FFF2-40B4-BE49-F238E27FC236}">
                  <a16:creationId xmlns:a16="http://schemas.microsoft.com/office/drawing/2014/main" id="{7851A107-32E0-4ABE-ACC8-B51447C499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31754" y="2772036"/>
              <a:ext cx="54367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s-ES" altLang="es-PE" sz="1200" i="1" dirty="0">
                  <a:solidFill>
                    <a:srgbClr val="002F33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95%</a:t>
              </a:r>
            </a:p>
          </p:txBody>
        </p:sp>
        <p:sp>
          <p:nvSpPr>
            <p:cNvPr id="67" name="Triángulo rectángulo 3">
              <a:extLst>
                <a:ext uri="{FF2B5EF4-FFF2-40B4-BE49-F238E27FC236}">
                  <a16:creationId xmlns:a16="http://schemas.microsoft.com/office/drawing/2014/main" id="{1FBBF91D-2A4F-4918-9662-F1C380E64B87}"/>
                </a:ext>
              </a:extLst>
            </p:cNvPr>
            <p:cNvSpPr/>
            <p:nvPr/>
          </p:nvSpPr>
          <p:spPr>
            <a:xfrm flipH="1">
              <a:off x="7855743" y="3026569"/>
              <a:ext cx="791682" cy="352124"/>
            </a:xfrm>
            <a:custGeom>
              <a:avLst/>
              <a:gdLst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377005 w 1000152"/>
                <a:gd name="connsiteY2" fmla="*/ 261937 h 473947"/>
                <a:gd name="connsiteX3" fmla="*/ 1000152 w 1000152"/>
                <a:gd name="connsiteY3" fmla="*/ 473947 h 473947"/>
                <a:gd name="connsiteX4" fmla="*/ 0 w 1000152"/>
                <a:gd name="connsiteY4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377005 w 1000152"/>
                <a:gd name="connsiteY2" fmla="*/ 261937 h 473947"/>
                <a:gd name="connsiteX3" fmla="*/ 1000152 w 1000152"/>
                <a:gd name="connsiteY3" fmla="*/ 473947 h 473947"/>
                <a:gd name="connsiteX4" fmla="*/ 0 w 1000152"/>
                <a:gd name="connsiteY4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377005 w 1000152"/>
                <a:gd name="connsiteY2" fmla="*/ 261937 h 473947"/>
                <a:gd name="connsiteX3" fmla="*/ 1000152 w 1000152"/>
                <a:gd name="connsiteY3" fmla="*/ 473947 h 473947"/>
                <a:gd name="connsiteX4" fmla="*/ 0 w 1000152"/>
                <a:gd name="connsiteY4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377005 w 1000152"/>
                <a:gd name="connsiteY2" fmla="*/ 261937 h 473947"/>
                <a:gd name="connsiteX3" fmla="*/ 1000152 w 1000152"/>
                <a:gd name="connsiteY3" fmla="*/ 473947 h 473947"/>
                <a:gd name="connsiteX4" fmla="*/ 0 w 1000152"/>
                <a:gd name="connsiteY4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393674 w 1000152"/>
                <a:gd name="connsiteY2" fmla="*/ 259556 h 473947"/>
                <a:gd name="connsiteX3" fmla="*/ 1000152 w 1000152"/>
                <a:gd name="connsiteY3" fmla="*/ 473947 h 473947"/>
                <a:gd name="connsiteX4" fmla="*/ 0 w 1000152"/>
                <a:gd name="connsiteY4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393674 w 1000152"/>
                <a:gd name="connsiteY2" fmla="*/ 259556 h 473947"/>
                <a:gd name="connsiteX3" fmla="*/ 1000152 w 1000152"/>
                <a:gd name="connsiteY3" fmla="*/ 473947 h 473947"/>
                <a:gd name="connsiteX4" fmla="*/ 0 w 1000152"/>
                <a:gd name="connsiteY4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393674 w 1000152"/>
                <a:gd name="connsiteY2" fmla="*/ 259556 h 473947"/>
                <a:gd name="connsiteX3" fmla="*/ 1000152 w 1000152"/>
                <a:gd name="connsiteY3" fmla="*/ 473947 h 473947"/>
                <a:gd name="connsiteX4" fmla="*/ 0 w 1000152"/>
                <a:gd name="connsiteY4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393674 w 1000152"/>
                <a:gd name="connsiteY2" fmla="*/ 259556 h 473947"/>
                <a:gd name="connsiteX3" fmla="*/ 1000152 w 1000152"/>
                <a:gd name="connsiteY3" fmla="*/ 473947 h 473947"/>
                <a:gd name="connsiteX4" fmla="*/ 0 w 1000152"/>
                <a:gd name="connsiteY4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28727"/>
                <a:gd name="connsiteY0" fmla="*/ 473947 h 473947"/>
                <a:gd name="connsiteX1" fmla="*/ 0 w 1028727"/>
                <a:gd name="connsiteY1" fmla="*/ 0 h 473947"/>
                <a:gd name="connsiteX2" fmla="*/ 1028727 w 1028727"/>
                <a:gd name="connsiteY2" fmla="*/ 473947 h 473947"/>
                <a:gd name="connsiteX3" fmla="*/ 0 w 1028727"/>
                <a:gd name="connsiteY3" fmla="*/ 473947 h 473947"/>
                <a:gd name="connsiteX0" fmla="*/ 0 w 1028727"/>
                <a:gd name="connsiteY0" fmla="*/ 473947 h 473947"/>
                <a:gd name="connsiteX1" fmla="*/ 0 w 1028727"/>
                <a:gd name="connsiteY1" fmla="*/ 0 h 473947"/>
                <a:gd name="connsiteX2" fmla="*/ 1028727 w 1028727"/>
                <a:gd name="connsiteY2" fmla="*/ 473947 h 473947"/>
                <a:gd name="connsiteX3" fmla="*/ 0 w 1028727"/>
                <a:gd name="connsiteY3" fmla="*/ 473947 h 473947"/>
                <a:gd name="connsiteX0" fmla="*/ 0 w 1014440"/>
                <a:gd name="connsiteY0" fmla="*/ 473947 h 476328"/>
                <a:gd name="connsiteX1" fmla="*/ 0 w 1014440"/>
                <a:gd name="connsiteY1" fmla="*/ 0 h 476328"/>
                <a:gd name="connsiteX2" fmla="*/ 1014440 w 1014440"/>
                <a:gd name="connsiteY2" fmla="*/ 476328 h 476328"/>
                <a:gd name="connsiteX3" fmla="*/ 0 w 1014440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9203" h="476328">
                  <a:moveTo>
                    <a:pt x="0" y="473947"/>
                  </a:moveTo>
                  <a:lnTo>
                    <a:pt x="0" y="0"/>
                  </a:lnTo>
                  <a:cubicBezTo>
                    <a:pt x="355307" y="241060"/>
                    <a:pt x="525929" y="321423"/>
                    <a:pt x="1019203" y="476328"/>
                  </a:cubicBezTo>
                  <a:lnTo>
                    <a:pt x="0" y="473947"/>
                  </a:lnTo>
                  <a:close/>
                </a:path>
              </a:pathLst>
            </a:custGeom>
            <a:solidFill>
              <a:srgbClr val="002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64" name="Rectángulo 63">
              <a:extLst>
                <a:ext uri="{FF2B5EF4-FFF2-40B4-BE49-F238E27FC236}">
                  <a16:creationId xmlns:a16="http://schemas.microsoft.com/office/drawing/2014/main" id="{C47E9787-D199-4EFD-9573-886BE0505DE4}"/>
                </a:ext>
              </a:extLst>
            </p:cNvPr>
            <p:cNvSpPr/>
            <p:nvPr/>
          </p:nvSpPr>
          <p:spPr>
            <a:xfrm>
              <a:off x="8155114" y="3165042"/>
              <a:ext cx="585267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s-ES" sz="1200" i="1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2,5%</a:t>
              </a:r>
            </a:p>
          </p:txBody>
        </p:sp>
        <p:sp>
          <p:nvSpPr>
            <p:cNvPr id="121" name="Triángulo rectángulo 3">
              <a:extLst>
                <a:ext uri="{FF2B5EF4-FFF2-40B4-BE49-F238E27FC236}">
                  <a16:creationId xmlns:a16="http://schemas.microsoft.com/office/drawing/2014/main" id="{CCA550E4-0B2C-423A-AEA7-1B5E32ED35A4}"/>
                </a:ext>
              </a:extLst>
            </p:cNvPr>
            <p:cNvSpPr/>
            <p:nvPr/>
          </p:nvSpPr>
          <p:spPr>
            <a:xfrm>
              <a:off x="10237338" y="3026974"/>
              <a:ext cx="791682" cy="352124"/>
            </a:xfrm>
            <a:custGeom>
              <a:avLst/>
              <a:gdLst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377005 w 1000152"/>
                <a:gd name="connsiteY2" fmla="*/ 261937 h 473947"/>
                <a:gd name="connsiteX3" fmla="*/ 1000152 w 1000152"/>
                <a:gd name="connsiteY3" fmla="*/ 473947 h 473947"/>
                <a:gd name="connsiteX4" fmla="*/ 0 w 1000152"/>
                <a:gd name="connsiteY4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377005 w 1000152"/>
                <a:gd name="connsiteY2" fmla="*/ 261937 h 473947"/>
                <a:gd name="connsiteX3" fmla="*/ 1000152 w 1000152"/>
                <a:gd name="connsiteY3" fmla="*/ 473947 h 473947"/>
                <a:gd name="connsiteX4" fmla="*/ 0 w 1000152"/>
                <a:gd name="connsiteY4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377005 w 1000152"/>
                <a:gd name="connsiteY2" fmla="*/ 261937 h 473947"/>
                <a:gd name="connsiteX3" fmla="*/ 1000152 w 1000152"/>
                <a:gd name="connsiteY3" fmla="*/ 473947 h 473947"/>
                <a:gd name="connsiteX4" fmla="*/ 0 w 1000152"/>
                <a:gd name="connsiteY4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377005 w 1000152"/>
                <a:gd name="connsiteY2" fmla="*/ 261937 h 473947"/>
                <a:gd name="connsiteX3" fmla="*/ 1000152 w 1000152"/>
                <a:gd name="connsiteY3" fmla="*/ 473947 h 473947"/>
                <a:gd name="connsiteX4" fmla="*/ 0 w 1000152"/>
                <a:gd name="connsiteY4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393674 w 1000152"/>
                <a:gd name="connsiteY2" fmla="*/ 259556 h 473947"/>
                <a:gd name="connsiteX3" fmla="*/ 1000152 w 1000152"/>
                <a:gd name="connsiteY3" fmla="*/ 473947 h 473947"/>
                <a:gd name="connsiteX4" fmla="*/ 0 w 1000152"/>
                <a:gd name="connsiteY4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393674 w 1000152"/>
                <a:gd name="connsiteY2" fmla="*/ 259556 h 473947"/>
                <a:gd name="connsiteX3" fmla="*/ 1000152 w 1000152"/>
                <a:gd name="connsiteY3" fmla="*/ 473947 h 473947"/>
                <a:gd name="connsiteX4" fmla="*/ 0 w 1000152"/>
                <a:gd name="connsiteY4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393674 w 1000152"/>
                <a:gd name="connsiteY2" fmla="*/ 259556 h 473947"/>
                <a:gd name="connsiteX3" fmla="*/ 1000152 w 1000152"/>
                <a:gd name="connsiteY3" fmla="*/ 473947 h 473947"/>
                <a:gd name="connsiteX4" fmla="*/ 0 w 1000152"/>
                <a:gd name="connsiteY4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393674 w 1000152"/>
                <a:gd name="connsiteY2" fmla="*/ 259556 h 473947"/>
                <a:gd name="connsiteX3" fmla="*/ 1000152 w 1000152"/>
                <a:gd name="connsiteY3" fmla="*/ 473947 h 473947"/>
                <a:gd name="connsiteX4" fmla="*/ 0 w 1000152"/>
                <a:gd name="connsiteY4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28727"/>
                <a:gd name="connsiteY0" fmla="*/ 473947 h 473947"/>
                <a:gd name="connsiteX1" fmla="*/ 0 w 1028727"/>
                <a:gd name="connsiteY1" fmla="*/ 0 h 473947"/>
                <a:gd name="connsiteX2" fmla="*/ 1028727 w 1028727"/>
                <a:gd name="connsiteY2" fmla="*/ 473947 h 473947"/>
                <a:gd name="connsiteX3" fmla="*/ 0 w 1028727"/>
                <a:gd name="connsiteY3" fmla="*/ 473947 h 473947"/>
                <a:gd name="connsiteX0" fmla="*/ 0 w 1028727"/>
                <a:gd name="connsiteY0" fmla="*/ 473947 h 473947"/>
                <a:gd name="connsiteX1" fmla="*/ 0 w 1028727"/>
                <a:gd name="connsiteY1" fmla="*/ 0 h 473947"/>
                <a:gd name="connsiteX2" fmla="*/ 1028727 w 1028727"/>
                <a:gd name="connsiteY2" fmla="*/ 473947 h 473947"/>
                <a:gd name="connsiteX3" fmla="*/ 0 w 1028727"/>
                <a:gd name="connsiteY3" fmla="*/ 473947 h 473947"/>
                <a:gd name="connsiteX0" fmla="*/ 0 w 1014440"/>
                <a:gd name="connsiteY0" fmla="*/ 473947 h 476328"/>
                <a:gd name="connsiteX1" fmla="*/ 0 w 1014440"/>
                <a:gd name="connsiteY1" fmla="*/ 0 h 476328"/>
                <a:gd name="connsiteX2" fmla="*/ 1014440 w 1014440"/>
                <a:gd name="connsiteY2" fmla="*/ 476328 h 476328"/>
                <a:gd name="connsiteX3" fmla="*/ 0 w 1014440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9203" h="476328">
                  <a:moveTo>
                    <a:pt x="0" y="473947"/>
                  </a:moveTo>
                  <a:lnTo>
                    <a:pt x="0" y="0"/>
                  </a:lnTo>
                  <a:cubicBezTo>
                    <a:pt x="355307" y="241060"/>
                    <a:pt x="525929" y="321423"/>
                    <a:pt x="1019203" y="476328"/>
                  </a:cubicBezTo>
                  <a:lnTo>
                    <a:pt x="0" y="473947"/>
                  </a:lnTo>
                  <a:close/>
                </a:path>
              </a:pathLst>
            </a:custGeom>
            <a:solidFill>
              <a:srgbClr val="002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65" name="Rectángulo 64">
              <a:extLst>
                <a:ext uri="{FF2B5EF4-FFF2-40B4-BE49-F238E27FC236}">
                  <a16:creationId xmlns:a16="http://schemas.microsoft.com/office/drawing/2014/main" id="{20063A03-35A8-40EA-AA80-6766E0C6F261}"/>
                </a:ext>
              </a:extLst>
            </p:cNvPr>
            <p:cNvSpPr/>
            <p:nvPr/>
          </p:nvSpPr>
          <p:spPr>
            <a:xfrm>
              <a:off x="10160544" y="3165042"/>
              <a:ext cx="585267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s-ES" sz="1200" i="1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2,5%</a:t>
              </a:r>
            </a:p>
          </p:txBody>
        </p:sp>
      </p:grpSp>
      <p:sp>
        <p:nvSpPr>
          <p:cNvPr id="138" name="Rectángulo 137">
            <a:extLst>
              <a:ext uri="{FF2B5EF4-FFF2-40B4-BE49-F238E27FC236}">
                <a16:creationId xmlns:a16="http://schemas.microsoft.com/office/drawing/2014/main" id="{EA48CAD1-1933-4AF6-83EF-F65404329898}"/>
              </a:ext>
            </a:extLst>
          </p:cNvPr>
          <p:cNvSpPr/>
          <p:nvPr/>
        </p:nvSpPr>
        <p:spPr>
          <a:xfrm>
            <a:off x="9928935" y="6151858"/>
            <a:ext cx="585267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200" i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5%</a:t>
            </a:r>
          </a:p>
        </p:txBody>
      </p:sp>
      <p:sp>
        <p:nvSpPr>
          <p:cNvPr id="140" name="Rectángulo 139">
            <a:extLst>
              <a:ext uri="{FF2B5EF4-FFF2-40B4-BE49-F238E27FC236}">
                <a16:creationId xmlns:a16="http://schemas.microsoft.com/office/drawing/2014/main" id="{F0EBE543-6AA6-4C10-8F95-CAA7A725140E}"/>
              </a:ext>
            </a:extLst>
          </p:cNvPr>
          <p:cNvSpPr/>
          <p:nvPr/>
        </p:nvSpPr>
        <p:spPr>
          <a:xfrm>
            <a:off x="8154339" y="4571466"/>
            <a:ext cx="585267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200" i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5%</a:t>
            </a: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4607E430-27DD-537E-88C7-040004AC6FC2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002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rupo 122">
            <a:extLst>
              <a:ext uri="{FF2B5EF4-FFF2-40B4-BE49-F238E27FC236}">
                <a16:creationId xmlns:a16="http://schemas.microsoft.com/office/drawing/2014/main" id="{EBE7CCB2-6EBF-4C2A-A73B-C46D94BAEB1F}"/>
              </a:ext>
            </a:extLst>
          </p:cNvPr>
          <p:cNvGrpSpPr/>
          <p:nvPr/>
        </p:nvGrpSpPr>
        <p:grpSpPr>
          <a:xfrm>
            <a:off x="7731085" y="3759920"/>
            <a:ext cx="3240000" cy="1104396"/>
            <a:chOff x="7818808" y="2301925"/>
            <a:chExt cx="3240000" cy="1104396"/>
          </a:xfrm>
        </p:grpSpPr>
        <p:sp>
          <p:nvSpPr>
            <p:cNvPr id="124" name="Triángulo isósceles 14345">
              <a:extLst>
                <a:ext uri="{FF2B5EF4-FFF2-40B4-BE49-F238E27FC236}">
                  <a16:creationId xmlns:a16="http://schemas.microsoft.com/office/drawing/2014/main" id="{0FBA5CCF-250D-42F4-96CE-A6DE2144131A}"/>
                </a:ext>
              </a:extLst>
            </p:cNvPr>
            <p:cNvSpPr/>
            <p:nvPr/>
          </p:nvSpPr>
          <p:spPr>
            <a:xfrm>
              <a:off x="7818808" y="2301925"/>
              <a:ext cx="3240000" cy="1080000"/>
            </a:xfrm>
            <a:custGeom>
              <a:avLst/>
              <a:gdLst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0 w 720000"/>
                <a:gd name="connsiteY3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0 w 720000"/>
                <a:gd name="connsiteY3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0 w 720000"/>
                <a:gd name="connsiteY3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8 h 458468"/>
                <a:gd name="connsiteX1" fmla="*/ 360000 w 720000"/>
                <a:gd name="connsiteY1" fmla="*/ 8 h 458468"/>
                <a:gd name="connsiteX2" fmla="*/ 720000 w 720000"/>
                <a:gd name="connsiteY2" fmla="*/ 458468 h 458468"/>
                <a:gd name="connsiteX3" fmla="*/ 357233 w 720000"/>
                <a:gd name="connsiteY3" fmla="*/ 457208 h 458468"/>
                <a:gd name="connsiteX4" fmla="*/ 0 w 720000"/>
                <a:gd name="connsiteY4" fmla="*/ 458468 h 458468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000" h="458460">
                  <a:moveTo>
                    <a:pt x="0" y="458460"/>
                  </a:moveTo>
                  <a:cubicBezTo>
                    <a:pt x="306972" y="305134"/>
                    <a:pt x="252878" y="734"/>
                    <a:pt x="360000" y="0"/>
                  </a:cubicBezTo>
                  <a:cubicBezTo>
                    <a:pt x="466770" y="1455"/>
                    <a:pt x="412676" y="305225"/>
                    <a:pt x="720000" y="458460"/>
                  </a:cubicBezTo>
                  <a:lnTo>
                    <a:pt x="357233" y="457200"/>
                  </a:lnTo>
                  <a:lnTo>
                    <a:pt x="0" y="45846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2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125" name="Rectángulo 51">
              <a:extLst>
                <a:ext uri="{FF2B5EF4-FFF2-40B4-BE49-F238E27FC236}">
                  <a16:creationId xmlns:a16="http://schemas.microsoft.com/office/drawing/2014/main" id="{0276D4C0-73AB-4184-9447-2458BECD31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31754" y="2772036"/>
              <a:ext cx="54367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s-ES" altLang="es-PE" sz="1200" i="1" dirty="0">
                  <a:solidFill>
                    <a:srgbClr val="002F33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95%</a:t>
              </a:r>
            </a:p>
          </p:txBody>
        </p:sp>
        <p:sp>
          <p:nvSpPr>
            <p:cNvPr id="127" name="Rectángulo 126">
              <a:extLst>
                <a:ext uri="{FF2B5EF4-FFF2-40B4-BE49-F238E27FC236}">
                  <a16:creationId xmlns:a16="http://schemas.microsoft.com/office/drawing/2014/main" id="{D25AB514-834A-4F87-AE5C-88094CCF4C6E}"/>
                </a:ext>
              </a:extLst>
            </p:cNvPr>
            <p:cNvSpPr/>
            <p:nvPr/>
          </p:nvSpPr>
          <p:spPr>
            <a:xfrm>
              <a:off x="8231314" y="3129322"/>
              <a:ext cx="585267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" sz="1200" i="1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5%</a:t>
              </a:r>
            </a:p>
          </p:txBody>
        </p:sp>
      </p:grpSp>
      <p:sp>
        <p:nvSpPr>
          <p:cNvPr id="139" name="Triángulo rectángulo 3">
            <a:extLst>
              <a:ext uri="{FF2B5EF4-FFF2-40B4-BE49-F238E27FC236}">
                <a16:creationId xmlns:a16="http://schemas.microsoft.com/office/drawing/2014/main" id="{21AD87DB-2D5D-4E8F-85F6-EDE9FADD356B}"/>
              </a:ext>
            </a:extLst>
          </p:cNvPr>
          <p:cNvSpPr/>
          <p:nvPr/>
        </p:nvSpPr>
        <p:spPr>
          <a:xfrm flipH="1">
            <a:off x="7731085" y="4378523"/>
            <a:ext cx="941633" cy="461664"/>
          </a:xfrm>
          <a:custGeom>
            <a:avLst/>
            <a:gdLst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377005 w 1000152"/>
              <a:gd name="connsiteY2" fmla="*/ 261937 h 473947"/>
              <a:gd name="connsiteX3" fmla="*/ 1000152 w 1000152"/>
              <a:gd name="connsiteY3" fmla="*/ 473947 h 473947"/>
              <a:gd name="connsiteX4" fmla="*/ 0 w 1000152"/>
              <a:gd name="connsiteY4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377005 w 1000152"/>
              <a:gd name="connsiteY2" fmla="*/ 261937 h 473947"/>
              <a:gd name="connsiteX3" fmla="*/ 1000152 w 1000152"/>
              <a:gd name="connsiteY3" fmla="*/ 473947 h 473947"/>
              <a:gd name="connsiteX4" fmla="*/ 0 w 1000152"/>
              <a:gd name="connsiteY4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377005 w 1000152"/>
              <a:gd name="connsiteY2" fmla="*/ 261937 h 473947"/>
              <a:gd name="connsiteX3" fmla="*/ 1000152 w 1000152"/>
              <a:gd name="connsiteY3" fmla="*/ 473947 h 473947"/>
              <a:gd name="connsiteX4" fmla="*/ 0 w 1000152"/>
              <a:gd name="connsiteY4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377005 w 1000152"/>
              <a:gd name="connsiteY2" fmla="*/ 261937 h 473947"/>
              <a:gd name="connsiteX3" fmla="*/ 1000152 w 1000152"/>
              <a:gd name="connsiteY3" fmla="*/ 473947 h 473947"/>
              <a:gd name="connsiteX4" fmla="*/ 0 w 1000152"/>
              <a:gd name="connsiteY4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393674 w 1000152"/>
              <a:gd name="connsiteY2" fmla="*/ 259556 h 473947"/>
              <a:gd name="connsiteX3" fmla="*/ 1000152 w 1000152"/>
              <a:gd name="connsiteY3" fmla="*/ 473947 h 473947"/>
              <a:gd name="connsiteX4" fmla="*/ 0 w 1000152"/>
              <a:gd name="connsiteY4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393674 w 1000152"/>
              <a:gd name="connsiteY2" fmla="*/ 259556 h 473947"/>
              <a:gd name="connsiteX3" fmla="*/ 1000152 w 1000152"/>
              <a:gd name="connsiteY3" fmla="*/ 473947 h 473947"/>
              <a:gd name="connsiteX4" fmla="*/ 0 w 1000152"/>
              <a:gd name="connsiteY4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393674 w 1000152"/>
              <a:gd name="connsiteY2" fmla="*/ 259556 h 473947"/>
              <a:gd name="connsiteX3" fmla="*/ 1000152 w 1000152"/>
              <a:gd name="connsiteY3" fmla="*/ 473947 h 473947"/>
              <a:gd name="connsiteX4" fmla="*/ 0 w 1000152"/>
              <a:gd name="connsiteY4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393674 w 1000152"/>
              <a:gd name="connsiteY2" fmla="*/ 259556 h 473947"/>
              <a:gd name="connsiteX3" fmla="*/ 1000152 w 1000152"/>
              <a:gd name="connsiteY3" fmla="*/ 473947 h 473947"/>
              <a:gd name="connsiteX4" fmla="*/ 0 w 1000152"/>
              <a:gd name="connsiteY4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28727"/>
              <a:gd name="connsiteY0" fmla="*/ 473947 h 473947"/>
              <a:gd name="connsiteX1" fmla="*/ 0 w 1028727"/>
              <a:gd name="connsiteY1" fmla="*/ 0 h 473947"/>
              <a:gd name="connsiteX2" fmla="*/ 1028727 w 1028727"/>
              <a:gd name="connsiteY2" fmla="*/ 473947 h 473947"/>
              <a:gd name="connsiteX3" fmla="*/ 0 w 1028727"/>
              <a:gd name="connsiteY3" fmla="*/ 473947 h 473947"/>
              <a:gd name="connsiteX0" fmla="*/ 0 w 1028727"/>
              <a:gd name="connsiteY0" fmla="*/ 473947 h 473947"/>
              <a:gd name="connsiteX1" fmla="*/ 0 w 1028727"/>
              <a:gd name="connsiteY1" fmla="*/ 0 h 473947"/>
              <a:gd name="connsiteX2" fmla="*/ 1028727 w 1028727"/>
              <a:gd name="connsiteY2" fmla="*/ 473947 h 473947"/>
              <a:gd name="connsiteX3" fmla="*/ 0 w 1028727"/>
              <a:gd name="connsiteY3" fmla="*/ 473947 h 473947"/>
              <a:gd name="connsiteX0" fmla="*/ 0 w 1014440"/>
              <a:gd name="connsiteY0" fmla="*/ 473947 h 476328"/>
              <a:gd name="connsiteX1" fmla="*/ 0 w 1014440"/>
              <a:gd name="connsiteY1" fmla="*/ 0 h 476328"/>
              <a:gd name="connsiteX2" fmla="*/ 1014440 w 1014440"/>
              <a:gd name="connsiteY2" fmla="*/ 476328 h 476328"/>
              <a:gd name="connsiteX3" fmla="*/ 0 w 1014440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9203" h="476328">
                <a:moveTo>
                  <a:pt x="0" y="473947"/>
                </a:moveTo>
                <a:lnTo>
                  <a:pt x="0" y="0"/>
                </a:lnTo>
                <a:cubicBezTo>
                  <a:pt x="210398" y="180972"/>
                  <a:pt x="494312" y="340651"/>
                  <a:pt x="1019203" y="476328"/>
                </a:cubicBezTo>
                <a:lnTo>
                  <a:pt x="0" y="473947"/>
                </a:lnTo>
                <a:close/>
              </a:path>
            </a:pathLst>
          </a:custGeom>
          <a:solidFill>
            <a:srgbClr val="002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grpSp>
        <p:nvGrpSpPr>
          <p:cNvPr id="130" name="Grupo 129">
            <a:extLst>
              <a:ext uri="{FF2B5EF4-FFF2-40B4-BE49-F238E27FC236}">
                <a16:creationId xmlns:a16="http://schemas.microsoft.com/office/drawing/2014/main" id="{4F318BAC-F369-4D9B-A698-CF17D3FC822F}"/>
              </a:ext>
            </a:extLst>
          </p:cNvPr>
          <p:cNvGrpSpPr/>
          <p:nvPr/>
        </p:nvGrpSpPr>
        <p:grpSpPr>
          <a:xfrm>
            <a:off x="7731085" y="5331766"/>
            <a:ext cx="3240000" cy="1140116"/>
            <a:chOff x="7818808" y="2301925"/>
            <a:chExt cx="3240000" cy="1140116"/>
          </a:xfrm>
        </p:grpSpPr>
        <p:sp>
          <p:nvSpPr>
            <p:cNvPr id="131" name="Triángulo isósceles 14345">
              <a:extLst>
                <a:ext uri="{FF2B5EF4-FFF2-40B4-BE49-F238E27FC236}">
                  <a16:creationId xmlns:a16="http://schemas.microsoft.com/office/drawing/2014/main" id="{CF35C966-526A-4340-95E0-D9D3253AC091}"/>
                </a:ext>
              </a:extLst>
            </p:cNvPr>
            <p:cNvSpPr/>
            <p:nvPr/>
          </p:nvSpPr>
          <p:spPr>
            <a:xfrm>
              <a:off x="7818808" y="2301925"/>
              <a:ext cx="3240000" cy="1080000"/>
            </a:xfrm>
            <a:custGeom>
              <a:avLst/>
              <a:gdLst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0 w 720000"/>
                <a:gd name="connsiteY3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0 w 720000"/>
                <a:gd name="connsiteY3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0 w 720000"/>
                <a:gd name="connsiteY3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8 h 458468"/>
                <a:gd name="connsiteX1" fmla="*/ 360000 w 720000"/>
                <a:gd name="connsiteY1" fmla="*/ 8 h 458468"/>
                <a:gd name="connsiteX2" fmla="*/ 720000 w 720000"/>
                <a:gd name="connsiteY2" fmla="*/ 458468 h 458468"/>
                <a:gd name="connsiteX3" fmla="*/ 357233 w 720000"/>
                <a:gd name="connsiteY3" fmla="*/ 457208 h 458468"/>
                <a:gd name="connsiteX4" fmla="*/ 0 w 720000"/>
                <a:gd name="connsiteY4" fmla="*/ 458468 h 458468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000" h="458460">
                  <a:moveTo>
                    <a:pt x="0" y="458460"/>
                  </a:moveTo>
                  <a:cubicBezTo>
                    <a:pt x="306972" y="305134"/>
                    <a:pt x="252878" y="734"/>
                    <a:pt x="360000" y="0"/>
                  </a:cubicBezTo>
                  <a:cubicBezTo>
                    <a:pt x="466770" y="1455"/>
                    <a:pt x="412676" y="305225"/>
                    <a:pt x="720000" y="458460"/>
                  </a:cubicBezTo>
                  <a:lnTo>
                    <a:pt x="357233" y="457200"/>
                  </a:lnTo>
                  <a:lnTo>
                    <a:pt x="0" y="45846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2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132" name="Rectángulo 51">
              <a:extLst>
                <a:ext uri="{FF2B5EF4-FFF2-40B4-BE49-F238E27FC236}">
                  <a16:creationId xmlns:a16="http://schemas.microsoft.com/office/drawing/2014/main" id="{DE0744B1-0B02-407F-9003-185DA4EC58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31754" y="2772036"/>
              <a:ext cx="54367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s-ES" altLang="es-PE" sz="1200" i="1" dirty="0">
                  <a:solidFill>
                    <a:srgbClr val="002F33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95%</a:t>
              </a:r>
            </a:p>
          </p:txBody>
        </p:sp>
        <p:sp>
          <p:nvSpPr>
            <p:cNvPr id="136" name="Rectángulo 135">
              <a:extLst>
                <a:ext uri="{FF2B5EF4-FFF2-40B4-BE49-F238E27FC236}">
                  <a16:creationId xmlns:a16="http://schemas.microsoft.com/office/drawing/2014/main" id="{BCF59824-C0C8-4E75-9303-3606D2E272DB}"/>
                </a:ext>
              </a:extLst>
            </p:cNvPr>
            <p:cNvSpPr/>
            <p:nvPr/>
          </p:nvSpPr>
          <p:spPr>
            <a:xfrm>
              <a:off x="10160544" y="3165042"/>
              <a:ext cx="585267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s-ES" sz="1200" i="1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2,5%</a:t>
              </a:r>
            </a:p>
          </p:txBody>
        </p:sp>
      </p:grpSp>
      <p:sp>
        <p:nvSpPr>
          <p:cNvPr id="137" name="Triángulo rectángulo 3">
            <a:extLst>
              <a:ext uri="{FF2B5EF4-FFF2-40B4-BE49-F238E27FC236}">
                <a16:creationId xmlns:a16="http://schemas.microsoft.com/office/drawing/2014/main" id="{6C4410AE-FF13-4226-AA2E-F5ACA77B99AA}"/>
              </a:ext>
            </a:extLst>
          </p:cNvPr>
          <p:cNvSpPr/>
          <p:nvPr/>
        </p:nvSpPr>
        <p:spPr>
          <a:xfrm>
            <a:off x="10020300" y="5950636"/>
            <a:ext cx="941633" cy="461664"/>
          </a:xfrm>
          <a:custGeom>
            <a:avLst/>
            <a:gdLst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377005 w 1000152"/>
              <a:gd name="connsiteY2" fmla="*/ 261937 h 473947"/>
              <a:gd name="connsiteX3" fmla="*/ 1000152 w 1000152"/>
              <a:gd name="connsiteY3" fmla="*/ 473947 h 473947"/>
              <a:gd name="connsiteX4" fmla="*/ 0 w 1000152"/>
              <a:gd name="connsiteY4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377005 w 1000152"/>
              <a:gd name="connsiteY2" fmla="*/ 261937 h 473947"/>
              <a:gd name="connsiteX3" fmla="*/ 1000152 w 1000152"/>
              <a:gd name="connsiteY3" fmla="*/ 473947 h 473947"/>
              <a:gd name="connsiteX4" fmla="*/ 0 w 1000152"/>
              <a:gd name="connsiteY4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377005 w 1000152"/>
              <a:gd name="connsiteY2" fmla="*/ 261937 h 473947"/>
              <a:gd name="connsiteX3" fmla="*/ 1000152 w 1000152"/>
              <a:gd name="connsiteY3" fmla="*/ 473947 h 473947"/>
              <a:gd name="connsiteX4" fmla="*/ 0 w 1000152"/>
              <a:gd name="connsiteY4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377005 w 1000152"/>
              <a:gd name="connsiteY2" fmla="*/ 261937 h 473947"/>
              <a:gd name="connsiteX3" fmla="*/ 1000152 w 1000152"/>
              <a:gd name="connsiteY3" fmla="*/ 473947 h 473947"/>
              <a:gd name="connsiteX4" fmla="*/ 0 w 1000152"/>
              <a:gd name="connsiteY4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393674 w 1000152"/>
              <a:gd name="connsiteY2" fmla="*/ 259556 h 473947"/>
              <a:gd name="connsiteX3" fmla="*/ 1000152 w 1000152"/>
              <a:gd name="connsiteY3" fmla="*/ 473947 h 473947"/>
              <a:gd name="connsiteX4" fmla="*/ 0 w 1000152"/>
              <a:gd name="connsiteY4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393674 w 1000152"/>
              <a:gd name="connsiteY2" fmla="*/ 259556 h 473947"/>
              <a:gd name="connsiteX3" fmla="*/ 1000152 w 1000152"/>
              <a:gd name="connsiteY3" fmla="*/ 473947 h 473947"/>
              <a:gd name="connsiteX4" fmla="*/ 0 w 1000152"/>
              <a:gd name="connsiteY4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393674 w 1000152"/>
              <a:gd name="connsiteY2" fmla="*/ 259556 h 473947"/>
              <a:gd name="connsiteX3" fmla="*/ 1000152 w 1000152"/>
              <a:gd name="connsiteY3" fmla="*/ 473947 h 473947"/>
              <a:gd name="connsiteX4" fmla="*/ 0 w 1000152"/>
              <a:gd name="connsiteY4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393674 w 1000152"/>
              <a:gd name="connsiteY2" fmla="*/ 259556 h 473947"/>
              <a:gd name="connsiteX3" fmla="*/ 1000152 w 1000152"/>
              <a:gd name="connsiteY3" fmla="*/ 473947 h 473947"/>
              <a:gd name="connsiteX4" fmla="*/ 0 w 1000152"/>
              <a:gd name="connsiteY4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00152"/>
              <a:gd name="connsiteY0" fmla="*/ 473947 h 473947"/>
              <a:gd name="connsiteX1" fmla="*/ 0 w 1000152"/>
              <a:gd name="connsiteY1" fmla="*/ 0 h 473947"/>
              <a:gd name="connsiteX2" fmla="*/ 1000152 w 1000152"/>
              <a:gd name="connsiteY2" fmla="*/ 473947 h 473947"/>
              <a:gd name="connsiteX3" fmla="*/ 0 w 1000152"/>
              <a:gd name="connsiteY3" fmla="*/ 473947 h 473947"/>
              <a:gd name="connsiteX0" fmla="*/ 0 w 1028727"/>
              <a:gd name="connsiteY0" fmla="*/ 473947 h 473947"/>
              <a:gd name="connsiteX1" fmla="*/ 0 w 1028727"/>
              <a:gd name="connsiteY1" fmla="*/ 0 h 473947"/>
              <a:gd name="connsiteX2" fmla="*/ 1028727 w 1028727"/>
              <a:gd name="connsiteY2" fmla="*/ 473947 h 473947"/>
              <a:gd name="connsiteX3" fmla="*/ 0 w 1028727"/>
              <a:gd name="connsiteY3" fmla="*/ 473947 h 473947"/>
              <a:gd name="connsiteX0" fmla="*/ 0 w 1028727"/>
              <a:gd name="connsiteY0" fmla="*/ 473947 h 473947"/>
              <a:gd name="connsiteX1" fmla="*/ 0 w 1028727"/>
              <a:gd name="connsiteY1" fmla="*/ 0 h 473947"/>
              <a:gd name="connsiteX2" fmla="*/ 1028727 w 1028727"/>
              <a:gd name="connsiteY2" fmla="*/ 473947 h 473947"/>
              <a:gd name="connsiteX3" fmla="*/ 0 w 1028727"/>
              <a:gd name="connsiteY3" fmla="*/ 473947 h 473947"/>
              <a:gd name="connsiteX0" fmla="*/ 0 w 1014440"/>
              <a:gd name="connsiteY0" fmla="*/ 473947 h 476328"/>
              <a:gd name="connsiteX1" fmla="*/ 0 w 1014440"/>
              <a:gd name="connsiteY1" fmla="*/ 0 h 476328"/>
              <a:gd name="connsiteX2" fmla="*/ 1014440 w 1014440"/>
              <a:gd name="connsiteY2" fmla="*/ 476328 h 476328"/>
              <a:gd name="connsiteX3" fmla="*/ 0 w 1014440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  <a:gd name="connsiteX0" fmla="*/ 0 w 1019203"/>
              <a:gd name="connsiteY0" fmla="*/ 473947 h 476328"/>
              <a:gd name="connsiteX1" fmla="*/ 0 w 1019203"/>
              <a:gd name="connsiteY1" fmla="*/ 0 h 476328"/>
              <a:gd name="connsiteX2" fmla="*/ 1019203 w 1019203"/>
              <a:gd name="connsiteY2" fmla="*/ 476328 h 476328"/>
              <a:gd name="connsiteX3" fmla="*/ 0 w 1019203"/>
              <a:gd name="connsiteY3" fmla="*/ 473947 h 47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9203" h="476328">
                <a:moveTo>
                  <a:pt x="0" y="473947"/>
                </a:moveTo>
                <a:lnTo>
                  <a:pt x="0" y="0"/>
                </a:lnTo>
                <a:cubicBezTo>
                  <a:pt x="210398" y="180972"/>
                  <a:pt x="494312" y="340651"/>
                  <a:pt x="1019203" y="476328"/>
                </a:cubicBezTo>
                <a:lnTo>
                  <a:pt x="0" y="473947"/>
                </a:lnTo>
                <a:close/>
              </a:path>
            </a:pathLst>
          </a:custGeom>
          <a:solidFill>
            <a:srgbClr val="002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8" name="35 Rectángulo redondeado">
            <a:extLst>
              <a:ext uri="{FF2B5EF4-FFF2-40B4-BE49-F238E27FC236}">
                <a16:creationId xmlns:a16="http://schemas.microsoft.com/office/drawing/2014/main" id="{9DA60B1A-2C71-4E87-BFB3-E47EA45D423A}"/>
              </a:ext>
            </a:extLst>
          </p:cNvPr>
          <p:cNvSpPr/>
          <p:nvPr/>
        </p:nvSpPr>
        <p:spPr>
          <a:xfrm>
            <a:off x="1089759" y="2390684"/>
            <a:ext cx="3360373" cy="636984"/>
          </a:xfrm>
          <a:prstGeom prst="roundRect">
            <a:avLst>
              <a:gd name="adj" fmla="val 1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S" sz="2400" dirty="0">
                <a:solidFill>
                  <a:srgbClr val="002F3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DE DOS COLAS</a:t>
            </a:r>
          </a:p>
        </p:txBody>
      </p:sp>
      <p:sp>
        <p:nvSpPr>
          <p:cNvPr id="44" name="Triángulo rectángulo 43">
            <a:extLst>
              <a:ext uri="{FF2B5EF4-FFF2-40B4-BE49-F238E27FC236}">
                <a16:creationId xmlns:a16="http://schemas.microsoft.com/office/drawing/2014/main" id="{064D8005-7AB6-4355-9F9D-B759C4AA38DC}"/>
              </a:ext>
            </a:extLst>
          </p:cNvPr>
          <p:cNvSpPr/>
          <p:nvPr/>
        </p:nvSpPr>
        <p:spPr>
          <a:xfrm rot="5400000">
            <a:off x="-3567" y="0"/>
            <a:ext cx="1969477" cy="1969477"/>
          </a:xfrm>
          <a:prstGeom prst="rtTriangle">
            <a:avLst/>
          </a:prstGeom>
          <a:solidFill>
            <a:srgbClr val="002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45" name="14 CuadroTexto">
            <a:extLst>
              <a:ext uri="{FF2B5EF4-FFF2-40B4-BE49-F238E27FC236}">
                <a16:creationId xmlns:a16="http://schemas.microsoft.com/office/drawing/2014/main" id="{19D8638A-07ED-426B-86EB-438CD1C95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646" y="145167"/>
            <a:ext cx="343412" cy="91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_tradnl" sz="533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</a:t>
            </a:r>
            <a:endParaRPr lang="es-MX" sz="5333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6" name="31 Rectángulo">
            <a:extLst>
              <a:ext uri="{FF2B5EF4-FFF2-40B4-BE49-F238E27FC236}">
                <a16:creationId xmlns:a16="http://schemas.microsoft.com/office/drawing/2014/main" id="{71A93277-4ED7-4369-A8EA-61BF1DCDB3C1}"/>
              </a:ext>
            </a:extLst>
          </p:cNvPr>
          <p:cNvSpPr/>
          <p:nvPr/>
        </p:nvSpPr>
        <p:spPr>
          <a:xfrm>
            <a:off x="2446867" y="1229696"/>
            <a:ext cx="5678157" cy="587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ES" sz="2400" dirty="0">
                <a:solidFill>
                  <a:srgbClr val="002F3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La hipótesis </a:t>
            </a:r>
            <a:r>
              <a:rPr lang="es-ES" sz="2400" dirty="0">
                <a:solidFill>
                  <a:srgbClr val="002F3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tiene dos planteamientos</a:t>
            </a:r>
          </a:p>
        </p:txBody>
      </p:sp>
      <p:sp>
        <p:nvSpPr>
          <p:cNvPr id="47" name="4 Rectángulo">
            <a:extLst>
              <a:ext uri="{FF2B5EF4-FFF2-40B4-BE49-F238E27FC236}">
                <a16:creationId xmlns:a16="http://schemas.microsoft.com/office/drawing/2014/main" id="{7253091C-6A9F-4A89-8F83-72F354E2E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0151" y="780963"/>
            <a:ext cx="5173211" cy="507831"/>
          </a:xfrm>
          <a:prstGeom prst="rect">
            <a:avLst/>
          </a:prstGeom>
          <a:solidFill>
            <a:srgbClr val="002F33"/>
          </a:solidFill>
          <a:ln>
            <a:noFill/>
          </a:ln>
        </p:spPr>
        <p:txBody>
          <a:bodyPr wrap="none">
            <a:spAutoFit/>
          </a:bodyPr>
          <a:lstStyle>
            <a:lvl1pPr defTabSz="8001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8001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8001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8001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8001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35000"/>
              </a:spcAft>
            </a:pPr>
            <a:r>
              <a:rPr lang="es-ES" altLang="es-PE" sz="3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Formulación matemática</a:t>
            </a:r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53076447-BD88-424D-8F5C-E9BCEEDC7399}"/>
              </a:ext>
            </a:extLst>
          </p:cNvPr>
          <p:cNvSpPr/>
          <p:nvPr/>
        </p:nvSpPr>
        <p:spPr>
          <a:xfrm>
            <a:off x="5001099" y="3647145"/>
            <a:ext cx="720000" cy="720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H</a:t>
            </a:r>
            <a:r>
              <a:rPr lang="es-ES" sz="1500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0</a:t>
            </a:r>
            <a:endParaRPr lang="es-PE" sz="1500" dirty="0">
              <a:solidFill>
                <a:srgbClr val="002F33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9" name="Elipse 48">
            <a:extLst>
              <a:ext uri="{FF2B5EF4-FFF2-40B4-BE49-F238E27FC236}">
                <a16:creationId xmlns:a16="http://schemas.microsoft.com/office/drawing/2014/main" id="{8946343F-42EC-4501-AA2E-E05EB5A67AE0}"/>
              </a:ext>
            </a:extLst>
          </p:cNvPr>
          <p:cNvSpPr/>
          <p:nvPr/>
        </p:nvSpPr>
        <p:spPr>
          <a:xfrm>
            <a:off x="5001099" y="4292811"/>
            <a:ext cx="720000" cy="720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H</a:t>
            </a:r>
            <a:r>
              <a:rPr lang="es-ES" sz="1500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1</a:t>
            </a:r>
            <a:endParaRPr lang="es-PE" sz="1500" dirty="0">
              <a:solidFill>
                <a:srgbClr val="002F33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uadroTexto 49">
                <a:extLst>
                  <a:ext uri="{FF2B5EF4-FFF2-40B4-BE49-F238E27FC236}">
                    <a16:creationId xmlns:a16="http://schemas.microsoft.com/office/drawing/2014/main" id="{854DBEC9-6D24-45C6-BB11-3B64FDA6F628}"/>
                  </a:ext>
                </a:extLst>
              </p:cNvPr>
              <p:cNvSpPr txBox="1"/>
              <p:nvPr/>
            </p:nvSpPr>
            <p:spPr>
              <a:xfrm>
                <a:off x="5734674" y="3868646"/>
                <a:ext cx="1422030" cy="369332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0"/>
              </a:effectLst>
            </p:spPr>
            <p:txBody>
              <a:bodyPr wrap="square" lIns="0" tIns="0" rIns="0" bIns="0" rtlCol="0" anchor="b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s-ES" sz="24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s-PE" sz="240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s-ES" sz="240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s-PE" sz="2400" dirty="0">
                  <a:solidFill>
                    <a:schemeClr val="tx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endParaRPr>
              </a:p>
            </p:txBody>
          </p:sp>
        </mc:Choice>
        <mc:Fallback xmlns="">
          <p:sp>
            <p:nvSpPr>
              <p:cNvPr id="50" name="CuadroTexto 49">
                <a:extLst>
                  <a:ext uri="{FF2B5EF4-FFF2-40B4-BE49-F238E27FC236}">
                    <a16:creationId xmlns:a16="http://schemas.microsoft.com/office/drawing/2014/main" id="{854DBEC9-6D24-45C6-BB11-3B64FDA6F6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4674" y="3868646"/>
                <a:ext cx="1422030" cy="369332"/>
              </a:xfrm>
              <a:prstGeom prst="rect">
                <a:avLst/>
              </a:prstGeom>
              <a:blipFill>
                <a:blip r:embed="rId2"/>
                <a:stretch>
                  <a:fillRect b="-13333"/>
                </a:stretch>
              </a:blipFill>
              <a:effectLst>
                <a:softEdge rad="0"/>
              </a:effectLst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A13E18B4-0DBB-4ED9-899A-0CB70E9DED79}"/>
                  </a:ext>
                </a:extLst>
              </p:cNvPr>
              <p:cNvSpPr txBox="1"/>
              <p:nvPr/>
            </p:nvSpPr>
            <p:spPr>
              <a:xfrm>
                <a:off x="5734674" y="4514312"/>
                <a:ext cx="1422030" cy="369332"/>
              </a:xfrm>
              <a:prstGeom prst="rect">
                <a:avLst/>
              </a:prstGeom>
              <a:solidFill>
                <a:srgbClr val="002F33"/>
              </a:solidFill>
              <a:effectLst>
                <a:softEdge rad="0"/>
              </a:effectLst>
            </p:spPr>
            <p:txBody>
              <a:bodyPr wrap="square" lIns="0" tIns="0" rIns="0" bIns="0" rtlCol="0" anchor="b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s-ES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s-E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s-ES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s-PE" sz="24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A13E18B4-0DBB-4ED9-899A-0CB70E9DED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4674" y="4514312"/>
                <a:ext cx="1422030" cy="369332"/>
              </a:xfrm>
              <a:prstGeom prst="rect">
                <a:avLst/>
              </a:prstGeom>
              <a:blipFill>
                <a:blip r:embed="rId3"/>
                <a:stretch>
                  <a:fillRect b="-8333"/>
                </a:stretch>
              </a:blipFill>
              <a:effectLst>
                <a:softEdge rad="0"/>
              </a:effectLst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Elipse 51">
            <a:extLst>
              <a:ext uri="{FF2B5EF4-FFF2-40B4-BE49-F238E27FC236}">
                <a16:creationId xmlns:a16="http://schemas.microsoft.com/office/drawing/2014/main" id="{AA944A28-BA4A-48B3-BC4D-BC2E1005E15E}"/>
              </a:ext>
            </a:extLst>
          </p:cNvPr>
          <p:cNvSpPr/>
          <p:nvPr/>
        </p:nvSpPr>
        <p:spPr>
          <a:xfrm>
            <a:off x="5001099" y="5210153"/>
            <a:ext cx="720000" cy="720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H</a:t>
            </a:r>
            <a:r>
              <a:rPr lang="es-ES" sz="1500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0</a:t>
            </a:r>
            <a:endParaRPr lang="es-PE" sz="1500" dirty="0">
              <a:solidFill>
                <a:srgbClr val="002F33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53" name="Elipse 52">
            <a:extLst>
              <a:ext uri="{FF2B5EF4-FFF2-40B4-BE49-F238E27FC236}">
                <a16:creationId xmlns:a16="http://schemas.microsoft.com/office/drawing/2014/main" id="{E1EB3821-9AA6-4CEB-886C-A39481CD75D7}"/>
              </a:ext>
            </a:extLst>
          </p:cNvPr>
          <p:cNvSpPr/>
          <p:nvPr/>
        </p:nvSpPr>
        <p:spPr>
          <a:xfrm>
            <a:off x="5001099" y="5873496"/>
            <a:ext cx="720000" cy="720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H</a:t>
            </a:r>
            <a:r>
              <a:rPr lang="es-ES" sz="1500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1</a:t>
            </a:r>
            <a:endParaRPr lang="es-PE" sz="1500" dirty="0">
              <a:solidFill>
                <a:srgbClr val="002F33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9AD297C8-D355-40F3-8F06-7F03E0954B07}"/>
                  </a:ext>
                </a:extLst>
              </p:cNvPr>
              <p:cNvSpPr txBox="1"/>
              <p:nvPr/>
            </p:nvSpPr>
            <p:spPr>
              <a:xfrm>
                <a:off x="5734674" y="5431654"/>
                <a:ext cx="1422030" cy="369332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0"/>
              </a:effectLst>
            </p:spPr>
            <p:txBody>
              <a:bodyPr wrap="square" lIns="0" tIns="0" rIns="0" bIns="0" rtlCol="0" anchor="b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s-ES" sz="240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s-E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s-ES" sz="240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s-PE" sz="2400" dirty="0">
                  <a:solidFill>
                    <a:schemeClr val="tx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endParaRPr>
              </a:p>
            </p:txBody>
          </p:sp>
        </mc:Choice>
        <mc:Fallback xmlns=""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9AD297C8-D355-40F3-8F06-7F03E0954B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4674" y="5431654"/>
                <a:ext cx="1422030" cy="369332"/>
              </a:xfrm>
              <a:prstGeom prst="rect">
                <a:avLst/>
              </a:prstGeom>
              <a:blipFill>
                <a:blip r:embed="rId4"/>
                <a:stretch>
                  <a:fillRect b="-11475"/>
                </a:stretch>
              </a:blipFill>
              <a:effectLst>
                <a:softEdge rad="0"/>
              </a:effectLst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uadroTexto 54">
                <a:extLst>
                  <a:ext uri="{FF2B5EF4-FFF2-40B4-BE49-F238E27FC236}">
                    <a16:creationId xmlns:a16="http://schemas.microsoft.com/office/drawing/2014/main" id="{ADFE2986-6759-48BD-9BC5-CB1EEAFA6B5C}"/>
                  </a:ext>
                </a:extLst>
              </p:cNvPr>
              <p:cNvSpPr txBox="1"/>
              <p:nvPr/>
            </p:nvSpPr>
            <p:spPr>
              <a:xfrm>
                <a:off x="5734674" y="6094997"/>
                <a:ext cx="1422030" cy="369332"/>
              </a:xfrm>
              <a:prstGeom prst="rect">
                <a:avLst/>
              </a:prstGeom>
              <a:solidFill>
                <a:srgbClr val="002F33"/>
              </a:solidFill>
              <a:effectLst>
                <a:softEdge rad="0"/>
              </a:effectLst>
            </p:spPr>
            <p:txBody>
              <a:bodyPr wrap="square" lIns="0" tIns="0" rIns="0" bIns="0" rtlCol="0" anchor="b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s-E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s-E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s-ES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s-PE" sz="24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55" name="CuadroTexto 54">
                <a:extLst>
                  <a:ext uri="{FF2B5EF4-FFF2-40B4-BE49-F238E27FC236}">
                    <a16:creationId xmlns:a16="http://schemas.microsoft.com/office/drawing/2014/main" id="{ADFE2986-6759-48BD-9BC5-CB1EEAFA6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4674" y="6094997"/>
                <a:ext cx="1422030" cy="369332"/>
              </a:xfrm>
              <a:prstGeom prst="rect">
                <a:avLst/>
              </a:prstGeom>
              <a:blipFill>
                <a:blip r:embed="rId5"/>
                <a:stretch>
                  <a:fillRect b="-8333"/>
                </a:stretch>
              </a:blipFill>
              <a:effectLst>
                <a:softEdge rad="0"/>
              </a:effectLst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35 Rectángulo redondeado">
            <a:extLst>
              <a:ext uri="{FF2B5EF4-FFF2-40B4-BE49-F238E27FC236}">
                <a16:creationId xmlns:a16="http://schemas.microsoft.com/office/drawing/2014/main" id="{FCC45FEB-292C-4392-ABB2-EB6EDD2700F7}"/>
              </a:ext>
            </a:extLst>
          </p:cNvPr>
          <p:cNvSpPr/>
          <p:nvPr/>
        </p:nvSpPr>
        <p:spPr>
          <a:xfrm>
            <a:off x="1085824" y="4801828"/>
            <a:ext cx="3360373" cy="636984"/>
          </a:xfrm>
          <a:prstGeom prst="roundRect">
            <a:avLst>
              <a:gd name="adj" fmla="val 1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S" sz="2400" dirty="0">
                <a:solidFill>
                  <a:srgbClr val="002F3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DE UNA COLA</a:t>
            </a:r>
          </a:p>
        </p:txBody>
      </p:sp>
      <p:sp>
        <p:nvSpPr>
          <p:cNvPr id="87" name="Abrir llave 86">
            <a:extLst>
              <a:ext uri="{FF2B5EF4-FFF2-40B4-BE49-F238E27FC236}">
                <a16:creationId xmlns:a16="http://schemas.microsoft.com/office/drawing/2014/main" id="{C4013ABC-572A-4513-A052-B7791CA2A378}"/>
              </a:ext>
            </a:extLst>
          </p:cNvPr>
          <p:cNvSpPr/>
          <p:nvPr/>
        </p:nvSpPr>
        <p:spPr>
          <a:xfrm>
            <a:off x="4793604" y="1899176"/>
            <a:ext cx="108000" cy="1620000"/>
          </a:xfrm>
          <a:prstGeom prst="leftBrace">
            <a:avLst>
              <a:gd name="adj1" fmla="val 63147"/>
              <a:gd name="adj2" fmla="val 50000"/>
            </a:avLst>
          </a:prstGeom>
          <a:ln w="25400">
            <a:solidFill>
              <a:srgbClr val="002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6" tIns="60959" rIns="121916" bIns="60959" anchor="ctr"/>
          <a:lstStyle/>
          <a:p>
            <a:pPr algn="ctr">
              <a:defRPr/>
            </a:pPr>
            <a:endParaRPr lang="es-PE" i="1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88" name="Abrir llave 87">
            <a:extLst>
              <a:ext uri="{FF2B5EF4-FFF2-40B4-BE49-F238E27FC236}">
                <a16:creationId xmlns:a16="http://schemas.microsoft.com/office/drawing/2014/main" id="{3FBF0BFD-539D-4F39-980F-D29BFFEEFD98}"/>
              </a:ext>
            </a:extLst>
          </p:cNvPr>
          <p:cNvSpPr/>
          <p:nvPr/>
        </p:nvSpPr>
        <p:spPr>
          <a:xfrm>
            <a:off x="4793604" y="3762597"/>
            <a:ext cx="108000" cy="2715447"/>
          </a:xfrm>
          <a:prstGeom prst="leftBrace">
            <a:avLst>
              <a:gd name="adj1" fmla="val 63147"/>
              <a:gd name="adj2" fmla="val 50000"/>
            </a:avLst>
          </a:prstGeom>
          <a:ln w="25400">
            <a:solidFill>
              <a:srgbClr val="002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6" tIns="60959" rIns="121916" bIns="60959" anchor="ctr"/>
          <a:lstStyle/>
          <a:p>
            <a:pPr algn="ctr">
              <a:defRPr/>
            </a:pPr>
            <a:endParaRPr lang="es-PE" i="1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B68DE427-4D80-4B95-9ED3-B90BB5766CF6}"/>
              </a:ext>
            </a:extLst>
          </p:cNvPr>
          <p:cNvSpPr/>
          <p:nvPr/>
        </p:nvSpPr>
        <p:spPr>
          <a:xfrm>
            <a:off x="5001099" y="2014007"/>
            <a:ext cx="720000" cy="720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H</a:t>
            </a:r>
            <a:r>
              <a:rPr lang="es-ES" sz="1500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0</a:t>
            </a:r>
            <a:endParaRPr lang="es-PE" sz="1500" dirty="0">
              <a:solidFill>
                <a:srgbClr val="002F33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936A7E67-67E3-458D-A86E-55CB574AA184}"/>
              </a:ext>
            </a:extLst>
          </p:cNvPr>
          <p:cNvSpPr/>
          <p:nvPr/>
        </p:nvSpPr>
        <p:spPr>
          <a:xfrm>
            <a:off x="5001099" y="2684345"/>
            <a:ext cx="720000" cy="720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H</a:t>
            </a:r>
            <a:r>
              <a:rPr lang="es-ES" sz="1500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1</a:t>
            </a:r>
            <a:endParaRPr lang="es-PE" sz="1500" dirty="0">
              <a:solidFill>
                <a:srgbClr val="002F33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D9BF4D9C-680D-411C-87C7-2E57BBAC0B9E}"/>
                  </a:ext>
                </a:extLst>
              </p:cNvPr>
              <p:cNvSpPr txBox="1"/>
              <p:nvPr/>
            </p:nvSpPr>
            <p:spPr>
              <a:xfrm>
                <a:off x="5734674" y="2235508"/>
                <a:ext cx="1422030" cy="369332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0"/>
              </a:effectLst>
            </p:spPr>
            <p:txBody>
              <a:bodyPr wrap="square" lIns="0" tIns="0" rIns="0" bIns="0" rtlCol="0" anchor="b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s-ES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s-ES" sz="2400" b="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240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s-PE" sz="2400" dirty="0">
                  <a:solidFill>
                    <a:schemeClr val="tx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</mc:Choice>
        <mc:Fallback xmlns=""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D9BF4D9C-680D-411C-87C7-2E57BBAC0B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4674" y="2235508"/>
                <a:ext cx="1422030" cy="369332"/>
              </a:xfrm>
              <a:prstGeom prst="rect">
                <a:avLst/>
              </a:prstGeom>
              <a:blipFill>
                <a:blip r:embed="rId6"/>
                <a:stretch>
                  <a:fillRect b="-8333"/>
                </a:stretch>
              </a:blipFill>
              <a:effectLst>
                <a:softEdge rad="0"/>
              </a:effectLst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7C12506E-8F5A-4998-9AD7-D46C3B25F4E5}"/>
                  </a:ext>
                </a:extLst>
              </p:cNvPr>
              <p:cNvSpPr txBox="1"/>
              <p:nvPr/>
            </p:nvSpPr>
            <p:spPr>
              <a:xfrm>
                <a:off x="5734674" y="2905846"/>
                <a:ext cx="1422030" cy="369332"/>
              </a:xfrm>
              <a:prstGeom prst="rect">
                <a:avLst/>
              </a:prstGeom>
              <a:solidFill>
                <a:srgbClr val="002F33"/>
              </a:solidFill>
              <a:effectLst>
                <a:softEdge rad="0"/>
              </a:effectLst>
            </p:spPr>
            <p:txBody>
              <a:bodyPr wrap="square" lIns="0" tIns="0" rIns="0" bIns="0" rtlCol="0" anchor="b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s-E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s-PE" sz="2400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≠</m:t>
                      </m:r>
                      <m:r>
                        <a:rPr lang="es-ES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s-PE" sz="24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7C12506E-8F5A-4998-9AD7-D46C3B25F4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4674" y="2905846"/>
                <a:ext cx="1422030" cy="369332"/>
              </a:xfrm>
              <a:prstGeom prst="rect">
                <a:avLst/>
              </a:prstGeom>
              <a:blipFill>
                <a:blip r:embed="rId7"/>
                <a:stretch>
                  <a:fillRect b="-8333"/>
                </a:stretch>
              </a:blipFill>
              <a:effectLst>
                <a:softEdge rad="0"/>
              </a:effectLst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CF0165A8-DFBC-4348-911A-4222EF8EBAAE}"/>
                  </a:ext>
                </a:extLst>
              </p14:cNvPr>
              <p14:cNvContentPartPr/>
              <p14:nvPr/>
            </p14:nvContentPartPr>
            <p14:xfrm>
              <a:off x="6626705" y="3044165"/>
              <a:ext cx="45719" cy="360"/>
            </p14:xfrm>
          </p:contentPart>
        </mc:Choice>
        <mc:Fallback xmlns=""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CF0165A8-DFBC-4348-911A-4222EF8EBAA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29449" y="3035165"/>
                <a:ext cx="228595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347" name="Grupo 14346">
            <a:extLst>
              <a:ext uri="{FF2B5EF4-FFF2-40B4-BE49-F238E27FC236}">
                <a16:creationId xmlns:a16="http://schemas.microsoft.com/office/drawing/2014/main" id="{D8337A3D-9342-4EF0-BB36-B8D587B049B5}"/>
              </a:ext>
            </a:extLst>
          </p:cNvPr>
          <p:cNvGrpSpPr/>
          <p:nvPr/>
        </p:nvGrpSpPr>
        <p:grpSpPr>
          <a:xfrm>
            <a:off x="7731085" y="2140000"/>
            <a:ext cx="3240000" cy="1140116"/>
            <a:chOff x="7818808" y="2301925"/>
            <a:chExt cx="3240000" cy="1140116"/>
          </a:xfrm>
        </p:grpSpPr>
        <p:sp>
          <p:nvSpPr>
            <p:cNvPr id="116" name="Triángulo isósceles 14345">
              <a:extLst>
                <a:ext uri="{FF2B5EF4-FFF2-40B4-BE49-F238E27FC236}">
                  <a16:creationId xmlns:a16="http://schemas.microsoft.com/office/drawing/2014/main" id="{43634317-EDBC-45D8-94E0-141649B14A81}"/>
                </a:ext>
              </a:extLst>
            </p:cNvPr>
            <p:cNvSpPr/>
            <p:nvPr/>
          </p:nvSpPr>
          <p:spPr>
            <a:xfrm>
              <a:off x="7818808" y="2301925"/>
              <a:ext cx="3240000" cy="1080000"/>
            </a:xfrm>
            <a:custGeom>
              <a:avLst/>
              <a:gdLst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0 w 720000"/>
                <a:gd name="connsiteY3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0 w 720000"/>
                <a:gd name="connsiteY3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0 w 720000"/>
                <a:gd name="connsiteY3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8 h 458468"/>
                <a:gd name="connsiteX1" fmla="*/ 360000 w 720000"/>
                <a:gd name="connsiteY1" fmla="*/ 8 h 458468"/>
                <a:gd name="connsiteX2" fmla="*/ 720000 w 720000"/>
                <a:gd name="connsiteY2" fmla="*/ 458468 h 458468"/>
                <a:gd name="connsiteX3" fmla="*/ 357233 w 720000"/>
                <a:gd name="connsiteY3" fmla="*/ 457208 h 458468"/>
                <a:gd name="connsiteX4" fmla="*/ 0 w 720000"/>
                <a:gd name="connsiteY4" fmla="*/ 458468 h 458468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  <a:gd name="connsiteX0" fmla="*/ 0 w 720000"/>
                <a:gd name="connsiteY0" fmla="*/ 458460 h 458460"/>
                <a:gd name="connsiteX1" fmla="*/ 360000 w 720000"/>
                <a:gd name="connsiteY1" fmla="*/ 0 h 458460"/>
                <a:gd name="connsiteX2" fmla="*/ 720000 w 720000"/>
                <a:gd name="connsiteY2" fmla="*/ 458460 h 458460"/>
                <a:gd name="connsiteX3" fmla="*/ 357233 w 720000"/>
                <a:gd name="connsiteY3" fmla="*/ 457200 h 458460"/>
                <a:gd name="connsiteX4" fmla="*/ 0 w 720000"/>
                <a:gd name="connsiteY4" fmla="*/ 458460 h 458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000" h="458460">
                  <a:moveTo>
                    <a:pt x="0" y="458460"/>
                  </a:moveTo>
                  <a:cubicBezTo>
                    <a:pt x="306972" y="305134"/>
                    <a:pt x="252878" y="734"/>
                    <a:pt x="360000" y="0"/>
                  </a:cubicBezTo>
                  <a:cubicBezTo>
                    <a:pt x="466770" y="1455"/>
                    <a:pt x="412676" y="305225"/>
                    <a:pt x="720000" y="458460"/>
                  </a:cubicBezTo>
                  <a:lnTo>
                    <a:pt x="357233" y="457200"/>
                  </a:lnTo>
                  <a:lnTo>
                    <a:pt x="0" y="45846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2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63" name="Rectángulo 51">
              <a:extLst>
                <a:ext uri="{FF2B5EF4-FFF2-40B4-BE49-F238E27FC236}">
                  <a16:creationId xmlns:a16="http://schemas.microsoft.com/office/drawing/2014/main" id="{7851A107-32E0-4ABE-ACC8-B51447C499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31754" y="2772036"/>
              <a:ext cx="54367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s-ES" altLang="es-PE" sz="1200" i="1" dirty="0">
                  <a:solidFill>
                    <a:srgbClr val="002F33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95%</a:t>
              </a:r>
            </a:p>
          </p:txBody>
        </p:sp>
        <p:sp>
          <p:nvSpPr>
            <p:cNvPr id="67" name="Triángulo rectángulo 3">
              <a:extLst>
                <a:ext uri="{FF2B5EF4-FFF2-40B4-BE49-F238E27FC236}">
                  <a16:creationId xmlns:a16="http://schemas.microsoft.com/office/drawing/2014/main" id="{1FBBF91D-2A4F-4918-9662-F1C380E64B87}"/>
                </a:ext>
              </a:extLst>
            </p:cNvPr>
            <p:cNvSpPr/>
            <p:nvPr/>
          </p:nvSpPr>
          <p:spPr>
            <a:xfrm flipH="1">
              <a:off x="7855743" y="3026569"/>
              <a:ext cx="791682" cy="352124"/>
            </a:xfrm>
            <a:custGeom>
              <a:avLst/>
              <a:gdLst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377005 w 1000152"/>
                <a:gd name="connsiteY2" fmla="*/ 261937 h 473947"/>
                <a:gd name="connsiteX3" fmla="*/ 1000152 w 1000152"/>
                <a:gd name="connsiteY3" fmla="*/ 473947 h 473947"/>
                <a:gd name="connsiteX4" fmla="*/ 0 w 1000152"/>
                <a:gd name="connsiteY4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377005 w 1000152"/>
                <a:gd name="connsiteY2" fmla="*/ 261937 h 473947"/>
                <a:gd name="connsiteX3" fmla="*/ 1000152 w 1000152"/>
                <a:gd name="connsiteY3" fmla="*/ 473947 h 473947"/>
                <a:gd name="connsiteX4" fmla="*/ 0 w 1000152"/>
                <a:gd name="connsiteY4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377005 w 1000152"/>
                <a:gd name="connsiteY2" fmla="*/ 261937 h 473947"/>
                <a:gd name="connsiteX3" fmla="*/ 1000152 w 1000152"/>
                <a:gd name="connsiteY3" fmla="*/ 473947 h 473947"/>
                <a:gd name="connsiteX4" fmla="*/ 0 w 1000152"/>
                <a:gd name="connsiteY4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377005 w 1000152"/>
                <a:gd name="connsiteY2" fmla="*/ 261937 h 473947"/>
                <a:gd name="connsiteX3" fmla="*/ 1000152 w 1000152"/>
                <a:gd name="connsiteY3" fmla="*/ 473947 h 473947"/>
                <a:gd name="connsiteX4" fmla="*/ 0 w 1000152"/>
                <a:gd name="connsiteY4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393674 w 1000152"/>
                <a:gd name="connsiteY2" fmla="*/ 259556 h 473947"/>
                <a:gd name="connsiteX3" fmla="*/ 1000152 w 1000152"/>
                <a:gd name="connsiteY3" fmla="*/ 473947 h 473947"/>
                <a:gd name="connsiteX4" fmla="*/ 0 w 1000152"/>
                <a:gd name="connsiteY4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393674 w 1000152"/>
                <a:gd name="connsiteY2" fmla="*/ 259556 h 473947"/>
                <a:gd name="connsiteX3" fmla="*/ 1000152 w 1000152"/>
                <a:gd name="connsiteY3" fmla="*/ 473947 h 473947"/>
                <a:gd name="connsiteX4" fmla="*/ 0 w 1000152"/>
                <a:gd name="connsiteY4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393674 w 1000152"/>
                <a:gd name="connsiteY2" fmla="*/ 259556 h 473947"/>
                <a:gd name="connsiteX3" fmla="*/ 1000152 w 1000152"/>
                <a:gd name="connsiteY3" fmla="*/ 473947 h 473947"/>
                <a:gd name="connsiteX4" fmla="*/ 0 w 1000152"/>
                <a:gd name="connsiteY4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393674 w 1000152"/>
                <a:gd name="connsiteY2" fmla="*/ 259556 h 473947"/>
                <a:gd name="connsiteX3" fmla="*/ 1000152 w 1000152"/>
                <a:gd name="connsiteY3" fmla="*/ 473947 h 473947"/>
                <a:gd name="connsiteX4" fmla="*/ 0 w 1000152"/>
                <a:gd name="connsiteY4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28727"/>
                <a:gd name="connsiteY0" fmla="*/ 473947 h 473947"/>
                <a:gd name="connsiteX1" fmla="*/ 0 w 1028727"/>
                <a:gd name="connsiteY1" fmla="*/ 0 h 473947"/>
                <a:gd name="connsiteX2" fmla="*/ 1028727 w 1028727"/>
                <a:gd name="connsiteY2" fmla="*/ 473947 h 473947"/>
                <a:gd name="connsiteX3" fmla="*/ 0 w 1028727"/>
                <a:gd name="connsiteY3" fmla="*/ 473947 h 473947"/>
                <a:gd name="connsiteX0" fmla="*/ 0 w 1028727"/>
                <a:gd name="connsiteY0" fmla="*/ 473947 h 473947"/>
                <a:gd name="connsiteX1" fmla="*/ 0 w 1028727"/>
                <a:gd name="connsiteY1" fmla="*/ 0 h 473947"/>
                <a:gd name="connsiteX2" fmla="*/ 1028727 w 1028727"/>
                <a:gd name="connsiteY2" fmla="*/ 473947 h 473947"/>
                <a:gd name="connsiteX3" fmla="*/ 0 w 1028727"/>
                <a:gd name="connsiteY3" fmla="*/ 473947 h 473947"/>
                <a:gd name="connsiteX0" fmla="*/ 0 w 1014440"/>
                <a:gd name="connsiteY0" fmla="*/ 473947 h 476328"/>
                <a:gd name="connsiteX1" fmla="*/ 0 w 1014440"/>
                <a:gd name="connsiteY1" fmla="*/ 0 h 476328"/>
                <a:gd name="connsiteX2" fmla="*/ 1014440 w 1014440"/>
                <a:gd name="connsiteY2" fmla="*/ 476328 h 476328"/>
                <a:gd name="connsiteX3" fmla="*/ 0 w 1014440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9203" h="476328">
                  <a:moveTo>
                    <a:pt x="0" y="473947"/>
                  </a:moveTo>
                  <a:lnTo>
                    <a:pt x="0" y="0"/>
                  </a:lnTo>
                  <a:cubicBezTo>
                    <a:pt x="355307" y="241060"/>
                    <a:pt x="525929" y="321423"/>
                    <a:pt x="1019203" y="476328"/>
                  </a:cubicBezTo>
                  <a:lnTo>
                    <a:pt x="0" y="473947"/>
                  </a:lnTo>
                  <a:close/>
                </a:path>
              </a:pathLst>
            </a:custGeom>
            <a:solidFill>
              <a:srgbClr val="002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64" name="Rectángulo 63">
              <a:extLst>
                <a:ext uri="{FF2B5EF4-FFF2-40B4-BE49-F238E27FC236}">
                  <a16:creationId xmlns:a16="http://schemas.microsoft.com/office/drawing/2014/main" id="{C47E9787-D199-4EFD-9573-886BE0505DE4}"/>
                </a:ext>
              </a:extLst>
            </p:cNvPr>
            <p:cNvSpPr/>
            <p:nvPr/>
          </p:nvSpPr>
          <p:spPr>
            <a:xfrm>
              <a:off x="8155114" y="3165042"/>
              <a:ext cx="585267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s-ES" sz="1200" i="1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2,5%</a:t>
              </a:r>
            </a:p>
          </p:txBody>
        </p:sp>
        <p:sp>
          <p:nvSpPr>
            <p:cNvPr id="121" name="Triángulo rectángulo 3">
              <a:extLst>
                <a:ext uri="{FF2B5EF4-FFF2-40B4-BE49-F238E27FC236}">
                  <a16:creationId xmlns:a16="http://schemas.microsoft.com/office/drawing/2014/main" id="{CCA550E4-0B2C-423A-AEA7-1B5E32ED35A4}"/>
                </a:ext>
              </a:extLst>
            </p:cNvPr>
            <p:cNvSpPr/>
            <p:nvPr/>
          </p:nvSpPr>
          <p:spPr>
            <a:xfrm>
              <a:off x="10237338" y="3026974"/>
              <a:ext cx="791682" cy="352124"/>
            </a:xfrm>
            <a:custGeom>
              <a:avLst/>
              <a:gdLst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377005 w 1000152"/>
                <a:gd name="connsiteY2" fmla="*/ 261937 h 473947"/>
                <a:gd name="connsiteX3" fmla="*/ 1000152 w 1000152"/>
                <a:gd name="connsiteY3" fmla="*/ 473947 h 473947"/>
                <a:gd name="connsiteX4" fmla="*/ 0 w 1000152"/>
                <a:gd name="connsiteY4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377005 w 1000152"/>
                <a:gd name="connsiteY2" fmla="*/ 261937 h 473947"/>
                <a:gd name="connsiteX3" fmla="*/ 1000152 w 1000152"/>
                <a:gd name="connsiteY3" fmla="*/ 473947 h 473947"/>
                <a:gd name="connsiteX4" fmla="*/ 0 w 1000152"/>
                <a:gd name="connsiteY4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377005 w 1000152"/>
                <a:gd name="connsiteY2" fmla="*/ 261937 h 473947"/>
                <a:gd name="connsiteX3" fmla="*/ 1000152 w 1000152"/>
                <a:gd name="connsiteY3" fmla="*/ 473947 h 473947"/>
                <a:gd name="connsiteX4" fmla="*/ 0 w 1000152"/>
                <a:gd name="connsiteY4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377005 w 1000152"/>
                <a:gd name="connsiteY2" fmla="*/ 261937 h 473947"/>
                <a:gd name="connsiteX3" fmla="*/ 1000152 w 1000152"/>
                <a:gd name="connsiteY3" fmla="*/ 473947 h 473947"/>
                <a:gd name="connsiteX4" fmla="*/ 0 w 1000152"/>
                <a:gd name="connsiteY4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393674 w 1000152"/>
                <a:gd name="connsiteY2" fmla="*/ 259556 h 473947"/>
                <a:gd name="connsiteX3" fmla="*/ 1000152 w 1000152"/>
                <a:gd name="connsiteY3" fmla="*/ 473947 h 473947"/>
                <a:gd name="connsiteX4" fmla="*/ 0 w 1000152"/>
                <a:gd name="connsiteY4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393674 w 1000152"/>
                <a:gd name="connsiteY2" fmla="*/ 259556 h 473947"/>
                <a:gd name="connsiteX3" fmla="*/ 1000152 w 1000152"/>
                <a:gd name="connsiteY3" fmla="*/ 473947 h 473947"/>
                <a:gd name="connsiteX4" fmla="*/ 0 w 1000152"/>
                <a:gd name="connsiteY4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393674 w 1000152"/>
                <a:gd name="connsiteY2" fmla="*/ 259556 h 473947"/>
                <a:gd name="connsiteX3" fmla="*/ 1000152 w 1000152"/>
                <a:gd name="connsiteY3" fmla="*/ 473947 h 473947"/>
                <a:gd name="connsiteX4" fmla="*/ 0 w 1000152"/>
                <a:gd name="connsiteY4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393674 w 1000152"/>
                <a:gd name="connsiteY2" fmla="*/ 259556 h 473947"/>
                <a:gd name="connsiteX3" fmla="*/ 1000152 w 1000152"/>
                <a:gd name="connsiteY3" fmla="*/ 473947 h 473947"/>
                <a:gd name="connsiteX4" fmla="*/ 0 w 1000152"/>
                <a:gd name="connsiteY4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00152"/>
                <a:gd name="connsiteY0" fmla="*/ 473947 h 473947"/>
                <a:gd name="connsiteX1" fmla="*/ 0 w 1000152"/>
                <a:gd name="connsiteY1" fmla="*/ 0 h 473947"/>
                <a:gd name="connsiteX2" fmla="*/ 1000152 w 1000152"/>
                <a:gd name="connsiteY2" fmla="*/ 473947 h 473947"/>
                <a:gd name="connsiteX3" fmla="*/ 0 w 1000152"/>
                <a:gd name="connsiteY3" fmla="*/ 473947 h 473947"/>
                <a:gd name="connsiteX0" fmla="*/ 0 w 1028727"/>
                <a:gd name="connsiteY0" fmla="*/ 473947 h 473947"/>
                <a:gd name="connsiteX1" fmla="*/ 0 w 1028727"/>
                <a:gd name="connsiteY1" fmla="*/ 0 h 473947"/>
                <a:gd name="connsiteX2" fmla="*/ 1028727 w 1028727"/>
                <a:gd name="connsiteY2" fmla="*/ 473947 h 473947"/>
                <a:gd name="connsiteX3" fmla="*/ 0 w 1028727"/>
                <a:gd name="connsiteY3" fmla="*/ 473947 h 473947"/>
                <a:gd name="connsiteX0" fmla="*/ 0 w 1028727"/>
                <a:gd name="connsiteY0" fmla="*/ 473947 h 473947"/>
                <a:gd name="connsiteX1" fmla="*/ 0 w 1028727"/>
                <a:gd name="connsiteY1" fmla="*/ 0 h 473947"/>
                <a:gd name="connsiteX2" fmla="*/ 1028727 w 1028727"/>
                <a:gd name="connsiteY2" fmla="*/ 473947 h 473947"/>
                <a:gd name="connsiteX3" fmla="*/ 0 w 1028727"/>
                <a:gd name="connsiteY3" fmla="*/ 473947 h 473947"/>
                <a:gd name="connsiteX0" fmla="*/ 0 w 1014440"/>
                <a:gd name="connsiteY0" fmla="*/ 473947 h 476328"/>
                <a:gd name="connsiteX1" fmla="*/ 0 w 1014440"/>
                <a:gd name="connsiteY1" fmla="*/ 0 h 476328"/>
                <a:gd name="connsiteX2" fmla="*/ 1014440 w 1014440"/>
                <a:gd name="connsiteY2" fmla="*/ 476328 h 476328"/>
                <a:gd name="connsiteX3" fmla="*/ 0 w 1014440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  <a:gd name="connsiteX0" fmla="*/ 0 w 1019203"/>
                <a:gd name="connsiteY0" fmla="*/ 473947 h 476328"/>
                <a:gd name="connsiteX1" fmla="*/ 0 w 1019203"/>
                <a:gd name="connsiteY1" fmla="*/ 0 h 476328"/>
                <a:gd name="connsiteX2" fmla="*/ 1019203 w 1019203"/>
                <a:gd name="connsiteY2" fmla="*/ 476328 h 476328"/>
                <a:gd name="connsiteX3" fmla="*/ 0 w 1019203"/>
                <a:gd name="connsiteY3" fmla="*/ 473947 h 476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9203" h="476328">
                  <a:moveTo>
                    <a:pt x="0" y="473947"/>
                  </a:moveTo>
                  <a:lnTo>
                    <a:pt x="0" y="0"/>
                  </a:lnTo>
                  <a:cubicBezTo>
                    <a:pt x="355307" y="241060"/>
                    <a:pt x="525929" y="321423"/>
                    <a:pt x="1019203" y="476328"/>
                  </a:cubicBezTo>
                  <a:lnTo>
                    <a:pt x="0" y="473947"/>
                  </a:lnTo>
                  <a:close/>
                </a:path>
              </a:pathLst>
            </a:custGeom>
            <a:solidFill>
              <a:srgbClr val="002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65" name="Rectángulo 64">
              <a:extLst>
                <a:ext uri="{FF2B5EF4-FFF2-40B4-BE49-F238E27FC236}">
                  <a16:creationId xmlns:a16="http://schemas.microsoft.com/office/drawing/2014/main" id="{20063A03-35A8-40EA-AA80-6766E0C6F261}"/>
                </a:ext>
              </a:extLst>
            </p:cNvPr>
            <p:cNvSpPr/>
            <p:nvPr/>
          </p:nvSpPr>
          <p:spPr>
            <a:xfrm>
              <a:off x="10160544" y="3165042"/>
              <a:ext cx="585267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s-ES" sz="1200" i="1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2,5%</a:t>
              </a:r>
            </a:p>
          </p:txBody>
        </p:sp>
      </p:grpSp>
      <p:sp>
        <p:nvSpPr>
          <p:cNvPr id="138" name="Rectángulo 137">
            <a:extLst>
              <a:ext uri="{FF2B5EF4-FFF2-40B4-BE49-F238E27FC236}">
                <a16:creationId xmlns:a16="http://schemas.microsoft.com/office/drawing/2014/main" id="{EA48CAD1-1933-4AF6-83EF-F65404329898}"/>
              </a:ext>
            </a:extLst>
          </p:cNvPr>
          <p:cNvSpPr/>
          <p:nvPr/>
        </p:nvSpPr>
        <p:spPr>
          <a:xfrm>
            <a:off x="9928935" y="6151858"/>
            <a:ext cx="585267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200" i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5%</a:t>
            </a:r>
          </a:p>
        </p:txBody>
      </p:sp>
      <p:sp>
        <p:nvSpPr>
          <p:cNvPr id="140" name="Rectángulo 139">
            <a:extLst>
              <a:ext uri="{FF2B5EF4-FFF2-40B4-BE49-F238E27FC236}">
                <a16:creationId xmlns:a16="http://schemas.microsoft.com/office/drawing/2014/main" id="{F0EBE543-6AA6-4C10-8F95-CAA7A725140E}"/>
              </a:ext>
            </a:extLst>
          </p:cNvPr>
          <p:cNvSpPr/>
          <p:nvPr/>
        </p:nvSpPr>
        <p:spPr>
          <a:xfrm>
            <a:off x="8154339" y="4571466"/>
            <a:ext cx="585267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200" i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5%</a:t>
            </a: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D852AC3C-BE55-06D4-DA4A-9A0FE186255A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002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475089"/>
      </p:ext>
    </p:extLst>
  </p:cSld>
  <p:clrMapOvr>
    <a:masterClrMapping/>
  </p:clrMapOvr>
  <p:transition spd="med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F03F75B9-7F3C-4325-90C1-C5F49987A979}"/>
              </a:ext>
            </a:extLst>
          </p:cNvPr>
          <p:cNvSpPr/>
          <p:nvPr/>
        </p:nvSpPr>
        <p:spPr>
          <a:xfrm>
            <a:off x="2470151" y="2257425"/>
            <a:ext cx="7769224" cy="3933912"/>
          </a:xfrm>
          <a:prstGeom prst="roundRect">
            <a:avLst/>
          </a:prstGeom>
          <a:solidFill>
            <a:srgbClr val="002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36" name="35 Rectángulo redondeado">
            <a:extLst>
              <a:ext uri="{FF2B5EF4-FFF2-40B4-BE49-F238E27FC236}">
                <a16:creationId xmlns:a16="http://schemas.microsoft.com/office/drawing/2014/main" id="{EEACD3ED-8096-4704-96DC-212A7E4BDB98}"/>
              </a:ext>
            </a:extLst>
          </p:cNvPr>
          <p:cNvSpPr/>
          <p:nvPr/>
        </p:nvSpPr>
        <p:spPr>
          <a:xfrm>
            <a:off x="2979954" y="2719983"/>
            <a:ext cx="3360373" cy="636984"/>
          </a:xfrm>
          <a:prstGeom prst="roundRect">
            <a:avLst>
              <a:gd name="adj" fmla="val 1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S" sz="2400" dirty="0">
                <a:solidFill>
                  <a:srgbClr val="002F3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FUNDAMENTO</a:t>
            </a:r>
          </a:p>
        </p:txBody>
      </p:sp>
      <p:sp>
        <p:nvSpPr>
          <p:cNvPr id="39" name="38 Rectángulo redondeado">
            <a:extLst>
              <a:ext uri="{FF2B5EF4-FFF2-40B4-BE49-F238E27FC236}">
                <a16:creationId xmlns:a16="http://schemas.microsoft.com/office/drawing/2014/main" id="{DCF7C3F1-3852-4CA9-A79D-B4516020C31A}"/>
              </a:ext>
            </a:extLst>
          </p:cNvPr>
          <p:cNvSpPr/>
          <p:nvPr/>
        </p:nvSpPr>
        <p:spPr>
          <a:xfrm>
            <a:off x="2979954" y="4537673"/>
            <a:ext cx="3360373" cy="636984"/>
          </a:xfrm>
          <a:prstGeom prst="roundRect">
            <a:avLst>
              <a:gd name="adj" fmla="val 1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PE" sz="2400" dirty="0">
                <a:solidFill>
                  <a:srgbClr val="002F3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DEDUCCIÓN</a:t>
            </a:r>
            <a:endParaRPr lang="es-ES" sz="2400" dirty="0">
              <a:solidFill>
                <a:srgbClr val="002F33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" name="Triángulo rectángulo 12">
            <a:extLst>
              <a:ext uri="{FF2B5EF4-FFF2-40B4-BE49-F238E27FC236}">
                <a16:creationId xmlns:a16="http://schemas.microsoft.com/office/drawing/2014/main" id="{BFF05F88-B1AE-47B9-AB09-693700493A74}"/>
              </a:ext>
            </a:extLst>
          </p:cNvPr>
          <p:cNvSpPr/>
          <p:nvPr/>
        </p:nvSpPr>
        <p:spPr>
          <a:xfrm rot="5400000">
            <a:off x="-3567" y="0"/>
            <a:ext cx="1969477" cy="1969477"/>
          </a:xfrm>
          <a:prstGeom prst="rtTriangle">
            <a:avLst/>
          </a:prstGeom>
          <a:solidFill>
            <a:srgbClr val="002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4" name="14 CuadroTexto">
            <a:extLst>
              <a:ext uri="{FF2B5EF4-FFF2-40B4-BE49-F238E27FC236}">
                <a16:creationId xmlns:a16="http://schemas.microsoft.com/office/drawing/2014/main" id="{964DFCD4-3F4B-426E-8F9D-520439039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646" y="145167"/>
            <a:ext cx="343412" cy="91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_tradnl" sz="533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3</a:t>
            </a:r>
            <a:endParaRPr lang="es-MX" sz="5333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5" name="31 Rectángulo">
            <a:extLst>
              <a:ext uri="{FF2B5EF4-FFF2-40B4-BE49-F238E27FC236}">
                <a16:creationId xmlns:a16="http://schemas.microsoft.com/office/drawing/2014/main" id="{90C2F6C3-AFD9-4AC6-BED0-D7390E77FCC5}"/>
              </a:ext>
            </a:extLst>
          </p:cNvPr>
          <p:cNvSpPr/>
          <p:nvPr/>
        </p:nvSpPr>
        <p:spPr>
          <a:xfrm>
            <a:off x="2446867" y="1512325"/>
            <a:ext cx="4410182" cy="587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ES" sz="24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La hipótesis </a:t>
            </a:r>
            <a:r>
              <a:rPr lang="es-E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tiene dos partes</a:t>
            </a:r>
          </a:p>
        </p:txBody>
      </p:sp>
      <p:sp>
        <p:nvSpPr>
          <p:cNvPr id="19" name="4 Rectángulo">
            <a:extLst>
              <a:ext uri="{FF2B5EF4-FFF2-40B4-BE49-F238E27FC236}">
                <a16:creationId xmlns:a16="http://schemas.microsoft.com/office/drawing/2014/main" id="{B2C71010-AA50-4A82-91F8-224110CD0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0151" y="780963"/>
            <a:ext cx="4913525" cy="507831"/>
          </a:xfrm>
          <a:prstGeom prst="rect">
            <a:avLst/>
          </a:prstGeom>
          <a:solidFill>
            <a:srgbClr val="002F33"/>
          </a:solidFill>
          <a:ln>
            <a:noFill/>
          </a:ln>
        </p:spPr>
        <p:txBody>
          <a:bodyPr wrap="none">
            <a:spAutoFit/>
          </a:bodyPr>
          <a:lstStyle>
            <a:lvl1pPr defTabSz="8001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8001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8001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8001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8001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35000"/>
              </a:spcAft>
            </a:pPr>
            <a:r>
              <a:rPr lang="es-ES" altLang="es-PE" sz="3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Formulación gramatical</a:t>
            </a:r>
          </a:p>
        </p:txBody>
      </p:sp>
      <p:sp>
        <p:nvSpPr>
          <p:cNvPr id="20" name="31 Rectángulo">
            <a:extLst>
              <a:ext uri="{FF2B5EF4-FFF2-40B4-BE49-F238E27FC236}">
                <a16:creationId xmlns:a16="http://schemas.microsoft.com/office/drawing/2014/main" id="{24C77B0B-D320-4C45-B17D-DDA39C78C21D}"/>
              </a:ext>
            </a:extLst>
          </p:cNvPr>
          <p:cNvSpPr/>
          <p:nvPr/>
        </p:nvSpPr>
        <p:spPr>
          <a:xfrm>
            <a:off x="2855672" y="3464902"/>
            <a:ext cx="6857968" cy="587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ES" sz="2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Dado que… (Es un razonamiento argumentativo)</a:t>
            </a:r>
          </a:p>
        </p:txBody>
      </p:sp>
      <p:sp>
        <p:nvSpPr>
          <p:cNvPr id="21" name="31 Rectángulo">
            <a:extLst>
              <a:ext uri="{FF2B5EF4-FFF2-40B4-BE49-F238E27FC236}">
                <a16:creationId xmlns:a16="http://schemas.microsoft.com/office/drawing/2014/main" id="{655B8D20-2545-4A34-BC7A-F1B979481C33}"/>
              </a:ext>
            </a:extLst>
          </p:cNvPr>
          <p:cNvSpPr/>
          <p:nvPr/>
        </p:nvSpPr>
        <p:spPr>
          <a:xfrm>
            <a:off x="2896516" y="5251731"/>
            <a:ext cx="6740948" cy="587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ES" sz="2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Es probable que… (Es la hipótesis misma, es H</a:t>
            </a:r>
            <a:r>
              <a:rPr lang="es-E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</a:t>
            </a:r>
            <a:r>
              <a:rPr lang="es-ES" sz="2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)</a:t>
            </a:r>
          </a:p>
        </p:txBody>
      </p:sp>
      <p:pic>
        <p:nvPicPr>
          <p:cNvPr id="5" name="Gráfico 4" descr="Cerrar">
            <a:extLst>
              <a:ext uri="{FF2B5EF4-FFF2-40B4-BE49-F238E27FC236}">
                <a16:creationId xmlns:a16="http://schemas.microsoft.com/office/drawing/2014/main" id="{7BC42F56-EE85-4D20-B772-C71CDCACD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5320" y="2589469"/>
            <a:ext cx="914400" cy="914400"/>
          </a:xfrm>
          <a:prstGeom prst="rect">
            <a:avLst/>
          </a:prstGeom>
        </p:spPr>
      </p:pic>
      <p:pic>
        <p:nvPicPr>
          <p:cNvPr id="7" name="Gráfico 6" descr="Marca de verificación">
            <a:extLst>
              <a:ext uri="{FF2B5EF4-FFF2-40B4-BE49-F238E27FC236}">
                <a16:creationId xmlns:a16="http://schemas.microsoft.com/office/drawing/2014/main" id="{251ACFF6-6E5D-47A9-B2E3-4588E839D8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15320" y="4321981"/>
            <a:ext cx="914400" cy="914400"/>
          </a:xfrm>
          <a:prstGeom prst="rect">
            <a:avLst/>
          </a:prstGeom>
        </p:spPr>
      </p:pic>
      <p:sp>
        <p:nvSpPr>
          <p:cNvPr id="3" name="Marco 2">
            <a:extLst>
              <a:ext uri="{FF2B5EF4-FFF2-40B4-BE49-F238E27FC236}">
                <a16:creationId xmlns:a16="http://schemas.microsoft.com/office/drawing/2014/main" id="{F6048D58-F0A9-B92F-9476-B3399527E783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002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ángulo: esquinas redondeadas 55">
            <a:extLst>
              <a:ext uri="{FF2B5EF4-FFF2-40B4-BE49-F238E27FC236}">
                <a16:creationId xmlns:a16="http://schemas.microsoft.com/office/drawing/2014/main" id="{7A76523D-79CC-497F-9F06-8D8769260FFB}"/>
              </a:ext>
            </a:extLst>
          </p:cNvPr>
          <p:cNvSpPr/>
          <p:nvPr/>
        </p:nvSpPr>
        <p:spPr>
          <a:xfrm>
            <a:off x="6322746" y="2728360"/>
            <a:ext cx="2880000" cy="2520000"/>
          </a:xfrm>
          <a:prstGeom prst="roundRect">
            <a:avLst>
              <a:gd name="adj" fmla="val 2356"/>
            </a:avLst>
          </a:prstGeom>
          <a:solidFill>
            <a:schemeClr val="bg1">
              <a:alpha val="25098"/>
            </a:schemeClr>
          </a:solidFill>
          <a:ln w="19050">
            <a:solidFill>
              <a:srgbClr val="566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60" name="Forma libre: forma 59">
            <a:extLst>
              <a:ext uri="{FF2B5EF4-FFF2-40B4-BE49-F238E27FC236}">
                <a16:creationId xmlns:a16="http://schemas.microsoft.com/office/drawing/2014/main" id="{8858A897-C1B4-4553-9437-7F8F96E0AA03}"/>
              </a:ext>
            </a:extLst>
          </p:cNvPr>
          <p:cNvSpPr/>
          <p:nvPr/>
        </p:nvSpPr>
        <p:spPr>
          <a:xfrm>
            <a:off x="6307349" y="2725101"/>
            <a:ext cx="2911662" cy="561480"/>
          </a:xfrm>
          <a:custGeom>
            <a:avLst/>
            <a:gdLst>
              <a:gd name="connsiteX0" fmla="*/ 63612 w 2700000"/>
              <a:gd name="connsiteY0" fmla="*/ 0 h 885312"/>
              <a:gd name="connsiteX1" fmla="*/ 2636388 w 2700000"/>
              <a:gd name="connsiteY1" fmla="*/ 0 h 885312"/>
              <a:gd name="connsiteX2" fmla="*/ 2700000 w 2700000"/>
              <a:gd name="connsiteY2" fmla="*/ 63612 h 885312"/>
              <a:gd name="connsiteX3" fmla="*/ 2700000 w 2700000"/>
              <a:gd name="connsiteY3" fmla="*/ 885312 h 885312"/>
              <a:gd name="connsiteX4" fmla="*/ 0 w 2700000"/>
              <a:gd name="connsiteY4" fmla="*/ 885312 h 885312"/>
              <a:gd name="connsiteX5" fmla="*/ 0 w 2700000"/>
              <a:gd name="connsiteY5" fmla="*/ 63612 h 885312"/>
              <a:gd name="connsiteX6" fmla="*/ 63612 w 2700000"/>
              <a:gd name="connsiteY6" fmla="*/ 0 h 88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0000" h="885312">
                <a:moveTo>
                  <a:pt x="63612" y="0"/>
                </a:moveTo>
                <a:lnTo>
                  <a:pt x="2636388" y="0"/>
                </a:lnTo>
                <a:cubicBezTo>
                  <a:pt x="2671520" y="0"/>
                  <a:pt x="2700000" y="28480"/>
                  <a:pt x="2700000" y="63612"/>
                </a:cubicBezTo>
                <a:lnTo>
                  <a:pt x="2700000" y="885312"/>
                </a:lnTo>
                <a:lnTo>
                  <a:pt x="0" y="885312"/>
                </a:lnTo>
                <a:lnTo>
                  <a:pt x="0" y="63612"/>
                </a:lnTo>
                <a:cubicBezTo>
                  <a:pt x="0" y="28480"/>
                  <a:pt x="28480" y="0"/>
                  <a:pt x="63612" y="0"/>
                </a:cubicBezTo>
                <a:close/>
              </a:path>
            </a:pathLst>
          </a:custGeom>
          <a:solidFill>
            <a:srgbClr val="494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bg1"/>
                </a:solidFill>
                <a:latin typeface="Open Sans "/>
                <a:ea typeface="Open Sans bold" panose="020B0806030504020204" pitchFamily="34" charset="0"/>
                <a:cs typeface="Open Sans bold" panose="020B0806030504020204" pitchFamily="34" charset="0"/>
              </a:rPr>
              <a:t>    Institucional</a:t>
            </a:r>
            <a:endParaRPr lang="es-PE" sz="1600" dirty="0">
              <a:ln>
                <a:solidFill>
                  <a:schemeClr val="accent2"/>
                </a:solidFill>
              </a:ln>
            </a:endParaRPr>
          </a:p>
        </p:txBody>
      </p:sp>
      <p:sp>
        <p:nvSpPr>
          <p:cNvPr id="55" name="Rectángulo: esquinas redondeadas 54">
            <a:extLst>
              <a:ext uri="{FF2B5EF4-FFF2-40B4-BE49-F238E27FC236}">
                <a16:creationId xmlns:a16="http://schemas.microsoft.com/office/drawing/2014/main" id="{0BDC5FC6-FA17-40DE-B1FB-06B99F3E88B8}"/>
              </a:ext>
            </a:extLst>
          </p:cNvPr>
          <p:cNvSpPr/>
          <p:nvPr/>
        </p:nvSpPr>
        <p:spPr>
          <a:xfrm>
            <a:off x="2945632" y="2738408"/>
            <a:ext cx="2880000" cy="2520000"/>
          </a:xfrm>
          <a:prstGeom prst="roundRect">
            <a:avLst>
              <a:gd name="adj" fmla="val 2356"/>
            </a:avLst>
          </a:prstGeom>
          <a:solidFill>
            <a:schemeClr val="bg1">
              <a:alpha val="25098"/>
            </a:schemeClr>
          </a:solidFill>
          <a:ln w="19050">
            <a:solidFill>
              <a:srgbClr val="566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59" name="Forma libre: forma 58">
            <a:extLst>
              <a:ext uri="{FF2B5EF4-FFF2-40B4-BE49-F238E27FC236}">
                <a16:creationId xmlns:a16="http://schemas.microsoft.com/office/drawing/2014/main" id="{42609FDE-DAC3-4C92-9D54-60C25FC283E9}"/>
              </a:ext>
            </a:extLst>
          </p:cNvPr>
          <p:cNvSpPr/>
          <p:nvPr/>
        </p:nvSpPr>
        <p:spPr>
          <a:xfrm>
            <a:off x="2930529" y="2735104"/>
            <a:ext cx="2911662" cy="561480"/>
          </a:xfrm>
          <a:custGeom>
            <a:avLst/>
            <a:gdLst>
              <a:gd name="connsiteX0" fmla="*/ 63612 w 2700000"/>
              <a:gd name="connsiteY0" fmla="*/ 0 h 885312"/>
              <a:gd name="connsiteX1" fmla="*/ 2636388 w 2700000"/>
              <a:gd name="connsiteY1" fmla="*/ 0 h 885312"/>
              <a:gd name="connsiteX2" fmla="*/ 2700000 w 2700000"/>
              <a:gd name="connsiteY2" fmla="*/ 63612 h 885312"/>
              <a:gd name="connsiteX3" fmla="*/ 2700000 w 2700000"/>
              <a:gd name="connsiteY3" fmla="*/ 885312 h 885312"/>
              <a:gd name="connsiteX4" fmla="*/ 0 w 2700000"/>
              <a:gd name="connsiteY4" fmla="*/ 885312 h 885312"/>
              <a:gd name="connsiteX5" fmla="*/ 0 w 2700000"/>
              <a:gd name="connsiteY5" fmla="*/ 63612 h 885312"/>
              <a:gd name="connsiteX6" fmla="*/ 63612 w 2700000"/>
              <a:gd name="connsiteY6" fmla="*/ 0 h 88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0000" h="885312">
                <a:moveTo>
                  <a:pt x="63612" y="0"/>
                </a:moveTo>
                <a:lnTo>
                  <a:pt x="2636388" y="0"/>
                </a:lnTo>
                <a:cubicBezTo>
                  <a:pt x="2671520" y="0"/>
                  <a:pt x="2700000" y="28480"/>
                  <a:pt x="2700000" y="63612"/>
                </a:cubicBezTo>
                <a:lnTo>
                  <a:pt x="2700000" y="885312"/>
                </a:lnTo>
                <a:lnTo>
                  <a:pt x="0" y="885312"/>
                </a:lnTo>
                <a:lnTo>
                  <a:pt x="0" y="63612"/>
                </a:lnTo>
                <a:cubicBezTo>
                  <a:pt x="0" y="28480"/>
                  <a:pt x="28480" y="0"/>
                  <a:pt x="63612" y="0"/>
                </a:cubicBezTo>
                <a:close/>
              </a:path>
            </a:pathLst>
          </a:custGeom>
          <a:solidFill>
            <a:srgbClr val="494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bg1"/>
                </a:solidFill>
                <a:latin typeface="Open Sans "/>
                <a:ea typeface="Open Sans bold" panose="020B0806030504020204" pitchFamily="34" charset="0"/>
                <a:cs typeface="Open Sans bold" panose="020B0806030504020204" pitchFamily="34" charset="0"/>
              </a:rPr>
              <a:t>    Personal</a:t>
            </a:r>
            <a:endParaRPr lang="es-PE" sz="1600" dirty="0">
              <a:ln>
                <a:solidFill>
                  <a:schemeClr val="accent2"/>
                </a:solidFill>
              </a:ln>
            </a:endParaRPr>
          </a:p>
        </p:txBody>
      </p:sp>
      <p:pic>
        <p:nvPicPr>
          <p:cNvPr id="41" name="Gráfico 40" descr="Centro educativo">
            <a:extLst>
              <a:ext uri="{FF2B5EF4-FFF2-40B4-BE49-F238E27FC236}">
                <a16:creationId xmlns:a16="http://schemas.microsoft.com/office/drawing/2014/main" id="{F493AA2D-E718-43BB-BC6C-78BCAC09B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45831" y="2781266"/>
            <a:ext cx="448243" cy="448243"/>
          </a:xfrm>
          <a:prstGeom prst="rect">
            <a:avLst/>
          </a:prstGeom>
        </p:spPr>
      </p:pic>
      <p:sp>
        <p:nvSpPr>
          <p:cNvPr id="44" name="Rectángulo 43">
            <a:extLst>
              <a:ext uri="{FF2B5EF4-FFF2-40B4-BE49-F238E27FC236}">
                <a16:creationId xmlns:a16="http://schemas.microsoft.com/office/drawing/2014/main" id="{ED3F07E9-A397-4555-8AD9-E39D57B49919}"/>
              </a:ext>
            </a:extLst>
          </p:cNvPr>
          <p:cNvSpPr/>
          <p:nvPr/>
        </p:nvSpPr>
        <p:spPr>
          <a:xfrm>
            <a:off x="3064747" y="3473500"/>
            <a:ext cx="2662813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lvl="0" indent="-1809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 elige el investigador</a:t>
            </a:r>
          </a:p>
          <a:p>
            <a:pPr marL="180975" lvl="0" indent="-1809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Interés personal</a:t>
            </a:r>
          </a:p>
          <a:p>
            <a:pPr marL="180975" lvl="0" indent="-1809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Deseo de conocer</a:t>
            </a:r>
          </a:p>
          <a:p>
            <a:pPr marL="180975" lvl="0" indent="-1809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Relación con el tema</a:t>
            </a:r>
            <a:endParaRPr lang="es-PE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Forma libre: forma 2">
            <a:extLst>
              <a:ext uri="{FF2B5EF4-FFF2-40B4-BE49-F238E27FC236}">
                <a16:creationId xmlns:a16="http://schemas.microsoft.com/office/drawing/2014/main" id="{843768A1-5E43-49DB-897C-EE1EE6A73175}"/>
              </a:ext>
            </a:extLst>
          </p:cNvPr>
          <p:cNvSpPr/>
          <p:nvPr/>
        </p:nvSpPr>
        <p:spPr>
          <a:xfrm>
            <a:off x="4900427" y="1438471"/>
            <a:ext cx="2359922" cy="874804"/>
          </a:xfrm>
          <a:custGeom>
            <a:avLst/>
            <a:gdLst>
              <a:gd name="connsiteX0" fmla="*/ 0 w 2359922"/>
              <a:gd name="connsiteY0" fmla="*/ 87480 h 874804"/>
              <a:gd name="connsiteX1" fmla="*/ 87480 w 2359922"/>
              <a:gd name="connsiteY1" fmla="*/ 0 h 874804"/>
              <a:gd name="connsiteX2" fmla="*/ 2272442 w 2359922"/>
              <a:gd name="connsiteY2" fmla="*/ 0 h 874804"/>
              <a:gd name="connsiteX3" fmla="*/ 2359922 w 2359922"/>
              <a:gd name="connsiteY3" fmla="*/ 87480 h 874804"/>
              <a:gd name="connsiteX4" fmla="*/ 2359922 w 2359922"/>
              <a:gd name="connsiteY4" fmla="*/ 787324 h 874804"/>
              <a:gd name="connsiteX5" fmla="*/ 2272442 w 2359922"/>
              <a:gd name="connsiteY5" fmla="*/ 874804 h 874804"/>
              <a:gd name="connsiteX6" fmla="*/ 87480 w 2359922"/>
              <a:gd name="connsiteY6" fmla="*/ 874804 h 874804"/>
              <a:gd name="connsiteX7" fmla="*/ 0 w 2359922"/>
              <a:gd name="connsiteY7" fmla="*/ 787324 h 874804"/>
              <a:gd name="connsiteX8" fmla="*/ 0 w 2359922"/>
              <a:gd name="connsiteY8" fmla="*/ 87480 h 874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9922" h="874804">
                <a:moveTo>
                  <a:pt x="0" y="87480"/>
                </a:moveTo>
                <a:cubicBezTo>
                  <a:pt x="0" y="39166"/>
                  <a:pt x="39166" y="0"/>
                  <a:pt x="87480" y="0"/>
                </a:cubicBezTo>
                <a:lnTo>
                  <a:pt x="2272442" y="0"/>
                </a:lnTo>
                <a:cubicBezTo>
                  <a:pt x="2320756" y="0"/>
                  <a:pt x="2359922" y="39166"/>
                  <a:pt x="2359922" y="87480"/>
                </a:cubicBezTo>
                <a:lnTo>
                  <a:pt x="2359922" y="787324"/>
                </a:lnTo>
                <a:cubicBezTo>
                  <a:pt x="2359922" y="835638"/>
                  <a:pt x="2320756" y="874804"/>
                  <a:pt x="2272442" y="874804"/>
                </a:cubicBezTo>
                <a:lnTo>
                  <a:pt x="87480" y="874804"/>
                </a:lnTo>
                <a:cubicBezTo>
                  <a:pt x="39166" y="874804"/>
                  <a:pt x="0" y="835638"/>
                  <a:pt x="0" y="787324"/>
                </a:cubicBezTo>
                <a:lnTo>
                  <a:pt x="0" y="87480"/>
                </a:lnTo>
                <a:close/>
              </a:path>
            </a:pathLst>
          </a:custGeom>
          <a:solidFill>
            <a:srgbClr val="494949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582" tIns="86582" rIns="86582" bIns="86582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600" b="1" kern="1200" dirty="0">
                <a:solidFill>
                  <a:schemeClr val="bg1"/>
                </a:solidFill>
                <a:latin typeface="Open Sans "/>
                <a:ea typeface="Open Sans bold" panose="020B0806030504020204" pitchFamily="34" charset="0"/>
                <a:cs typeface="Open Sans bold" panose="020B0806030504020204" pitchFamily="34" charset="0"/>
              </a:rPr>
              <a:t>Línea de investigación</a:t>
            </a:r>
            <a:endParaRPr lang="es-PE" sz="1600" b="1" kern="1200" dirty="0">
              <a:solidFill>
                <a:schemeClr val="bg1"/>
              </a:solidFill>
              <a:latin typeface="Open Sans 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307780A4-BED6-431A-9825-B6A042BABD25}"/>
              </a:ext>
            </a:extLst>
          </p:cNvPr>
          <p:cNvGrpSpPr/>
          <p:nvPr/>
        </p:nvGrpSpPr>
        <p:grpSpPr>
          <a:xfrm>
            <a:off x="4756632" y="2313275"/>
            <a:ext cx="2647512" cy="443309"/>
            <a:chOff x="4766793" y="2313275"/>
            <a:chExt cx="2647512" cy="443309"/>
          </a:xfrm>
        </p:grpSpPr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BA233316-8A61-4680-9645-E68C39FA387C}"/>
                </a:ext>
              </a:extLst>
            </p:cNvPr>
            <p:cNvSpPr/>
            <p:nvPr/>
          </p:nvSpPr>
          <p:spPr>
            <a:xfrm>
              <a:off x="4766793" y="2313275"/>
              <a:ext cx="1336826" cy="44330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336826" y="0"/>
                  </a:moveTo>
                  <a:lnTo>
                    <a:pt x="1336826" y="221654"/>
                  </a:lnTo>
                  <a:lnTo>
                    <a:pt x="0" y="221654"/>
                  </a:lnTo>
                  <a:lnTo>
                    <a:pt x="0" y="443309"/>
                  </a:lnTo>
                </a:path>
              </a:pathLst>
            </a:custGeom>
            <a:noFill/>
            <a:ln w="38100">
              <a:solidFill>
                <a:srgbClr val="494949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AB19B673-A513-4F83-B320-5DAA2151AE07}"/>
                </a:ext>
              </a:extLst>
            </p:cNvPr>
            <p:cNvSpPr/>
            <p:nvPr/>
          </p:nvSpPr>
          <p:spPr>
            <a:xfrm>
              <a:off x="6108699" y="2313275"/>
              <a:ext cx="1305606" cy="44330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21654"/>
                  </a:lnTo>
                  <a:lnTo>
                    <a:pt x="1305606" y="221654"/>
                  </a:lnTo>
                  <a:lnTo>
                    <a:pt x="1305606" y="443309"/>
                  </a:lnTo>
                </a:path>
              </a:pathLst>
            </a:custGeom>
            <a:noFill/>
            <a:ln w="34925">
              <a:solidFill>
                <a:srgbClr val="494949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43" name="Gráfico 42" descr="Usuario">
            <a:extLst>
              <a:ext uri="{FF2B5EF4-FFF2-40B4-BE49-F238E27FC236}">
                <a16:creationId xmlns:a16="http://schemas.microsoft.com/office/drawing/2014/main" id="{BCCBA573-05D7-4A1D-AAB7-B6E55FBCB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41450" y="2774742"/>
            <a:ext cx="448243" cy="448243"/>
          </a:xfrm>
          <a:prstGeom prst="rect">
            <a:avLst/>
          </a:prstGeom>
        </p:spPr>
      </p:pic>
      <p:sp>
        <p:nvSpPr>
          <p:cNvPr id="57" name="Rectángulo 56">
            <a:extLst>
              <a:ext uri="{FF2B5EF4-FFF2-40B4-BE49-F238E27FC236}">
                <a16:creationId xmlns:a16="http://schemas.microsoft.com/office/drawing/2014/main" id="{87FE2846-5C21-4F7F-B5DE-488DD1DA7DCB}"/>
              </a:ext>
            </a:extLst>
          </p:cNvPr>
          <p:cNvSpPr/>
          <p:nvPr/>
        </p:nvSpPr>
        <p:spPr>
          <a:xfrm>
            <a:off x="6464964" y="3473499"/>
            <a:ext cx="2662813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lvl="0" indent="-1809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Persona jurídica</a:t>
            </a:r>
          </a:p>
          <a:p>
            <a:pPr marL="180975" lvl="0" indent="-1809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Responsabilidad social</a:t>
            </a:r>
          </a:p>
          <a:p>
            <a:pPr marL="180975" lvl="0" indent="-1809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Para los trabajadores</a:t>
            </a:r>
          </a:p>
          <a:p>
            <a:pPr marL="180975" lvl="0" indent="-1809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Servicios profesionales</a:t>
            </a:r>
            <a:endParaRPr lang="es-PE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5" name="Marco 14">
            <a:extLst>
              <a:ext uri="{FF2B5EF4-FFF2-40B4-BE49-F238E27FC236}">
                <a16:creationId xmlns:a16="http://schemas.microsoft.com/office/drawing/2014/main" id="{634392B0-D3CB-4BE7-8E8E-D673E6E286F1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2C3E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36253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riángulo rectángulo 12">
            <a:extLst>
              <a:ext uri="{FF2B5EF4-FFF2-40B4-BE49-F238E27FC236}">
                <a16:creationId xmlns:a16="http://schemas.microsoft.com/office/drawing/2014/main" id="{E266815C-DAC7-4E71-A47A-93DA40367994}"/>
              </a:ext>
            </a:extLst>
          </p:cNvPr>
          <p:cNvSpPr/>
          <p:nvPr/>
        </p:nvSpPr>
        <p:spPr>
          <a:xfrm rot="5400000">
            <a:off x="-3567" y="0"/>
            <a:ext cx="1969477" cy="1969477"/>
          </a:xfrm>
          <a:prstGeom prst="rtTriangle">
            <a:avLst/>
          </a:prstGeom>
          <a:solidFill>
            <a:srgbClr val="002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4" name="14 CuadroTexto">
            <a:extLst>
              <a:ext uri="{FF2B5EF4-FFF2-40B4-BE49-F238E27FC236}">
                <a16:creationId xmlns:a16="http://schemas.microsoft.com/office/drawing/2014/main" id="{74E49BEE-E02A-4B6F-A756-27C7B7556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646" y="145167"/>
            <a:ext cx="343412" cy="91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_tradnl" sz="533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4</a:t>
            </a:r>
            <a:endParaRPr lang="es-MX" sz="5333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5" name="31 Rectángulo">
            <a:extLst>
              <a:ext uri="{FF2B5EF4-FFF2-40B4-BE49-F238E27FC236}">
                <a16:creationId xmlns:a16="http://schemas.microsoft.com/office/drawing/2014/main" id="{172991E8-AC65-4EEE-A1B8-FFAA29CB9A67}"/>
              </a:ext>
            </a:extLst>
          </p:cNvPr>
          <p:cNvSpPr/>
          <p:nvPr/>
        </p:nvSpPr>
        <p:spPr>
          <a:xfrm>
            <a:off x="2446867" y="1229696"/>
            <a:ext cx="4721164" cy="587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ES" sz="2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La hipótesis </a:t>
            </a:r>
            <a:r>
              <a:rPr lang="es-ES" sz="2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tiene dos orígenes</a:t>
            </a:r>
          </a:p>
        </p:txBody>
      </p:sp>
      <p:sp>
        <p:nvSpPr>
          <p:cNvPr id="16" name="4 Rectángulo">
            <a:extLst>
              <a:ext uri="{FF2B5EF4-FFF2-40B4-BE49-F238E27FC236}">
                <a16:creationId xmlns:a16="http://schemas.microsoft.com/office/drawing/2014/main" id="{AC7A6260-8F04-49CA-8FFB-C4B90CE97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0151" y="780963"/>
            <a:ext cx="5330305" cy="507831"/>
          </a:xfrm>
          <a:prstGeom prst="rect">
            <a:avLst/>
          </a:prstGeom>
          <a:solidFill>
            <a:srgbClr val="002F33"/>
          </a:solidFill>
          <a:ln>
            <a:noFill/>
          </a:ln>
        </p:spPr>
        <p:txBody>
          <a:bodyPr wrap="none">
            <a:spAutoFit/>
          </a:bodyPr>
          <a:lstStyle>
            <a:lvl1pPr defTabSz="8001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8001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8001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8001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8001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ct val="35000"/>
              </a:spcAft>
            </a:pPr>
            <a:r>
              <a:rPr lang="es-ES" altLang="es-PE" sz="3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Formulación según origen</a:t>
            </a:r>
          </a:p>
        </p:txBody>
      </p:sp>
      <p:grpSp>
        <p:nvGrpSpPr>
          <p:cNvPr id="67" name="40 Grupo">
            <a:extLst>
              <a:ext uri="{FF2B5EF4-FFF2-40B4-BE49-F238E27FC236}">
                <a16:creationId xmlns:a16="http://schemas.microsoft.com/office/drawing/2014/main" id="{6BA068B3-6272-4F8E-807C-310E0A56D498}"/>
              </a:ext>
            </a:extLst>
          </p:cNvPr>
          <p:cNvGrpSpPr>
            <a:grpSpLocks/>
          </p:cNvGrpSpPr>
          <p:nvPr/>
        </p:nvGrpSpPr>
        <p:grpSpPr bwMode="auto">
          <a:xfrm>
            <a:off x="7248018" y="1413360"/>
            <a:ext cx="1421697" cy="1514909"/>
            <a:chOff x="1578721" y="0"/>
            <a:chExt cx="533319" cy="58115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8" name="28 Trapecio">
              <a:extLst>
                <a:ext uri="{FF2B5EF4-FFF2-40B4-BE49-F238E27FC236}">
                  <a16:creationId xmlns:a16="http://schemas.microsoft.com/office/drawing/2014/main" id="{7D59832C-99D1-4B54-8E0E-131D286054F1}"/>
                </a:ext>
              </a:extLst>
            </p:cNvPr>
            <p:cNvSpPr/>
            <p:nvPr/>
          </p:nvSpPr>
          <p:spPr>
            <a:xfrm>
              <a:off x="1584030" y="0"/>
              <a:ext cx="528010" cy="580571"/>
            </a:xfrm>
            <a:prstGeom prst="trapezoid">
              <a:avLst>
                <a:gd name="adj" fmla="val 50000"/>
              </a:avLst>
            </a:prstGeom>
            <a:solidFill>
              <a:srgbClr val="FF9C0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PE" dirty="0"/>
            </a:p>
          </p:txBody>
        </p:sp>
        <p:sp>
          <p:nvSpPr>
            <p:cNvPr id="69" name="Trapecio 4">
              <a:extLst>
                <a:ext uri="{FF2B5EF4-FFF2-40B4-BE49-F238E27FC236}">
                  <a16:creationId xmlns:a16="http://schemas.microsoft.com/office/drawing/2014/main" id="{06B37A68-8A11-4B00-9D11-23657058734B}"/>
                </a:ext>
              </a:extLst>
            </p:cNvPr>
            <p:cNvSpPr/>
            <p:nvPr/>
          </p:nvSpPr>
          <p:spPr>
            <a:xfrm>
              <a:off x="1578721" y="364358"/>
              <a:ext cx="528010" cy="2168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" tIns="15240" rIns="15240" bIns="15240" spcCol="1270" anchor="ctr"/>
            <a:lstStyle/>
            <a:p>
              <a:pPr algn="ctr" defTabSz="533369">
                <a:defRPr/>
              </a:pPr>
              <a:r>
                <a:rPr lang="es-ES" sz="1200" b="1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Aplicativo</a:t>
              </a:r>
            </a:p>
          </p:txBody>
        </p:sp>
      </p:grpSp>
      <p:grpSp>
        <p:nvGrpSpPr>
          <p:cNvPr id="70" name="46 Grupo">
            <a:extLst>
              <a:ext uri="{FF2B5EF4-FFF2-40B4-BE49-F238E27FC236}">
                <a16:creationId xmlns:a16="http://schemas.microsoft.com/office/drawing/2014/main" id="{C0420384-A848-47F2-8B5F-CD7B914E2C55}"/>
              </a:ext>
            </a:extLst>
          </p:cNvPr>
          <p:cNvGrpSpPr>
            <a:grpSpLocks/>
          </p:cNvGrpSpPr>
          <p:nvPr/>
        </p:nvGrpSpPr>
        <p:grpSpPr bwMode="auto">
          <a:xfrm>
            <a:off x="6993788" y="2922459"/>
            <a:ext cx="1947280" cy="590876"/>
            <a:chOff x="1056020" y="1152427"/>
            <a:chExt cx="1584030" cy="58928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1" name="31 Trapecio">
              <a:extLst>
                <a:ext uri="{FF2B5EF4-FFF2-40B4-BE49-F238E27FC236}">
                  <a16:creationId xmlns:a16="http://schemas.microsoft.com/office/drawing/2014/main" id="{117723E3-B9BC-48FA-A25D-A472C5735714}"/>
                </a:ext>
              </a:extLst>
            </p:cNvPr>
            <p:cNvSpPr/>
            <p:nvPr/>
          </p:nvSpPr>
          <p:spPr>
            <a:xfrm>
              <a:off x="1056020" y="1161142"/>
              <a:ext cx="1584030" cy="580571"/>
            </a:xfrm>
            <a:prstGeom prst="trapezoid">
              <a:avLst>
                <a:gd name="adj" fmla="val 45473"/>
              </a:avLst>
            </a:prstGeom>
            <a:solidFill>
              <a:srgbClr val="FF9C0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2" name="Trapecio 4">
              <a:extLst>
                <a:ext uri="{FF2B5EF4-FFF2-40B4-BE49-F238E27FC236}">
                  <a16:creationId xmlns:a16="http://schemas.microsoft.com/office/drawing/2014/main" id="{F62D9C45-6AAF-449A-98D8-1C1F5878E8BF}"/>
                </a:ext>
              </a:extLst>
            </p:cNvPr>
            <p:cNvSpPr/>
            <p:nvPr/>
          </p:nvSpPr>
          <p:spPr>
            <a:xfrm>
              <a:off x="1332569" y="1152427"/>
              <a:ext cx="1028508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" tIns="15240" rIns="15240" bIns="15240" spcCol="1270" anchor="ctr"/>
            <a:lstStyle/>
            <a:p>
              <a:pPr algn="ctr" defTabSz="533369">
                <a:defRPr/>
              </a:pPr>
              <a:r>
                <a:rPr lang="es-ES" sz="1400" b="1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Predictivo</a:t>
              </a:r>
            </a:p>
          </p:txBody>
        </p:sp>
      </p:grpSp>
      <p:grpSp>
        <p:nvGrpSpPr>
          <p:cNvPr id="73" name="49 Grupo">
            <a:extLst>
              <a:ext uri="{FF2B5EF4-FFF2-40B4-BE49-F238E27FC236}">
                <a16:creationId xmlns:a16="http://schemas.microsoft.com/office/drawing/2014/main" id="{B6FAC4FA-CCF7-4E7C-BA38-4337686B8BCA}"/>
              </a:ext>
            </a:extLst>
          </p:cNvPr>
          <p:cNvGrpSpPr>
            <a:grpSpLocks/>
          </p:cNvGrpSpPr>
          <p:nvPr/>
        </p:nvGrpSpPr>
        <p:grpSpPr bwMode="auto">
          <a:xfrm>
            <a:off x="6731325" y="3506685"/>
            <a:ext cx="2472200" cy="614743"/>
            <a:chOff x="792015" y="1741713"/>
            <a:chExt cx="2112041" cy="61476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4" name="34 Trapecio">
              <a:extLst>
                <a:ext uri="{FF2B5EF4-FFF2-40B4-BE49-F238E27FC236}">
                  <a16:creationId xmlns:a16="http://schemas.microsoft.com/office/drawing/2014/main" id="{8D55786D-066D-4B25-9454-0E777A0437DB}"/>
                </a:ext>
              </a:extLst>
            </p:cNvPr>
            <p:cNvSpPr/>
            <p:nvPr/>
          </p:nvSpPr>
          <p:spPr>
            <a:xfrm>
              <a:off x="792015" y="1741713"/>
              <a:ext cx="2112041" cy="580571"/>
            </a:xfrm>
            <a:prstGeom prst="trapezoid">
              <a:avLst>
                <a:gd name="adj" fmla="val 45473"/>
              </a:avLst>
            </a:prstGeom>
            <a:gradFill>
              <a:gsLst>
                <a:gs pos="66000">
                  <a:srgbClr val="8BBC00"/>
                </a:gs>
                <a:gs pos="63000">
                  <a:srgbClr val="FF9C01"/>
                </a:gs>
              </a:gsLst>
              <a:lin ang="5400000" scaled="1"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PE" dirty="0"/>
            </a:p>
          </p:txBody>
        </p:sp>
        <p:sp>
          <p:nvSpPr>
            <p:cNvPr id="75" name="Trapecio 4">
              <a:extLst>
                <a:ext uri="{FF2B5EF4-FFF2-40B4-BE49-F238E27FC236}">
                  <a16:creationId xmlns:a16="http://schemas.microsoft.com/office/drawing/2014/main" id="{9777C8D7-E10C-4710-8A7F-86594CB92771}"/>
                </a:ext>
              </a:extLst>
            </p:cNvPr>
            <p:cNvSpPr/>
            <p:nvPr/>
          </p:nvSpPr>
          <p:spPr>
            <a:xfrm>
              <a:off x="1160471" y="1775911"/>
              <a:ext cx="1372588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" tIns="15240" rIns="15240" bIns="15240" spcCol="1270" anchor="ctr"/>
            <a:lstStyle/>
            <a:p>
              <a:pPr algn="ctr" defTabSz="533369">
                <a:defRPr/>
              </a:pPr>
              <a:r>
                <a:rPr lang="es-ES" sz="1400" b="1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Explicativo</a:t>
              </a:r>
            </a:p>
          </p:txBody>
        </p:sp>
      </p:grpSp>
      <p:grpSp>
        <p:nvGrpSpPr>
          <p:cNvPr id="76" name="52 Grupo">
            <a:extLst>
              <a:ext uri="{FF2B5EF4-FFF2-40B4-BE49-F238E27FC236}">
                <a16:creationId xmlns:a16="http://schemas.microsoft.com/office/drawing/2014/main" id="{420A77CF-88BE-4B6C-887F-8ADD49B08BD0}"/>
              </a:ext>
            </a:extLst>
          </p:cNvPr>
          <p:cNvGrpSpPr>
            <a:grpSpLocks/>
          </p:cNvGrpSpPr>
          <p:nvPr/>
        </p:nvGrpSpPr>
        <p:grpSpPr bwMode="auto">
          <a:xfrm>
            <a:off x="6468866" y="4078449"/>
            <a:ext cx="3005587" cy="595091"/>
            <a:chOff x="528010" y="2307743"/>
            <a:chExt cx="2640051" cy="59511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7" name="37 Trapecio">
              <a:extLst>
                <a:ext uri="{FF2B5EF4-FFF2-40B4-BE49-F238E27FC236}">
                  <a16:creationId xmlns:a16="http://schemas.microsoft.com/office/drawing/2014/main" id="{C9CAB003-5A63-4A4A-95E2-8C3E6BE53946}"/>
                </a:ext>
              </a:extLst>
            </p:cNvPr>
            <p:cNvSpPr/>
            <p:nvPr/>
          </p:nvSpPr>
          <p:spPr>
            <a:xfrm>
              <a:off x="528010" y="2322286"/>
              <a:ext cx="2640051" cy="580571"/>
            </a:xfrm>
            <a:prstGeom prst="trapezoid">
              <a:avLst>
                <a:gd name="adj" fmla="val 45473"/>
              </a:avLst>
            </a:prstGeom>
            <a:solidFill>
              <a:srgbClr val="8BBC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PE" dirty="0"/>
            </a:p>
          </p:txBody>
        </p:sp>
        <p:sp>
          <p:nvSpPr>
            <p:cNvPr id="78" name="Trapecio 4">
              <a:extLst>
                <a:ext uri="{FF2B5EF4-FFF2-40B4-BE49-F238E27FC236}">
                  <a16:creationId xmlns:a16="http://schemas.microsoft.com/office/drawing/2014/main" id="{D738D03D-2577-4B37-A023-8216BE47517E}"/>
                </a:ext>
              </a:extLst>
            </p:cNvPr>
            <p:cNvSpPr/>
            <p:nvPr/>
          </p:nvSpPr>
          <p:spPr>
            <a:xfrm>
              <a:off x="976837" y="2307743"/>
              <a:ext cx="1716112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" tIns="15240" rIns="15240" bIns="15240" spcCol="1270" anchor="ctr"/>
            <a:lstStyle/>
            <a:p>
              <a:pPr algn="ctr" defTabSz="533369">
                <a:defRPr/>
              </a:pPr>
              <a:r>
                <a:rPr lang="es-ES" sz="1600" b="1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Relacional</a:t>
              </a:r>
            </a:p>
          </p:txBody>
        </p:sp>
      </p:grpSp>
      <p:grpSp>
        <p:nvGrpSpPr>
          <p:cNvPr id="79" name="55 Grupo">
            <a:extLst>
              <a:ext uri="{FF2B5EF4-FFF2-40B4-BE49-F238E27FC236}">
                <a16:creationId xmlns:a16="http://schemas.microsoft.com/office/drawing/2014/main" id="{4D97BADC-3379-4C99-90A2-C6A8C8BE1A95}"/>
              </a:ext>
            </a:extLst>
          </p:cNvPr>
          <p:cNvGrpSpPr>
            <a:grpSpLocks/>
          </p:cNvGrpSpPr>
          <p:nvPr/>
        </p:nvGrpSpPr>
        <p:grpSpPr bwMode="auto">
          <a:xfrm>
            <a:off x="6205980" y="4666578"/>
            <a:ext cx="3530935" cy="601847"/>
            <a:chOff x="264005" y="2902857"/>
            <a:chExt cx="3168061" cy="6018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0" name="40 Trapecio">
              <a:extLst>
                <a:ext uri="{FF2B5EF4-FFF2-40B4-BE49-F238E27FC236}">
                  <a16:creationId xmlns:a16="http://schemas.microsoft.com/office/drawing/2014/main" id="{C3F77A6B-F8A8-4F85-A032-04FCB41AB696}"/>
                </a:ext>
              </a:extLst>
            </p:cNvPr>
            <p:cNvSpPr/>
            <p:nvPr/>
          </p:nvSpPr>
          <p:spPr>
            <a:xfrm>
              <a:off x="264005" y="2902857"/>
              <a:ext cx="3168061" cy="580571"/>
            </a:xfrm>
            <a:prstGeom prst="trapezoid">
              <a:avLst>
                <a:gd name="adj" fmla="val 45473"/>
              </a:avLst>
            </a:prstGeom>
            <a:solidFill>
              <a:srgbClr val="8BBC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Trapecio 4">
              <a:extLst>
                <a:ext uri="{FF2B5EF4-FFF2-40B4-BE49-F238E27FC236}">
                  <a16:creationId xmlns:a16="http://schemas.microsoft.com/office/drawing/2014/main" id="{6EFE253A-DE5D-4181-9BC3-2651B81B4CA3}"/>
                </a:ext>
              </a:extLst>
            </p:cNvPr>
            <p:cNvSpPr/>
            <p:nvPr/>
          </p:nvSpPr>
          <p:spPr>
            <a:xfrm>
              <a:off x="800301" y="2924161"/>
              <a:ext cx="2060192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" tIns="15240" rIns="15240" bIns="15240" spcCol="1270" anchor="ctr"/>
            <a:lstStyle/>
            <a:p>
              <a:pPr algn="ctr" defTabSz="533369">
                <a:defRPr/>
              </a:pPr>
              <a:r>
                <a:rPr lang="es-ES" b="1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Descriptivo</a:t>
              </a:r>
            </a:p>
          </p:txBody>
        </p:sp>
      </p:grpSp>
      <p:grpSp>
        <p:nvGrpSpPr>
          <p:cNvPr id="82" name="58 Grupo">
            <a:extLst>
              <a:ext uri="{FF2B5EF4-FFF2-40B4-BE49-F238E27FC236}">
                <a16:creationId xmlns:a16="http://schemas.microsoft.com/office/drawing/2014/main" id="{E86FB552-A588-44CB-A838-CCAB0599B77C}"/>
              </a:ext>
            </a:extLst>
          </p:cNvPr>
          <p:cNvGrpSpPr>
            <a:grpSpLocks/>
          </p:cNvGrpSpPr>
          <p:nvPr/>
        </p:nvGrpSpPr>
        <p:grpSpPr bwMode="auto">
          <a:xfrm>
            <a:off x="5942757" y="5248656"/>
            <a:ext cx="4056618" cy="580547"/>
            <a:chOff x="0" y="3483428"/>
            <a:chExt cx="3696072" cy="580571"/>
          </a:xfrm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3" name="43 Trapecio">
              <a:extLst>
                <a:ext uri="{FF2B5EF4-FFF2-40B4-BE49-F238E27FC236}">
                  <a16:creationId xmlns:a16="http://schemas.microsoft.com/office/drawing/2014/main" id="{D0E1F4D2-62A0-4564-989E-23120E95CC30}"/>
                </a:ext>
              </a:extLst>
            </p:cNvPr>
            <p:cNvSpPr/>
            <p:nvPr/>
          </p:nvSpPr>
          <p:spPr>
            <a:xfrm>
              <a:off x="0" y="3483428"/>
              <a:ext cx="3696072" cy="580571"/>
            </a:xfrm>
            <a:prstGeom prst="trapezoid">
              <a:avLst>
                <a:gd name="adj" fmla="val 45473"/>
              </a:avLst>
            </a:prstGeom>
            <a:solidFill>
              <a:srgbClr val="8BBC00"/>
            </a:solidFill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PE" dirty="0"/>
            </a:p>
          </p:txBody>
        </p:sp>
        <p:sp>
          <p:nvSpPr>
            <p:cNvPr id="84" name="Trapecio 4">
              <a:extLst>
                <a:ext uri="{FF2B5EF4-FFF2-40B4-BE49-F238E27FC236}">
                  <a16:creationId xmlns:a16="http://schemas.microsoft.com/office/drawing/2014/main" id="{758908E3-95A5-4AF3-A39B-9044ABCC636A}"/>
                </a:ext>
              </a:extLst>
            </p:cNvPr>
            <p:cNvSpPr/>
            <p:nvPr/>
          </p:nvSpPr>
          <p:spPr>
            <a:xfrm>
              <a:off x="637087" y="3483428"/>
              <a:ext cx="2403717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" tIns="15240" rIns="15240" bIns="15240" spcCol="1270" anchor="ctr"/>
            <a:lstStyle/>
            <a:p>
              <a:pPr algn="ctr" defTabSz="533369">
                <a:defRPr/>
              </a:pPr>
              <a:r>
                <a:rPr lang="es-ES" sz="2000" b="1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Exploratorio</a:t>
              </a:r>
            </a:p>
          </p:txBody>
        </p:sp>
      </p:grpSp>
      <p:sp>
        <p:nvSpPr>
          <p:cNvPr id="36" name="Abrir llave 35">
            <a:extLst>
              <a:ext uri="{FF2B5EF4-FFF2-40B4-BE49-F238E27FC236}">
                <a16:creationId xmlns:a16="http://schemas.microsoft.com/office/drawing/2014/main" id="{48AA0ACB-A22A-4D81-8186-6FEDBCB45FA2}"/>
              </a:ext>
            </a:extLst>
          </p:cNvPr>
          <p:cNvSpPr/>
          <p:nvPr/>
        </p:nvSpPr>
        <p:spPr>
          <a:xfrm>
            <a:off x="5303331" y="3932771"/>
            <a:ext cx="108000" cy="1944000"/>
          </a:xfrm>
          <a:prstGeom prst="leftBrace">
            <a:avLst>
              <a:gd name="adj1" fmla="val 63147"/>
              <a:gd name="adj2" fmla="val 50000"/>
            </a:avLst>
          </a:prstGeom>
          <a:ln w="25400">
            <a:solidFill>
              <a:srgbClr val="3838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6" tIns="60959" rIns="121916" bIns="60959" anchor="ctr"/>
          <a:lstStyle/>
          <a:p>
            <a:pPr algn="ctr">
              <a:defRPr/>
            </a:pPr>
            <a:endParaRPr lang="es-PE" i="1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7" name="Abrir llave 36">
            <a:extLst>
              <a:ext uri="{FF2B5EF4-FFF2-40B4-BE49-F238E27FC236}">
                <a16:creationId xmlns:a16="http://schemas.microsoft.com/office/drawing/2014/main" id="{8145061C-E20A-44B7-AB86-362E59928729}"/>
              </a:ext>
            </a:extLst>
          </p:cNvPr>
          <p:cNvSpPr/>
          <p:nvPr/>
        </p:nvSpPr>
        <p:spPr>
          <a:xfrm>
            <a:off x="5303331" y="1425244"/>
            <a:ext cx="108000" cy="2448000"/>
          </a:xfrm>
          <a:prstGeom prst="leftBrace">
            <a:avLst>
              <a:gd name="adj1" fmla="val 63147"/>
              <a:gd name="adj2" fmla="val 50000"/>
            </a:avLst>
          </a:prstGeom>
          <a:ln w="25400">
            <a:solidFill>
              <a:srgbClr val="3838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6" tIns="60959" rIns="121916" bIns="60959"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38" name="27 CuadroTexto">
            <a:extLst>
              <a:ext uri="{FF2B5EF4-FFF2-40B4-BE49-F238E27FC236}">
                <a16:creationId xmlns:a16="http://schemas.microsoft.com/office/drawing/2014/main" id="{202AF238-D368-4A34-B6B6-6413F2FD1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0162" y="2502584"/>
            <a:ext cx="2584117" cy="422360"/>
          </a:xfrm>
          <a:prstGeom prst="rect">
            <a:avLst/>
          </a:prstGeom>
          <a:solidFill>
            <a:srgbClr val="44546A"/>
          </a:solidFill>
          <a:ln>
            <a:noFill/>
          </a:ln>
          <a:scene3d>
            <a:camera prst="orthographicFront">
              <a:rot lat="598846" lon="21296540" rev="21573483"/>
            </a:camera>
            <a:lightRig rig="threePt" dir="t"/>
          </a:scene3d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s-ES" sz="16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HIPÓTESIS RACIONALES</a:t>
            </a:r>
          </a:p>
        </p:txBody>
      </p:sp>
      <p:sp>
        <p:nvSpPr>
          <p:cNvPr id="39" name="27 CuadroTexto">
            <a:extLst>
              <a:ext uri="{FF2B5EF4-FFF2-40B4-BE49-F238E27FC236}">
                <a16:creationId xmlns:a16="http://schemas.microsoft.com/office/drawing/2014/main" id="{B2172BFA-4083-4362-A829-8AD8E64A3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8489" y="4797152"/>
            <a:ext cx="2396059" cy="422360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s-ES" sz="16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HIPÓTESIS EMPÍRICAS</a:t>
            </a: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F7B4DA9A-8B7D-93A2-83F6-31380DEEFE5B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002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89D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A05A2986-84AA-4494-832B-64765FF08155}"/>
              </a:ext>
            </a:extLst>
          </p:cNvPr>
          <p:cNvSpPr/>
          <p:nvPr/>
        </p:nvSpPr>
        <p:spPr>
          <a:xfrm>
            <a:off x="2648583" y="1317636"/>
            <a:ext cx="6894836" cy="267765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8400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ESTIMACIÓN</a:t>
            </a:r>
          </a:p>
          <a:p>
            <a:pPr algn="ctr"/>
            <a:r>
              <a:rPr lang="es-ES" sz="8400" dirty="0">
                <a:solidFill>
                  <a:srgbClr val="002F3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PUNTUAL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B129350-0AA7-4AA9-9549-4CC7F484884B}"/>
              </a:ext>
            </a:extLst>
          </p:cNvPr>
          <p:cNvSpPr/>
          <p:nvPr/>
        </p:nvSpPr>
        <p:spPr>
          <a:xfrm>
            <a:off x="3805952" y="4691283"/>
            <a:ext cx="4580100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ES" sz="7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José Supo</a:t>
            </a:r>
          </a:p>
        </p:txBody>
      </p:sp>
    </p:spTree>
    <p:extLst>
      <p:ext uri="{BB962C8B-B14F-4D97-AF65-F5344CB8AC3E}">
        <p14:creationId xmlns:p14="http://schemas.microsoft.com/office/powerpoint/2010/main" val="262842736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riángulo isósceles 14345">
            <a:extLst>
              <a:ext uri="{FF2B5EF4-FFF2-40B4-BE49-F238E27FC236}">
                <a16:creationId xmlns:a16="http://schemas.microsoft.com/office/drawing/2014/main" id="{61B8A89B-AD84-4BD9-9524-F7056C3019E1}"/>
              </a:ext>
            </a:extLst>
          </p:cNvPr>
          <p:cNvSpPr/>
          <p:nvPr/>
        </p:nvSpPr>
        <p:spPr>
          <a:xfrm>
            <a:off x="1244224" y="2139999"/>
            <a:ext cx="9720000" cy="3240000"/>
          </a:xfrm>
          <a:custGeom>
            <a:avLst/>
            <a:gdLst>
              <a:gd name="connsiteX0" fmla="*/ 0 w 720000"/>
              <a:gd name="connsiteY0" fmla="*/ 458460 h 458460"/>
              <a:gd name="connsiteX1" fmla="*/ 360000 w 720000"/>
              <a:gd name="connsiteY1" fmla="*/ 0 h 458460"/>
              <a:gd name="connsiteX2" fmla="*/ 720000 w 720000"/>
              <a:gd name="connsiteY2" fmla="*/ 458460 h 458460"/>
              <a:gd name="connsiteX3" fmla="*/ 0 w 720000"/>
              <a:gd name="connsiteY3" fmla="*/ 458460 h 458460"/>
              <a:gd name="connsiteX0" fmla="*/ 0 w 720000"/>
              <a:gd name="connsiteY0" fmla="*/ 458460 h 458460"/>
              <a:gd name="connsiteX1" fmla="*/ 360000 w 720000"/>
              <a:gd name="connsiteY1" fmla="*/ 0 h 458460"/>
              <a:gd name="connsiteX2" fmla="*/ 720000 w 720000"/>
              <a:gd name="connsiteY2" fmla="*/ 458460 h 458460"/>
              <a:gd name="connsiteX3" fmla="*/ 0 w 720000"/>
              <a:gd name="connsiteY3" fmla="*/ 458460 h 458460"/>
              <a:gd name="connsiteX0" fmla="*/ 0 w 720000"/>
              <a:gd name="connsiteY0" fmla="*/ 458460 h 458460"/>
              <a:gd name="connsiteX1" fmla="*/ 360000 w 720000"/>
              <a:gd name="connsiteY1" fmla="*/ 0 h 458460"/>
              <a:gd name="connsiteX2" fmla="*/ 720000 w 720000"/>
              <a:gd name="connsiteY2" fmla="*/ 458460 h 458460"/>
              <a:gd name="connsiteX3" fmla="*/ 0 w 720000"/>
              <a:gd name="connsiteY3" fmla="*/ 458460 h 458460"/>
              <a:gd name="connsiteX0" fmla="*/ 0 w 720000"/>
              <a:gd name="connsiteY0" fmla="*/ 458460 h 458460"/>
              <a:gd name="connsiteX1" fmla="*/ 360000 w 720000"/>
              <a:gd name="connsiteY1" fmla="*/ 0 h 458460"/>
              <a:gd name="connsiteX2" fmla="*/ 720000 w 720000"/>
              <a:gd name="connsiteY2" fmla="*/ 458460 h 458460"/>
              <a:gd name="connsiteX3" fmla="*/ 357233 w 720000"/>
              <a:gd name="connsiteY3" fmla="*/ 457200 h 458460"/>
              <a:gd name="connsiteX4" fmla="*/ 0 w 720000"/>
              <a:gd name="connsiteY4" fmla="*/ 458460 h 458460"/>
              <a:gd name="connsiteX0" fmla="*/ 0 w 720000"/>
              <a:gd name="connsiteY0" fmla="*/ 458460 h 458460"/>
              <a:gd name="connsiteX1" fmla="*/ 360000 w 720000"/>
              <a:gd name="connsiteY1" fmla="*/ 0 h 458460"/>
              <a:gd name="connsiteX2" fmla="*/ 720000 w 720000"/>
              <a:gd name="connsiteY2" fmla="*/ 458460 h 458460"/>
              <a:gd name="connsiteX3" fmla="*/ 357233 w 720000"/>
              <a:gd name="connsiteY3" fmla="*/ 457200 h 458460"/>
              <a:gd name="connsiteX4" fmla="*/ 0 w 720000"/>
              <a:gd name="connsiteY4" fmla="*/ 458460 h 458460"/>
              <a:gd name="connsiteX0" fmla="*/ 0 w 720000"/>
              <a:gd name="connsiteY0" fmla="*/ 458468 h 458468"/>
              <a:gd name="connsiteX1" fmla="*/ 360000 w 720000"/>
              <a:gd name="connsiteY1" fmla="*/ 8 h 458468"/>
              <a:gd name="connsiteX2" fmla="*/ 720000 w 720000"/>
              <a:gd name="connsiteY2" fmla="*/ 458468 h 458468"/>
              <a:gd name="connsiteX3" fmla="*/ 357233 w 720000"/>
              <a:gd name="connsiteY3" fmla="*/ 457208 h 458468"/>
              <a:gd name="connsiteX4" fmla="*/ 0 w 720000"/>
              <a:gd name="connsiteY4" fmla="*/ 458468 h 458468"/>
              <a:gd name="connsiteX0" fmla="*/ 0 w 720000"/>
              <a:gd name="connsiteY0" fmla="*/ 458460 h 458460"/>
              <a:gd name="connsiteX1" fmla="*/ 360000 w 720000"/>
              <a:gd name="connsiteY1" fmla="*/ 0 h 458460"/>
              <a:gd name="connsiteX2" fmla="*/ 720000 w 720000"/>
              <a:gd name="connsiteY2" fmla="*/ 458460 h 458460"/>
              <a:gd name="connsiteX3" fmla="*/ 357233 w 720000"/>
              <a:gd name="connsiteY3" fmla="*/ 457200 h 458460"/>
              <a:gd name="connsiteX4" fmla="*/ 0 w 720000"/>
              <a:gd name="connsiteY4" fmla="*/ 458460 h 458460"/>
              <a:gd name="connsiteX0" fmla="*/ 0 w 720000"/>
              <a:gd name="connsiteY0" fmla="*/ 458460 h 458460"/>
              <a:gd name="connsiteX1" fmla="*/ 360000 w 720000"/>
              <a:gd name="connsiteY1" fmla="*/ 0 h 458460"/>
              <a:gd name="connsiteX2" fmla="*/ 720000 w 720000"/>
              <a:gd name="connsiteY2" fmla="*/ 458460 h 458460"/>
              <a:gd name="connsiteX3" fmla="*/ 357233 w 720000"/>
              <a:gd name="connsiteY3" fmla="*/ 457200 h 458460"/>
              <a:gd name="connsiteX4" fmla="*/ 0 w 720000"/>
              <a:gd name="connsiteY4" fmla="*/ 458460 h 458460"/>
              <a:gd name="connsiteX0" fmla="*/ 0 w 720000"/>
              <a:gd name="connsiteY0" fmla="*/ 458460 h 458460"/>
              <a:gd name="connsiteX1" fmla="*/ 360000 w 720000"/>
              <a:gd name="connsiteY1" fmla="*/ 0 h 458460"/>
              <a:gd name="connsiteX2" fmla="*/ 720000 w 720000"/>
              <a:gd name="connsiteY2" fmla="*/ 458460 h 458460"/>
              <a:gd name="connsiteX3" fmla="*/ 357233 w 720000"/>
              <a:gd name="connsiteY3" fmla="*/ 457200 h 458460"/>
              <a:gd name="connsiteX4" fmla="*/ 0 w 720000"/>
              <a:gd name="connsiteY4" fmla="*/ 458460 h 458460"/>
              <a:gd name="connsiteX0" fmla="*/ 0 w 720000"/>
              <a:gd name="connsiteY0" fmla="*/ 458460 h 458460"/>
              <a:gd name="connsiteX1" fmla="*/ 360000 w 720000"/>
              <a:gd name="connsiteY1" fmla="*/ 0 h 458460"/>
              <a:gd name="connsiteX2" fmla="*/ 720000 w 720000"/>
              <a:gd name="connsiteY2" fmla="*/ 458460 h 458460"/>
              <a:gd name="connsiteX3" fmla="*/ 357233 w 720000"/>
              <a:gd name="connsiteY3" fmla="*/ 457200 h 458460"/>
              <a:gd name="connsiteX4" fmla="*/ 0 w 720000"/>
              <a:gd name="connsiteY4" fmla="*/ 458460 h 458460"/>
              <a:gd name="connsiteX0" fmla="*/ 0 w 720000"/>
              <a:gd name="connsiteY0" fmla="*/ 458460 h 458460"/>
              <a:gd name="connsiteX1" fmla="*/ 360000 w 720000"/>
              <a:gd name="connsiteY1" fmla="*/ 0 h 458460"/>
              <a:gd name="connsiteX2" fmla="*/ 720000 w 720000"/>
              <a:gd name="connsiteY2" fmla="*/ 458460 h 458460"/>
              <a:gd name="connsiteX3" fmla="*/ 357233 w 720000"/>
              <a:gd name="connsiteY3" fmla="*/ 457200 h 458460"/>
              <a:gd name="connsiteX4" fmla="*/ 0 w 720000"/>
              <a:gd name="connsiteY4" fmla="*/ 458460 h 458460"/>
              <a:gd name="connsiteX0" fmla="*/ 0 w 720000"/>
              <a:gd name="connsiteY0" fmla="*/ 458460 h 458460"/>
              <a:gd name="connsiteX1" fmla="*/ 360000 w 720000"/>
              <a:gd name="connsiteY1" fmla="*/ 0 h 458460"/>
              <a:gd name="connsiteX2" fmla="*/ 720000 w 720000"/>
              <a:gd name="connsiteY2" fmla="*/ 458460 h 458460"/>
              <a:gd name="connsiteX3" fmla="*/ 357233 w 720000"/>
              <a:gd name="connsiteY3" fmla="*/ 457200 h 458460"/>
              <a:gd name="connsiteX4" fmla="*/ 0 w 720000"/>
              <a:gd name="connsiteY4" fmla="*/ 458460 h 458460"/>
              <a:gd name="connsiteX0" fmla="*/ 0 w 720000"/>
              <a:gd name="connsiteY0" fmla="*/ 458460 h 458460"/>
              <a:gd name="connsiteX1" fmla="*/ 360000 w 720000"/>
              <a:gd name="connsiteY1" fmla="*/ 0 h 458460"/>
              <a:gd name="connsiteX2" fmla="*/ 720000 w 720000"/>
              <a:gd name="connsiteY2" fmla="*/ 458460 h 458460"/>
              <a:gd name="connsiteX3" fmla="*/ 357233 w 720000"/>
              <a:gd name="connsiteY3" fmla="*/ 457200 h 458460"/>
              <a:gd name="connsiteX4" fmla="*/ 0 w 720000"/>
              <a:gd name="connsiteY4" fmla="*/ 458460 h 458460"/>
              <a:gd name="connsiteX0" fmla="*/ 0 w 720000"/>
              <a:gd name="connsiteY0" fmla="*/ 458460 h 458460"/>
              <a:gd name="connsiteX1" fmla="*/ 360000 w 720000"/>
              <a:gd name="connsiteY1" fmla="*/ 0 h 458460"/>
              <a:gd name="connsiteX2" fmla="*/ 720000 w 720000"/>
              <a:gd name="connsiteY2" fmla="*/ 458460 h 458460"/>
              <a:gd name="connsiteX3" fmla="*/ 357233 w 720000"/>
              <a:gd name="connsiteY3" fmla="*/ 457200 h 458460"/>
              <a:gd name="connsiteX4" fmla="*/ 0 w 720000"/>
              <a:gd name="connsiteY4" fmla="*/ 458460 h 458460"/>
              <a:gd name="connsiteX0" fmla="*/ 0 w 720000"/>
              <a:gd name="connsiteY0" fmla="*/ 458460 h 458460"/>
              <a:gd name="connsiteX1" fmla="*/ 360000 w 720000"/>
              <a:gd name="connsiteY1" fmla="*/ 0 h 458460"/>
              <a:gd name="connsiteX2" fmla="*/ 720000 w 720000"/>
              <a:gd name="connsiteY2" fmla="*/ 458460 h 458460"/>
              <a:gd name="connsiteX3" fmla="*/ 357233 w 720000"/>
              <a:gd name="connsiteY3" fmla="*/ 457200 h 458460"/>
              <a:gd name="connsiteX4" fmla="*/ 0 w 720000"/>
              <a:gd name="connsiteY4" fmla="*/ 458460 h 458460"/>
              <a:gd name="connsiteX0" fmla="*/ 0 w 720000"/>
              <a:gd name="connsiteY0" fmla="*/ 458460 h 458460"/>
              <a:gd name="connsiteX1" fmla="*/ 360000 w 720000"/>
              <a:gd name="connsiteY1" fmla="*/ 0 h 458460"/>
              <a:gd name="connsiteX2" fmla="*/ 720000 w 720000"/>
              <a:gd name="connsiteY2" fmla="*/ 458460 h 458460"/>
              <a:gd name="connsiteX3" fmla="*/ 357233 w 720000"/>
              <a:gd name="connsiteY3" fmla="*/ 457200 h 458460"/>
              <a:gd name="connsiteX4" fmla="*/ 0 w 720000"/>
              <a:gd name="connsiteY4" fmla="*/ 458460 h 458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00" h="458460">
                <a:moveTo>
                  <a:pt x="0" y="458460"/>
                </a:moveTo>
                <a:cubicBezTo>
                  <a:pt x="306972" y="305134"/>
                  <a:pt x="252878" y="734"/>
                  <a:pt x="360000" y="0"/>
                </a:cubicBezTo>
                <a:cubicBezTo>
                  <a:pt x="466770" y="1455"/>
                  <a:pt x="412676" y="305225"/>
                  <a:pt x="720000" y="458460"/>
                </a:cubicBezTo>
                <a:lnTo>
                  <a:pt x="357233" y="457200"/>
                </a:lnTo>
                <a:lnTo>
                  <a:pt x="0" y="458460"/>
                </a:lnTo>
                <a:close/>
              </a:path>
            </a:pathLst>
          </a:custGeom>
          <a:solidFill>
            <a:srgbClr val="494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1" name="Rectángulo 10"/>
          <p:cNvSpPr/>
          <p:nvPr/>
        </p:nvSpPr>
        <p:spPr>
          <a:xfrm>
            <a:off x="5731408" y="5632454"/>
            <a:ext cx="74090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10%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3999340" y="5663232"/>
            <a:ext cx="57900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8%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7534743" y="5663232"/>
            <a:ext cx="74090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12%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3810845" y="1300278"/>
            <a:ext cx="454964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 INTERVALOS DE CONFIANZA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41010479-E2A9-43C8-843C-9A375759EB19}"/>
              </a:ext>
            </a:extLst>
          </p:cNvPr>
          <p:cNvSpPr/>
          <p:nvPr/>
        </p:nvSpPr>
        <p:spPr>
          <a:xfrm>
            <a:off x="3344289" y="426779"/>
            <a:ext cx="550343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3600" dirty="0">
                <a:solidFill>
                  <a:srgbClr val="002F3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ESTIMACIÓN PUNTUAL</a:t>
            </a:r>
          </a:p>
        </p:txBody>
      </p:sp>
      <p:grpSp>
        <p:nvGrpSpPr>
          <p:cNvPr id="18" name="Gráfico 1">
            <a:extLst>
              <a:ext uri="{FF2B5EF4-FFF2-40B4-BE49-F238E27FC236}">
                <a16:creationId xmlns:a16="http://schemas.microsoft.com/office/drawing/2014/main" id="{4EB82506-33CD-41F3-8665-809D2DAC76F3}"/>
              </a:ext>
            </a:extLst>
          </p:cNvPr>
          <p:cNvGrpSpPr/>
          <p:nvPr/>
        </p:nvGrpSpPr>
        <p:grpSpPr>
          <a:xfrm>
            <a:off x="773327" y="671723"/>
            <a:ext cx="1279604" cy="1219149"/>
            <a:chOff x="3909622" y="4024806"/>
            <a:chExt cx="4347792" cy="4142385"/>
          </a:xfrm>
          <a:solidFill>
            <a:srgbClr val="002F33"/>
          </a:solidFill>
        </p:grpSpPr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BE6D62C0-18A1-489A-AC9D-DA19963D7AA5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8BE807C6-9BD4-4026-8645-F5C26CF83085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12CC376B-0C40-4BCF-A4C0-5C2DF0A5F1F6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A3096635-40CF-41B7-BF1D-A2BD1B5A1E84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73F097D6-9517-4315-A00B-1A595AA43911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771910AF-874C-43B2-920C-CB5058D48D29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2F4CCD0D-B536-4D3E-9132-882BBB1452B7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24D5AE54-E452-4DEA-B900-CA1EC4279487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3F70E6BA-3AB2-464C-B559-404FE2E11FF7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F0A7EE1C-34FB-474F-A839-EC6A83BD5242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E3D1F4B4-997D-49F7-8E0E-2BCA41C03D7C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CA15AA84-A719-4D98-AB21-338C74109FCB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C0281B71-5EDB-4926-9DA2-81775F5695D9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CC3B7EA2-8210-4387-AAD4-7AD180D497E7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49536889-77D4-4FE1-AF41-3E0435EF8E6E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83BBD540-1201-4BCE-A306-D87C4988EB21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9976D2E3-EEF4-479A-8623-644A6E791B61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0644EBFC-25E5-43AB-89CD-AFFFF8134C55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88716245-B962-4510-9C68-ADE9DB3FA3FD}"/>
              </a:ext>
            </a:extLst>
          </p:cNvPr>
          <p:cNvGrpSpPr/>
          <p:nvPr/>
        </p:nvGrpSpPr>
        <p:grpSpPr>
          <a:xfrm rot="5400000">
            <a:off x="5842646" y="3486063"/>
            <a:ext cx="510348" cy="3719550"/>
            <a:chOff x="4059901" y="1679283"/>
            <a:chExt cx="510348" cy="3719550"/>
          </a:xfrm>
          <a:solidFill>
            <a:srgbClr val="002F33"/>
          </a:solidFill>
        </p:grpSpPr>
        <p:sp>
          <p:nvSpPr>
            <p:cNvPr id="38" name="3 Rectángulo">
              <a:extLst>
                <a:ext uri="{FF2B5EF4-FFF2-40B4-BE49-F238E27FC236}">
                  <a16:creationId xmlns:a16="http://schemas.microsoft.com/office/drawing/2014/main" id="{EE8EE3E8-1603-4623-B399-678D2E13A487}"/>
                </a:ext>
              </a:extLst>
            </p:cNvPr>
            <p:cNvSpPr/>
            <p:nvPr/>
          </p:nvSpPr>
          <p:spPr>
            <a:xfrm>
              <a:off x="4275274" y="1749138"/>
              <a:ext cx="108000" cy="360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39" name="5 Rectángulo">
              <a:extLst>
                <a:ext uri="{FF2B5EF4-FFF2-40B4-BE49-F238E27FC236}">
                  <a16:creationId xmlns:a16="http://schemas.microsoft.com/office/drawing/2014/main" id="{613214C5-20B3-4FAC-91CB-491C83194091}"/>
                </a:ext>
              </a:extLst>
            </p:cNvPr>
            <p:cNvSpPr/>
            <p:nvPr/>
          </p:nvSpPr>
          <p:spPr>
            <a:xfrm flipV="1">
              <a:off x="4059901" y="1679283"/>
              <a:ext cx="504000" cy="10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40" name="6 Rectángulo">
              <a:extLst>
                <a:ext uri="{FF2B5EF4-FFF2-40B4-BE49-F238E27FC236}">
                  <a16:creationId xmlns:a16="http://schemas.microsoft.com/office/drawing/2014/main" id="{6D8874FE-997E-4DD6-B555-ABCCE1FAB678}"/>
                </a:ext>
              </a:extLst>
            </p:cNvPr>
            <p:cNvSpPr/>
            <p:nvPr/>
          </p:nvSpPr>
          <p:spPr>
            <a:xfrm flipV="1">
              <a:off x="4066249" y="5290833"/>
              <a:ext cx="504000" cy="10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41" name="Elipse 40">
              <a:extLst>
                <a:ext uri="{FF2B5EF4-FFF2-40B4-BE49-F238E27FC236}">
                  <a16:creationId xmlns:a16="http://schemas.microsoft.com/office/drawing/2014/main" id="{E0813D9D-C572-4F5F-A815-A4997161583D}"/>
                </a:ext>
              </a:extLst>
            </p:cNvPr>
            <p:cNvSpPr/>
            <p:nvPr/>
          </p:nvSpPr>
          <p:spPr>
            <a:xfrm>
              <a:off x="4195342" y="3408044"/>
              <a:ext cx="245534" cy="24553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</p:grpSp>
      <p:sp>
        <p:nvSpPr>
          <p:cNvPr id="42" name="6 Rectángulo">
            <a:extLst>
              <a:ext uri="{FF2B5EF4-FFF2-40B4-BE49-F238E27FC236}">
                <a16:creationId xmlns:a16="http://schemas.microsoft.com/office/drawing/2014/main" id="{70BF40E0-1CDE-4CAE-A0AD-25CFC1620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6227" y="3568910"/>
            <a:ext cx="18175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Barras de error</a:t>
            </a:r>
            <a:endParaRPr lang="es-PE" sz="1600" b="1" dirty="0">
              <a:solidFill>
                <a:srgbClr val="236AA9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4 Objeto">
                <a:extLst>
                  <a:ext uri="{FF2B5EF4-FFF2-40B4-BE49-F238E27FC236}">
                    <a16:creationId xmlns:a16="http://schemas.microsoft.com/office/drawing/2014/main" id="{CBA858ED-0B1B-426E-B4A4-4C735A0DEF66}"/>
                  </a:ext>
                </a:extLst>
              </p:cNvPr>
              <p:cNvSpPr txBox="1"/>
              <p:nvPr/>
            </p:nvSpPr>
            <p:spPr bwMode="auto">
              <a:xfrm>
                <a:off x="4601808" y="4486545"/>
                <a:ext cx="1109235" cy="7845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−1,96</m:t>
                      </m:r>
                      <m:f>
                        <m:fPr>
                          <m:ctrlPr>
                            <a:rPr lang="es-E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s-E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s-E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s-PE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8" name="4 Objeto">
                <a:extLst>
                  <a:ext uri="{FF2B5EF4-FFF2-40B4-BE49-F238E27FC236}">
                    <a16:creationId xmlns:a16="http://schemas.microsoft.com/office/drawing/2014/main" id="{CBA858ED-0B1B-426E-B4A4-4C735A0DEF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01808" y="4486545"/>
                <a:ext cx="1109235" cy="784528"/>
              </a:xfrm>
              <a:prstGeom prst="rect">
                <a:avLst/>
              </a:prstGeom>
              <a:blipFill>
                <a:blip r:embed="rId2"/>
                <a:stretch>
                  <a:fillRect r="-1099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4 Objeto">
                <a:extLst>
                  <a:ext uri="{FF2B5EF4-FFF2-40B4-BE49-F238E27FC236}">
                    <a16:creationId xmlns:a16="http://schemas.microsoft.com/office/drawing/2014/main" id="{BD982CF8-9118-4957-8758-699BEDCD6AC6}"/>
                  </a:ext>
                </a:extLst>
              </p:cNvPr>
              <p:cNvSpPr txBox="1"/>
              <p:nvPr/>
            </p:nvSpPr>
            <p:spPr bwMode="auto">
              <a:xfrm>
                <a:off x="6454083" y="4486545"/>
                <a:ext cx="1109235" cy="7845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+1,96</m:t>
                      </m:r>
                      <m:f>
                        <m:fPr>
                          <m:ctrlPr>
                            <a:rPr lang="es-E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s-E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s-E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s-PE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9" name="4 Objeto">
                <a:extLst>
                  <a:ext uri="{FF2B5EF4-FFF2-40B4-BE49-F238E27FC236}">
                    <a16:creationId xmlns:a16="http://schemas.microsoft.com/office/drawing/2014/main" id="{BD982CF8-9118-4957-8758-699BEDCD6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54083" y="4486545"/>
                <a:ext cx="1109235" cy="784528"/>
              </a:xfrm>
              <a:prstGeom prst="rect">
                <a:avLst/>
              </a:prstGeom>
              <a:blipFill>
                <a:blip r:embed="rId3"/>
                <a:stretch>
                  <a:fillRect r="-1099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uadroTexto 5">
            <a:extLst>
              <a:ext uri="{FF2B5EF4-FFF2-40B4-BE49-F238E27FC236}">
                <a16:creationId xmlns:a16="http://schemas.microsoft.com/office/drawing/2014/main" id="{A1A8439F-443D-42F4-AD9F-8BE341658C91}"/>
              </a:ext>
            </a:extLst>
          </p:cNvPr>
          <p:cNvSpPr txBox="1"/>
          <p:nvPr/>
        </p:nvSpPr>
        <p:spPr>
          <a:xfrm>
            <a:off x="3474055" y="6040678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Límite inferior</a:t>
            </a:r>
            <a:endParaRPr lang="es-PE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463F3DEB-889E-4E5F-848F-245F973EF390}"/>
              </a:ext>
            </a:extLst>
          </p:cNvPr>
          <p:cNvSpPr txBox="1"/>
          <p:nvPr/>
        </p:nvSpPr>
        <p:spPr>
          <a:xfrm>
            <a:off x="6994566" y="6040678"/>
            <a:ext cx="1814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Límite superior</a:t>
            </a:r>
            <a:endParaRPr lang="es-PE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7868A912-288D-406D-B440-4721EBF12575}"/>
              </a:ext>
            </a:extLst>
          </p:cNvPr>
          <p:cNvSpPr txBox="1"/>
          <p:nvPr/>
        </p:nvSpPr>
        <p:spPr>
          <a:xfrm>
            <a:off x="5660709" y="6040678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Media</a:t>
            </a:r>
            <a:endParaRPr lang="es-PE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CE834D57-C2CA-6FFA-B73E-0748CFB2BD6F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002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54354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31"/>
          <p:cNvSpPr/>
          <p:nvPr/>
        </p:nvSpPr>
        <p:spPr>
          <a:xfrm>
            <a:off x="6871564" y="4927950"/>
            <a:ext cx="14943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Prevalencia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6625379" y="4295142"/>
            <a:ext cx="19078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Riesgo Relativo</a:t>
            </a:r>
          </a:p>
        </p:txBody>
      </p:sp>
      <p:sp>
        <p:nvSpPr>
          <p:cNvPr id="34" name="Rectángulo 33"/>
          <p:cNvSpPr/>
          <p:nvPr/>
        </p:nvSpPr>
        <p:spPr>
          <a:xfrm>
            <a:off x="5942962" y="3101258"/>
            <a:ext cx="16401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Probabilidad</a:t>
            </a:r>
          </a:p>
        </p:txBody>
      </p:sp>
      <p:sp>
        <p:nvSpPr>
          <p:cNvPr id="35" name="Rectángulo 34"/>
          <p:cNvSpPr/>
          <p:nvPr/>
        </p:nvSpPr>
        <p:spPr>
          <a:xfrm>
            <a:off x="5575640" y="2318542"/>
            <a:ext cx="16514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Rendimiento</a:t>
            </a:r>
          </a:p>
        </p:txBody>
      </p:sp>
      <p:sp>
        <p:nvSpPr>
          <p:cNvPr id="36" name="Rectángulo 35"/>
          <p:cNvSpPr/>
          <p:nvPr/>
        </p:nvSpPr>
        <p:spPr>
          <a:xfrm>
            <a:off x="6272019" y="3677050"/>
            <a:ext cx="21034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Dosis/Respuesta</a:t>
            </a:r>
          </a:p>
        </p:txBody>
      </p:sp>
      <p:grpSp>
        <p:nvGrpSpPr>
          <p:cNvPr id="38" name="Gráfico 1">
            <a:extLst>
              <a:ext uri="{FF2B5EF4-FFF2-40B4-BE49-F238E27FC236}">
                <a16:creationId xmlns:a16="http://schemas.microsoft.com/office/drawing/2014/main" id="{DD8E4728-5A2E-465A-98EE-36F3C592CEB8}"/>
              </a:ext>
            </a:extLst>
          </p:cNvPr>
          <p:cNvGrpSpPr/>
          <p:nvPr/>
        </p:nvGrpSpPr>
        <p:grpSpPr>
          <a:xfrm>
            <a:off x="773327" y="671723"/>
            <a:ext cx="1279604" cy="1219149"/>
            <a:chOff x="3909622" y="4024806"/>
            <a:chExt cx="4347792" cy="4142385"/>
          </a:xfrm>
          <a:solidFill>
            <a:srgbClr val="002F33"/>
          </a:solidFill>
        </p:grpSpPr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98475D39-4CC9-4AFE-94A0-4BF2BC8C8D96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63D50424-545E-46E3-8DA1-0CF716AEA6AC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8AC35BD6-7161-44C1-B501-6A245E1CE2FA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8DA17278-3457-4807-A18C-8D24873FC449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0EC8F943-444C-49EA-9460-B73560999827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4" name="Forma libre: forma 43">
              <a:extLst>
                <a:ext uri="{FF2B5EF4-FFF2-40B4-BE49-F238E27FC236}">
                  <a16:creationId xmlns:a16="http://schemas.microsoft.com/office/drawing/2014/main" id="{C7FF4A7B-9ABC-4A0E-BED2-7A4E31203418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6168C2A5-E581-447F-89FD-E8795E70A1F6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D182D286-12A6-4EC5-B4E5-D8143C852AA9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6AED956A-0B1F-421D-9AAE-0C43DCD47BD9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8" name="Forma libre: forma 47">
              <a:extLst>
                <a:ext uri="{FF2B5EF4-FFF2-40B4-BE49-F238E27FC236}">
                  <a16:creationId xmlns:a16="http://schemas.microsoft.com/office/drawing/2014/main" id="{9B1FA7B7-78CA-4270-88D2-35AEF0F6104C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9" name="Forma libre: forma 48">
              <a:extLst>
                <a:ext uri="{FF2B5EF4-FFF2-40B4-BE49-F238E27FC236}">
                  <a16:creationId xmlns:a16="http://schemas.microsoft.com/office/drawing/2014/main" id="{F3D8612D-0A05-425B-B379-268703980CD1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0" name="Forma libre: forma 49">
              <a:extLst>
                <a:ext uri="{FF2B5EF4-FFF2-40B4-BE49-F238E27FC236}">
                  <a16:creationId xmlns:a16="http://schemas.microsoft.com/office/drawing/2014/main" id="{38701DDB-EE23-484D-83B2-6EB44218722D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1" name="Forma libre: forma 50">
              <a:extLst>
                <a:ext uri="{FF2B5EF4-FFF2-40B4-BE49-F238E27FC236}">
                  <a16:creationId xmlns:a16="http://schemas.microsoft.com/office/drawing/2014/main" id="{A667375D-BA44-4A2D-9891-DBF2DFEA5549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2" name="Forma libre: forma 51">
              <a:extLst>
                <a:ext uri="{FF2B5EF4-FFF2-40B4-BE49-F238E27FC236}">
                  <a16:creationId xmlns:a16="http://schemas.microsoft.com/office/drawing/2014/main" id="{28EA939F-66A6-4CA0-8F16-1A74AEAB6C86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3" name="Forma libre: forma 52">
              <a:extLst>
                <a:ext uri="{FF2B5EF4-FFF2-40B4-BE49-F238E27FC236}">
                  <a16:creationId xmlns:a16="http://schemas.microsoft.com/office/drawing/2014/main" id="{8E494B67-394A-4392-9FD6-05ED7C85DF13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4" name="Forma libre: forma 53">
              <a:extLst>
                <a:ext uri="{FF2B5EF4-FFF2-40B4-BE49-F238E27FC236}">
                  <a16:creationId xmlns:a16="http://schemas.microsoft.com/office/drawing/2014/main" id="{9CD888C8-DA1D-4514-B36E-FD6E9987DAC6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id="{D39A9A38-F48A-4688-BBC7-85B2D48AB96B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56" name="Forma libre: forma 55">
              <a:extLst>
                <a:ext uri="{FF2B5EF4-FFF2-40B4-BE49-F238E27FC236}">
                  <a16:creationId xmlns:a16="http://schemas.microsoft.com/office/drawing/2014/main" id="{5C7A7948-1FA2-48B3-8EC1-E06CF17207A9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</p:grpSp>
      <p:sp>
        <p:nvSpPr>
          <p:cNvPr id="65" name="Rectángulo 64">
            <a:extLst>
              <a:ext uri="{FF2B5EF4-FFF2-40B4-BE49-F238E27FC236}">
                <a16:creationId xmlns:a16="http://schemas.microsoft.com/office/drawing/2014/main" id="{09BAB1EE-A7B2-4AE0-9B02-2EDB9FC8D624}"/>
              </a:ext>
            </a:extLst>
          </p:cNvPr>
          <p:cNvSpPr/>
          <p:nvPr/>
        </p:nvSpPr>
        <p:spPr>
          <a:xfrm>
            <a:off x="3344289" y="426779"/>
            <a:ext cx="550343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3600" dirty="0">
                <a:solidFill>
                  <a:srgbClr val="002F3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ESTIMACIÓN PUNTUAL</a:t>
            </a:r>
          </a:p>
        </p:txBody>
      </p:sp>
      <p:grpSp>
        <p:nvGrpSpPr>
          <p:cNvPr id="97" name="40 Grupo">
            <a:extLst>
              <a:ext uri="{FF2B5EF4-FFF2-40B4-BE49-F238E27FC236}">
                <a16:creationId xmlns:a16="http://schemas.microsoft.com/office/drawing/2014/main" id="{83B4E1D1-2750-431A-82AA-32ACC354952A}"/>
              </a:ext>
            </a:extLst>
          </p:cNvPr>
          <p:cNvGrpSpPr>
            <a:grpSpLocks/>
          </p:cNvGrpSpPr>
          <p:nvPr/>
        </p:nvGrpSpPr>
        <p:grpSpPr bwMode="auto">
          <a:xfrm>
            <a:off x="3991077" y="1344930"/>
            <a:ext cx="1522771" cy="1622610"/>
            <a:chOff x="1578721" y="0"/>
            <a:chExt cx="533319" cy="58115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3" name="28 Trapecio">
              <a:extLst>
                <a:ext uri="{FF2B5EF4-FFF2-40B4-BE49-F238E27FC236}">
                  <a16:creationId xmlns:a16="http://schemas.microsoft.com/office/drawing/2014/main" id="{84787C3F-05F8-484E-87E6-5F6F3624D15F}"/>
                </a:ext>
              </a:extLst>
            </p:cNvPr>
            <p:cNvSpPr/>
            <p:nvPr/>
          </p:nvSpPr>
          <p:spPr>
            <a:xfrm>
              <a:off x="1584030" y="0"/>
              <a:ext cx="528010" cy="580571"/>
            </a:xfrm>
            <a:prstGeom prst="trapezoid">
              <a:avLst>
                <a:gd name="adj" fmla="val 50000"/>
              </a:avLst>
            </a:prstGeom>
            <a:solidFill>
              <a:srgbClr val="00B4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4" name="Trapecio 4">
              <a:extLst>
                <a:ext uri="{FF2B5EF4-FFF2-40B4-BE49-F238E27FC236}">
                  <a16:creationId xmlns:a16="http://schemas.microsoft.com/office/drawing/2014/main" id="{C0D03813-EE57-436D-B09D-91D4D71120BB}"/>
                </a:ext>
              </a:extLst>
            </p:cNvPr>
            <p:cNvSpPr/>
            <p:nvPr/>
          </p:nvSpPr>
          <p:spPr>
            <a:xfrm>
              <a:off x="1578721" y="364358"/>
              <a:ext cx="528010" cy="2168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714" b="1" dirty="0">
                  <a:cs typeface="Arial" pitchFamily="34" charset="0"/>
                </a:rPr>
                <a:t>Aplicativo</a:t>
              </a:r>
            </a:p>
          </p:txBody>
        </p:sp>
      </p:grpSp>
      <p:grpSp>
        <p:nvGrpSpPr>
          <p:cNvPr id="98" name="46 Grupo">
            <a:extLst>
              <a:ext uri="{FF2B5EF4-FFF2-40B4-BE49-F238E27FC236}">
                <a16:creationId xmlns:a16="http://schemas.microsoft.com/office/drawing/2014/main" id="{1016D791-D4C0-4AF8-A7FD-124DFE2982A6}"/>
              </a:ext>
            </a:extLst>
          </p:cNvPr>
          <p:cNvGrpSpPr>
            <a:grpSpLocks/>
          </p:cNvGrpSpPr>
          <p:nvPr/>
        </p:nvGrpSpPr>
        <p:grpSpPr bwMode="auto">
          <a:xfrm>
            <a:off x="3718775" y="2961317"/>
            <a:ext cx="2085719" cy="632884"/>
            <a:chOff x="1056020" y="1152427"/>
            <a:chExt cx="1584030" cy="58928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1" name="31 Trapecio">
              <a:extLst>
                <a:ext uri="{FF2B5EF4-FFF2-40B4-BE49-F238E27FC236}">
                  <a16:creationId xmlns:a16="http://schemas.microsoft.com/office/drawing/2014/main" id="{F8117CB9-CEA2-4187-A155-245E23172162}"/>
                </a:ext>
              </a:extLst>
            </p:cNvPr>
            <p:cNvSpPr/>
            <p:nvPr/>
          </p:nvSpPr>
          <p:spPr>
            <a:xfrm>
              <a:off x="1056020" y="1161142"/>
              <a:ext cx="1584030" cy="580571"/>
            </a:xfrm>
            <a:prstGeom prst="trapezoid">
              <a:avLst>
                <a:gd name="adj" fmla="val 45473"/>
              </a:avLst>
            </a:prstGeom>
            <a:solidFill>
              <a:srgbClr val="0196F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2" name="Trapecio 4">
              <a:extLst>
                <a:ext uri="{FF2B5EF4-FFF2-40B4-BE49-F238E27FC236}">
                  <a16:creationId xmlns:a16="http://schemas.microsoft.com/office/drawing/2014/main" id="{F848E6F4-20CB-41B2-A98C-CBE4ED1474AD}"/>
                </a:ext>
              </a:extLst>
            </p:cNvPr>
            <p:cNvSpPr/>
            <p:nvPr/>
          </p:nvSpPr>
          <p:spPr>
            <a:xfrm>
              <a:off x="1332569" y="1152427"/>
              <a:ext cx="1028508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857" b="1" dirty="0">
                  <a:cs typeface="Arial" pitchFamily="34" charset="0"/>
                </a:rPr>
                <a:t>Predictivo</a:t>
              </a:r>
            </a:p>
          </p:txBody>
        </p:sp>
      </p:grpSp>
      <p:grpSp>
        <p:nvGrpSpPr>
          <p:cNvPr id="99" name="49 Grupo">
            <a:extLst>
              <a:ext uri="{FF2B5EF4-FFF2-40B4-BE49-F238E27FC236}">
                <a16:creationId xmlns:a16="http://schemas.microsoft.com/office/drawing/2014/main" id="{88EFC865-2C06-4E10-8EFD-7CB52C183442}"/>
              </a:ext>
            </a:extLst>
          </p:cNvPr>
          <p:cNvGrpSpPr>
            <a:grpSpLocks/>
          </p:cNvGrpSpPr>
          <p:nvPr/>
        </p:nvGrpSpPr>
        <p:grpSpPr bwMode="auto">
          <a:xfrm>
            <a:off x="3437654" y="3587077"/>
            <a:ext cx="2647958" cy="658446"/>
            <a:chOff x="792015" y="1741713"/>
            <a:chExt cx="2112041" cy="61476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9" name="34 Trapecio">
              <a:extLst>
                <a:ext uri="{FF2B5EF4-FFF2-40B4-BE49-F238E27FC236}">
                  <a16:creationId xmlns:a16="http://schemas.microsoft.com/office/drawing/2014/main" id="{FFD5774B-1AE9-47A4-8981-1E38A1536612}"/>
                </a:ext>
              </a:extLst>
            </p:cNvPr>
            <p:cNvSpPr/>
            <p:nvPr/>
          </p:nvSpPr>
          <p:spPr>
            <a:xfrm>
              <a:off x="792015" y="1741713"/>
              <a:ext cx="2112041" cy="580571"/>
            </a:xfrm>
            <a:prstGeom prst="trapezoid">
              <a:avLst>
                <a:gd name="adj" fmla="val 45473"/>
              </a:avLst>
            </a:prstGeom>
            <a:solidFill>
              <a:srgbClr val="C665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0" name="Trapecio 4">
              <a:extLst>
                <a:ext uri="{FF2B5EF4-FFF2-40B4-BE49-F238E27FC236}">
                  <a16:creationId xmlns:a16="http://schemas.microsoft.com/office/drawing/2014/main" id="{56CC40A5-DBA5-4165-B75B-B2FEF0F127C0}"/>
                </a:ext>
              </a:extLst>
            </p:cNvPr>
            <p:cNvSpPr/>
            <p:nvPr/>
          </p:nvSpPr>
          <p:spPr>
            <a:xfrm>
              <a:off x="1160471" y="1775911"/>
              <a:ext cx="1372588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999" b="1" dirty="0">
                  <a:cs typeface="Arial" pitchFamily="34" charset="0"/>
                </a:rPr>
                <a:t>Explicativo</a:t>
              </a:r>
            </a:p>
          </p:txBody>
        </p:sp>
      </p:grpSp>
      <p:grpSp>
        <p:nvGrpSpPr>
          <p:cNvPr id="100" name="52 Grupo">
            <a:extLst>
              <a:ext uri="{FF2B5EF4-FFF2-40B4-BE49-F238E27FC236}">
                <a16:creationId xmlns:a16="http://schemas.microsoft.com/office/drawing/2014/main" id="{68C8426E-2E2C-4963-BA5D-18409DEE4B73}"/>
              </a:ext>
            </a:extLst>
          </p:cNvPr>
          <p:cNvGrpSpPr>
            <a:grpSpLocks/>
          </p:cNvGrpSpPr>
          <p:nvPr/>
        </p:nvGrpSpPr>
        <p:grpSpPr bwMode="auto">
          <a:xfrm>
            <a:off x="3156536" y="4199489"/>
            <a:ext cx="3219264" cy="637397"/>
            <a:chOff x="528010" y="2307743"/>
            <a:chExt cx="2640051" cy="59511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7" name="37 Trapecio">
              <a:extLst>
                <a:ext uri="{FF2B5EF4-FFF2-40B4-BE49-F238E27FC236}">
                  <a16:creationId xmlns:a16="http://schemas.microsoft.com/office/drawing/2014/main" id="{7A66D48E-22EB-4069-9CA9-61A6816EA89B}"/>
                </a:ext>
              </a:extLst>
            </p:cNvPr>
            <p:cNvSpPr/>
            <p:nvPr/>
          </p:nvSpPr>
          <p:spPr>
            <a:xfrm>
              <a:off x="528010" y="2322286"/>
              <a:ext cx="2640051" cy="580571"/>
            </a:xfrm>
            <a:prstGeom prst="trapezoid">
              <a:avLst>
                <a:gd name="adj" fmla="val 45473"/>
              </a:avLst>
            </a:prstGeom>
            <a:solidFill>
              <a:srgbClr val="FE705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Trapecio 4">
              <a:extLst>
                <a:ext uri="{FF2B5EF4-FFF2-40B4-BE49-F238E27FC236}">
                  <a16:creationId xmlns:a16="http://schemas.microsoft.com/office/drawing/2014/main" id="{126F2C88-F1E2-4CF3-A4FE-91D4876AA23E}"/>
                </a:ext>
              </a:extLst>
            </p:cNvPr>
            <p:cNvSpPr/>
            <p:nvPr/>
          </p:nvSpPr>
          <p:spPr>
            <a:xfrm>
              <a:off x="976837" y="2307743"/>
              <a:ext cx="1716112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142" b="1" dirty="0">
                  <a:cs typeface="Arial" pitchFamily="34" charset="0"/>
                </a:rPr>
                <a:t>Relacional</a:t>
              </a:r>
            </a:p>
          </p:txBody>
        </p:sp>
      </p:grpSp>
      <p:grpSp>
        <p:nvGrpSpPr>
          <p:cNvPr id="101" name="55 Grupo">
            <a:extLst>
              <a:ext uri="{FF2B5EF4-FFF2-40B4-BE49-F238E27FC236}">
                <a16:creationId xmlns:a16="http://schemas.microsoft.com/office/drawing/2014/main" id="{A57B70FC-D620-48F9-8115-9566A4EB6612}"/>
              </a:ext>
            </a:extLst>
          </p:cNvPr>
          <p:cNvGrpSpPr>
            <a:grpSpLocks/>
          </p:cNvGrpSpPr>
          <p:nvPr/>
        </p:nvGrpSpPr>
        <p:grpSpPr bwMode="auto">
          <a:xfrm>
            <a:off x="2874959" y="4829431"/>
            <a:ext cx="3781961" cy="644634"/>
            <a:chOff x="264005" y="2902857"/>
            <a:chExt cx="3168061" cy="6018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5" name="40 Trapecio">
              <a:extLst>
                <a:ext uri="{FF2B5EF4-FFF2-40B4-BE49-F238E27FC236}">
                  <a16:creationId xmlns:a16="http://schemas.microsoft.com/office/drawing/2014/main" id="{68AEDD79-4597-412F-92B6-A88AAE6DEF15}"/>
                </a:ext>
              </a:extLst>
            </p:cNvPr>
            <p:cNvSpPr/>
            <p:nvPr/>
          </p:nvSpPr>
          <p:spPr>
            <a:xfrm>
              <a:off x="264005" y="2902857"/>
              <a:ext cx="3168061" cy="580571"/>
            </a:xfrm>
            <a:prstGeom prst="trapezoid">
              <a:avLst>
                <a:gd name="adj" fmla="val 45473"/>
              </a:avLst>
            </a:prstGeom>
            <a:solidFill>
              <a:srgbClr val="FF9C0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6" name="Trapecio 4">
              <a:extLst>
                <a:ext uri="{FF2B5EF4-FFF2-40B4-BE49-F238E27FC236}">
                  <a16:creationId xmlns:a16="http://schemas.microsoft.com/office/drawing/2014/main" id="{60C16646-3EE9-4250-9C6F-E09620AC9960}"/>
                </a:ext>
              </a:extLst>
            </p:cNvPr>
            <p:cNvSpPr/>
            <p:nvPr/>
          </p:nvSpPr>
          <p:spPr>
            <a:xfrm>
              <a:off x="800301" y="2924161"/>
              <a:ext cx="2060192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285" b="1" dirty="0">
                  <a:cs typeface="Arial" pitchFamily="34" charset="0"/>
                </a:rPr>
                <a:t>Descriptivo</a:t>
              </a:r>
            </a:p>
          </p:txBody>
        </p:sp>
      </p:grpSp>
      <p:grpSp>
        <p:nvGrpSpPr>
          <p:cNvPr id="102" name="58 Grupo">
            <a:extLst>
              <a:ext uri="{FF2B5EF4-FFF2-40B4-BE49-F238E27FC236}">
                <a16:creationId xmlns:a16="http://schemas.microsoft.com/office/drawing/2014/main" id="{15A0D82B-9357-4031-A797-B95521D4E2AA}"/>
              </a:ext>
            </a:extLst>
          </p:cNvPr>
          <p:cNvGrpSpPr>
            <a:grpSpLocks/>
          </p:cNvGrpSpPr>
          <p:nvPr/>
        </p:nvGrpSpPr>
        <p:grpSpPr bwMode="auto">
          <a:xfrm>
            <a:off x="2593841" y="5452891"/>
            <a:ext cx="4349884" cy="621820"/>
            <a:chOff x="0" y="3483428"/>
            <a:chExt cx="3696072" cy="580571"/>
          </a:xfrm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3" name="43 Trapecio">
              <a:extLst>
                <a:ext uri="{FF2B5EF4-FFF2-40B4-BE49-F238E27FC236}">
                  <a16:creationId xmlns:a16="http://schemas.microsoft.com/office/drawing/2014/main" id="{CA2E5A54-7D6B-4CD3-AA1F-5C03F1280D6D}"/>
                </a:ext>
              </a:extLst>
            </p:cNvPr>
            <p:cNvSpPr/>
            <p:nvPr/>
          </p:nvSpPr>
          <p:spPr>
            <a:xfrm>
              <a:off x="0" y="3483428"/>
              <a:ext cx="3696072" cy="580571"/>
            </a:xfrm>
            <a:prstGeom prst="trapezoid">
              <a:avLst>
                <a:gd name="adj" fmla="val 45473"/>
              </a:avLst>
            </a:prstGeom>
            <a:solidFill>
              <a:srgbClr val="8BBC00"/>
            </a:solidFill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4" name="Trapecio 4">
              <a:extLst>
                <a:ext uri="{FF2B5EF4-FFF2-40B4-BE49-F238E27FC236}">
                  <a16:creationId xmlns:a16="http://schemas.microsoft.com/office/drawing/2014/main" id="{D1DA8899-7BA2-431A-AA3D-5A7503140D9A}"/>
                </a:ext>
              </a:extLst>
            </p:cNvPr>
            <p:cNvSpPr/>
            <p:nvPr/>
          </p:nvSpPr>
          <p:spPr>
            <a:xfrm>
              <a:off x="637087" y="3483428"/>
              <a:ext cx="2403717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428" b="1" dirty="0">
                  <a:cs typeface="Arial" pitchFamily="34" charset="0"/>
                </a:rPr>
                <a:t>Exploratorio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3616B6CA-28A9-467E-BB37-0DE9ED98E43E}"/>
                  </a:ext>
                </a:extLst>
              </p:cNvPr>
              <p:cNvSpPr/>
              <p:nvPr/>
            </p:nvSpPr>
            <p:spPr>
              <a:xfrm>
                <a:off x="8293943" y="4861657"/>
                <a:ext cx="648767" cy="5648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P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P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s-E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s-P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3616B6CA-28A9-467E-BB37-0DE9ED98E4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3943" y="4861657"/>
                <a:ext cx="648767" cy="5648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Rectángulo 120">
                <a:extLst>
                  <a:ext uri="{FF2B5EF4-FFF2-40B4-BE49-F238E27FC236}">
                    <a16:creationId xmlns:a16="http://schemas.microsoft.com/office/drawing/2014/main" id="{033929D7-F243-4FFC-AC6E-B7146DFC1A87}"/>
                  </a:ext>
                </a:extLst>
              </p:cNvPr>
              <p:cNvSpPr/>
              <p:nvPr/>
            </p:nvSpPr>
            <p:spPr>
              <a:xfrm>
                <a:off x="8479193" y="4180439"/>
                <a:ext cx="656783" cy="6579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P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PE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s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P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s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P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1" name="Rectángulo 120">
                <a:extLst>
                  <a:ext uri="{FF2B5EF4-FFF2-40B4-BE49-F238E27FC236}">
                    <a16:creationId xmlns:a16="http://schemas.microsoft.com/office/drawing/2014/main" id="{033929D7-F243-4FFC-AC6E-B7146DFC1A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9193" y="4180439"/>
                <a:ext cx="656783" cy="65793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Rectángulo 121">
                <a:extLst>
                  <a:ext uri="{FF2B5EF4-FFF2-40B4-BE49-F238E27FC236}">
                    <a16:creationId xmlns:a16="http://schemas.microsoft.com/office/drawing/2014/main" id="{B20CCF14-0F52-48AF-ADF6-3B1B0C2FE59A}"/>
                  </a:ext>
                </a:extLst>
              </p:cNvPr>
              <p:cNvSpPr/>
              <p:nvPr/>
            </p:nvSpPr>
            <p:spPr>
              <a:xfrm>
                <a:off x="8391652" y="3689451"/>
                <a:ext cx="59288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P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s-P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s-P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2" name="Rectángulo 121">
                <a:extLst>
                  <a:ext uri="{FF2B5EF4-FFF2-40B4-BE49-F238E27FC236}">
                    <a16:creationId xmlns:a16="http://schemas.microsoft.com/office/drawing/2014/main" id="{B20CCF14-0F52-48AF-ADF6-3B1B0C2FE5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1652" y="3689451"/>
                <a:ext cx="592882" cy="369332"/>
              </a:xfrm>
              <a:prstGeom prst="rect">
                <a:avLst/>
              </a:prstGeom>
              <a:blipFill>
                <a:blip r:embed="rId4"/>
                <a:stretch>
                  <a:fillRect r="-7216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Rectángulo 122">
                <a:extLst>
                  <a:ext uri="{FF2B5EF4-FFF2-40B4-BE49-F238E27FC236}">
                    <a16:creationId xmlns:a16="http://schemas.microsoft.com/office/drawing/2014/main" id="{FFA83AF8-03B1-4A18-8AA3-E3C21E2970EF}"/>
                  </a:ext>
                </a:extLst>
              </p:cNvPr>
              <p:cNvSpPr/>
              <p:nvPr/>
            </p:nvSpPr>
            <p:spPr>
              <a:xfrm>
                <a:off x="7530876" y="3115967"/>
                <a:ext cx="96359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s-E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s-E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s-E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P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3" name="Rectángulo 122">
                <a:extLst>
                  <a:ext uri="{FF2B5EF4-FFF2-40B4-BE49-F238E27FC236}">
                    <a16:creationId xmlns:a16="http://schemas.microsoft.com/office/drawing/2014/main" id="{FFA83AF8-03B1-4A18-8AA3-E3C21E2970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0876" y="3115967"/>
                <a:ext cx="963597" cy="369332"/>
              </a:xfrm>
              <a:prstGeom prst="rect">
                <a:avLst/>
              </a:prstGeom>
              <a:blipFill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Rectángulo 123">
                <a:extLst>
                  <a:ext uri="{FF2B5EF4-FFF2-40B4-BE49-F238E27FC236}">
                    <a16:creationId xmlns:a16="http://schemas.microsoft.com/office/drawing/2014/main" id="{7920A1CD-D1EB-4E0A-B919-89210377D321}"/>
                  </a:ext>
                </a:extLst>
              </p:cNvPr>
              <p:cNvSpPr/>
              <p:nvPr/>
            </p:nvSpPr>
            <p:spPr>
              <a:xfrm>
                <a:off x="7152779" y="2201715"/>
                <a:ext cx="780727" cy="6576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P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P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s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P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s-E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P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4" name="Rectángulo 123">
                <a:extLst>
                  <a:ext uri="{FF2B5EF4-FFF2-40B4-BE49-F238E27FC236}">
                    <a16:creationId xmlns:a16="http://schemas.microsoft.com/office/drawing/2014/main" id="{7920A1CD-D1EB-4E0A-B919-89210377D3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2779" y="2201715"/>
                <a:ext cx="780727" cy="65768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Marco 2">
            <a:extLst>
              <a:ext uri="{FF2B5EF4-FFF2-40B4-BE49-F238E27FC236}">
                <a16:creationId xmlns:a16="http://schemas.microsoft.com/office/drawing/2014/main" id="{3821EB04-84D8-A814-0A1E-25CE23A2C5D8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002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12377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24768F8-CFDF-47D9-B590-DA0EE92B1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6507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D59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A05A2986-84AA-4494-832B-64765FF08155}"/>
              </a:ext>
            </a:extLst>
          </p:cNvPr>
          <p:cNvSpPr/>
          <p:nvPr/>
        </p:nvSpPr>
        <p:spPr>
          <a:xfrm>
            <a:off x="2763197" y="1670061"/>
            <a:ext cx="6665607" cy="156966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9600" dirty="0">
                <a:solidFill>
                  <a:srgbClr val="411D03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OBJETIVOS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B129350-0AA7-4AA9-9549-4CC7F484884B}"/>
              </a:ext>
            </a:extLst>
          </p:cNvPr>
          <p:cNvSpPr/>
          <p:nvPr/>
        </p:nvSpPr>
        <p:spPr>
          <a:xfrm>
            <a:off x="3805952" y="4091208"/>
            <a:ext cx="4580100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ES" sz="72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José Supo</a:t>
            </a:r>
          </a:p>
        </p:txBody>
      </p:sp>
      <p:sp>
        <p:nvSpPr>
          <p:cNvPr id="4" name="Marco 3">
            <a:extLst>
              <a:ext uri="{FF2B5EF4-FFF2-40B4-BE49-F238E27FC236}">
                <a16:creationId xmlns:a16="http://schemas.microsoft.com/office/drawing/2014/main" id="{AA64F60B-40FA-4757-B3A9-6B1DF8C58A5C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5297"/>
            </a:avLst>
          </a:prstGeom>
          <a:solidFill>
            <a:srgbClr val="7D5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s-PE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53207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uadroTexto 1"/>
          <p:cNvSpPr txBox="1">
            <a:spLocks noChangeArrowheads="1"/>
          </p:cNvSpPr>
          <p:nvPr/>
        </p:nvSpPr>
        <p:spPr bwMode="auto">
          <a:xfrm>
            <a:off x="4037254" y="1075447"/>
            <a:ext cx="414408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sz="2200" b="1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DE LA IDEA A LA ESTRATEGIA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41604FB1-2A2C-41E5-AB42-2498355EBECF}"/>
              </a:ext>
            </a:extLst>
          </p:cNvPr>
          <p:cNvGrpSpPr/>
          <p:nvPr/>
        </p:nvGrpSpPr>
        <p:grpSpPr>
          <a:xfrm>
            <a:off x="2897485" y="1843054"/>
            <a:ext cx="1769317" cy="2317970"/>
            <a:chOff x="5221536" y="2198069"/>
            <a:chExt cx="1769317" cy="2317970"/>
          </a:xfrm>
        </p:grpSpPr>
        <p:sp>
          <p:nvSpPr>
            <p:cNvPr id="49" name="Rectángulo 48">
              <a:extLst>
                <a:ext uri="{FF2B5EF4-FFF2-40B4-BE49-F238E27FC236}">
                  <a16:creationId xmlns:a16="http://schemas.microsoft.com/office/drawing/2014/main" id="{AC3802FC-2EC1-44B9-92A4-978E95FAF089}"/>
                </a:ext>
              </a:extLst>
            </p:cNvPr>
            <p:cNvSpPr/>
            <p:nvPr/>
          </p:nvSpPr>
          <p:spPr>
            <a:xfrm>
              <a:off x="5221536" y="2746722"/>
              <a:ext cx="1769317" cy="1769317"/>
            </a:xfrm>
            <a:prstGeom prst="rect">
              <a:avLst/>
            </a:prstGeom>
            <a:solidFill>
              <a:srgbClr val="06A1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  <a:p>
              <a:pPr algn="ctr"/>
              <a:r>
                <a:rPr lang="es-PE" b="1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Enunciado del estudio</a:t>
              </a:r>
            </a:p>
          </p:txBody>
        </p:sp>
        <p:sp>
          <p:nvSpPr>
            <p:cNvPr id="50" name="Oval 18">
              <a:extLst>
                <a:ext uri="{FF2B5EF4-FFF2-40B4-BE49-F238E27FC236}">
                  <a16:creationId xmlns:a16="http://schemas.microsoft.com/office/drawing/2014/main" id="{12EE9AAA-5277-4456-99E1-3AD7BA1528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8460" y="2198069"/>
              <a:ext cx="1080000" cy="108000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6A1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53" tIns="182877" rIns="0" bIns="0" rtlCol="0" anchor="ctr"/>
            <a:lstStyle/>
            <a:p>
              <a:pPr algn="ctr"/>
              <a:endParaRPr lang="en-US" sz="2199" dirty="0">
                <a:solidFill>
                  <a:schemeClr val="bg1"/>
                </a:solidFill>
              </a:endParaRPr>
            </a:p>
          </p:txBody>
        </p:sp>
        <p:grpSp>
          <p:nvGrpSpPr>
            <p:cNvPr id="51" name="Grupo 50">
              <a:extLst>
                <a:ext uri="{FF2B5EF4-FFF2-40B4-BE49-F238E27FC236}">
                  <a16:creationId xmlns:a16="http://schemas.microsoft.com/office/drawing/2014/main" id="{4602AC0F-F4D0-4CCC-8744-6E2F0E3BEC9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738460" y="2398282"/>
              <a:ext cx="720000" cy="679574"/>
              <a:chOff x="8266390" y="2005978"/>
              <a:chExt cx="876572" cy="827355"/>
            </a:xfrm>
          </p:grpSpPr>
          <p:sp>
            <p:nvSpPr>
              <p:cNvPr id="52" name="Forma libre: forma 51">
                <a:extLst>
                  <a:ext uri="{FF2B5EF4-FFF2-40B4-BE49-F238E27FC236}">
                    <a16:creationId xmlns:a16="http://schemas.microsoft.com/office/drawing/2014/main" id="{AE1E260A-EB6E-4D56-AA82-F54E9AF11DA1}"/>
                  </a:ext>
                </a:extLst>
              </p:cNvPr>
              <p:cNvSpPr/>
              <p:nvPr/>
            </p:nvSpPr>
            <p:spPr>
              <a:xfrm>
                <a:off x="8450105" y="2005978"/>
                <a:ext cx="509142" cy="509142"/>
              </a:xfrm>
              <a:custGeom>
                <a:avLst/>
                <a:gdLst>
                  <a:gd name="connsiteX0" fmla="*/ 0 w 509142"/>
                  <a:gd name="connsiteY0" fmla="*/ 254571 h 509142"/>
                  <a:gd name="connsiteX1" fmla="*/ 254571 w 509142"/>
                  <a:gd name="connsiteY1" fmla="*/ 0 h 509142"/>
                  <a:gd name="connsiteX2" fmla="*/ 509142 w 509142"/>
                  <a:gd name="connsiteY2" fmla="*/ 254571 h 509142"/>
                  <a:gd name="connsiteX3" fmla="*/ 254571 w 509142"/>
                  <a:gd name="connsiteY3" fmla="*/ 509142 h 509142"/>
                  <a:gd name="connsiteX4" fmla="*/ 0 w 509142"/>
                  <a:gd name="connsiteY4" fmla="*/ 254571 h 509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142" h="509142">
                    <a:moveTo>
                      <a:pt x="0" y="254571"/>
                    </a:moveTo>
                    <a:cubicBezTo>
                      <a:pt x="0" y="113975"/>
                      <a:pt x="113975" y="0"/>
                      <a:pt x="254571" y="0"/>
                    </a:cubicBezTo>
                    <a:cubicBezTo>
                      <a:pt x="395167" y="0"/>
                      <a:pt x="509142" y="113975"/>
                      <a:pt x="509142" y="254571"/>
                    </a:cubicBezTo>
                    <a:cubicBezTo>
                      <a:pt x="509142" y="395167"/>
                      <a:pt x="395167" y="509142"/>
                      <a:pt x="254571" y="509142"/>
                    </a:cubicBezTo>
                    <a:cubicBezTo>
                      <a:pt x="113975" y="509142"/>
                      <a:pt x="0" y="395167"/>
                      <a:pt x="0" y="254571"/>
                    </a:cubicBezTo>
                    <a:close/>
                  </a:path>
                </a:pathLst>
              </a:custGeom>
              <a:noFill/>
              <a:ln w="44450">
                <a:solidFill>
                  <a:srgbClr val="06A1D8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67886" tIns="89099" rIns="67886" bIns="190930" numCol="1" spcCol="1270" anchor="ctr" anchorCtr="0">
                <a:noAutofit/>
              </a:bodyPr>
              <a:lstStyle/>
              <a:p>
                <a:pPr marL="0" lvl="0" indent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s-PE" sz="1000" kern="1200" dirty="0"/>
              </a:p>
            </p:txBody>
          </p:sp>
          <p:sp>
            <p:nvSpPr>
              <p:cNvPr id="53" name="Forma libre: forma 52">
                <a:extLst>
                  <a:ext uri="{FF2B5EF4-FFF2-40B4-BE49-F238E27FC236}">
                    <a16:creationId xmlns:a16="http://schemas.microsoft.com/office/drawing/2014/main" id="{2C53FFE4-DE48-40EC-AD08-4F2B51B77A90}"/>
                  </a:ext>
                </a:extLst>
              </p:cNvPr>
              <p:cNvSpPr/>
              <p:nvPr/>
            </p:nvSpPr>
            <p:spPr>
              <a:xfrm>
                <a:off x="8633820" y="2324191"/>
                <a:ext cx="509142" cy="509142"/>
              </a:xfrm>
              <a:custGeom>
                <a:avLst/>
                <a:gdLst>
                  <a:gd name="connsiteX0" fmla="*/ 0 w 509142"/>
                  <a:gd name="connsiteY0" fmla="*/ 254571 h 509142"/>
                  <a:gd name="connsiteX1" fmla="*/ 254571 w 509142"/>
                  <a:gd name="connsiteY1" fmla="*/ 0 h 509142"/>
                  <a:gd name="connsiteX2" fmla="*/ 509142 w 509142"/>
                  <a:gd name="connsiteY2" fmla="*/ 254571 h 509142"/>
                  <a:gd name="connsiteX3" fmla="*/ 254571 w 509142"/>
                  <a:gd name="connsiteY3" fmla="*/ 509142 h 509142"/>
                  <a:gd name="connsiteX4" fmla="*/ 0 w 509142"/>
                  <a:gd name="connsiteY4" fmla="*/ 254571 h 509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142" h="509142">
                    <a:moveTo>
                      <a:pt x="0" y="254571"/>
                    </a:moveTo>
                    <a:cubicBezTo>
                      <a:pt x="0" y="113975"/>
                      <a:pt x="113975" y="0"/>
                      <a:pt x="254571" y="0"/>
                    </a:cubicBezTo>
                    <a:cubicBezTo>
                      <a:pt x="395167" y="0"/>
                      <a:pt x="509142" y="113975"/>
                      <a:pt x="509142" y="254571"/>
                    </a:cubicBezTo>
                    <a:cubicBezTo>
                      <a:pt x="509142" y="395167"/>
                      <a:pt x="395167" y="509142"/>
                      <a:pt x="254571" y="509142"/>
                    </a:cubicBezTo>
                    <a:cubicBezTo>
                      <a:pt x="113975" y="509142"/>
                      <a:pt x="0" y="395167"/>
                      <a:pt x="0" y="254571"/>
                    </a:cubicBezTo>
                    <a:close/>
                  </a:path>
                </a:pathLst>
              </a:custGeom>
              <a:noFill/>
              <a:ln w="44450">
                <a:solidFill>
                  <a:srgbClr val="06A1D8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155713" tIns="131529" rIns="47944" bIns="97585" numCol="1" spcCol="1270" anchor="ctr" anchorCtr="0">
                <a:noAutofit/>
              </a:bodyPr>
              <a:lstStyle/>
              <a:p>
                <a:pPr marL="0" lvl="0" indent="0" algn="ctr" defTabSz="355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s-PE" sz="800" kern="1200" dirty="0"/>
              </a:p>
            </p:txBody>
          </p:sp>
          <p:sp>
            <p:nvSpPr>
              <p:cNvPr id="54" name="Forma libre: forma 53">
                <a:extLst>
                  <a:ext uri="{FF2B5EF4-FFF2-40B4-BE49-F238E27FC236}">
                    <a16:creationId xmlns:a16="http://schemas.microsoft.com/office/drawing/2014/main" id="{3F1F4243-3217-4C95-97C3-3BA93C65C9DF}"/>
                  </a:ext>
                </a:extLst>
              </p:cNvPr>
              <p:cNvSpPr/>
              <p:nvPr/>
            </p:nvSpPr>
            <p:spPr>
              <a:xfrm>
                <a:off x="8266390" y="2324191"/>
                <a:ext cx="509142" cy="509142"/>
              </a:xfrm>
              <a:custGeom>
                <a:avLst/>
                <a:gdLst>
                  <a:gd name="connsiteX0" fmla="*/ 0 w 509142"/>
                  <a:gd name="connsiteY0" fmla="*/ 254571 h 509142"/>
                  <a:gd name="connsiteX1" fmla="*/ 254571 w 509142"/>
                  <a:gd name="connsiteY1" fmla="*/ 0 h 509142"/>
                  <a:gd name="connsiteX2" fmla="*/ 509142 w 509142"/>
                  <a:gd name="connsiteY2" fmla="*/ 254571 h 509142"/>
                  <a:gd name="connsiteX3" fmla="*/ 254571 w 509142"/>
                  <a:gd name="connsiteY3" fmla="*/ 509142 h 509142"/>
                  <a:gd name="connsiteX4" fmla="*/ 0 w 509142"/>
                  <a:gd name="connsiteY4" fmla="*/ 254571 h 509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142" h="509142">
                    <a:moveTo>
                      <a:pt x="0" y="254571"/>
                    </a:moveTo>
                    <a:cubicBezTo>
                      <a:pt x="0" y="113975"/>
                      <a:pt x="113975" y="0"/>
                      <a:pt x="254571" y="0"/>
                    </a:cubicBezTo>
                    <a:cubicBezTo>
                      <a:pt x="395167" y="0"/>
                      <a:pt x="509142" y="113975"/>
                      <a:pt x="509142" y="254571"/>
                    </a:cubicBezTo>
                    <a:cubicBezTo>
                      <a:pt x="509142" y="395167"/>
                      <a:pt x="395167" y="509142"/>
                      <a:pt x="254571" y="509142"/>
                    </a:cubicBezTo>
                    <a:cubicBezTo>
                      <a:pt x="113975" y="509142"/>
                      <a:pt x="0" y="395167"/>
                      <a:pt x="0" y="254571"/>
                    </a:cubicBezTo>
                    <a:close/>
                  </a:path>
                </a:pathLst>
              </a:custGeom>
              <a:noFill/>
              <a:ln w="44450">
                <a:solidFill>
                  <a:srgbClr val="06A1D8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47944" tIns="131529" rIns="155713" bIns="97585" numCol="1" spcCol="1270" anchor="ctr" anchorCtr="0">
                <a:noAutofit/>
              </a:bodyPr>
              <a:lstStyle/>
              <a:p>
                <a:pPr marL="0" lvl="0" indent="0" algn="ctr" defTabSz="355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s-PE" sz="800" kern="1200" dirty="0"/>
              </a:p>
            </p:txBody>
          </p:sp>
        </p:grpSp>
      </p:grpSp>
      <p:sp>
        <p:nvSpPr>
          <p:cNvPr id="55" name="CuadroTexto 54">
            <a:extLst>
              <a:ext uri="{FF2B5EF4-FFF2-40B4-BE49-F238E27FC236}">
                <a16:creationId xmlns:a16="http://schemas.microsoft.com/office/drawing/2014/main" id="{386C0E7E-0EF3-4CDD-8732-9B85D2EFA6F7}"/>
              </a:ext>
            </a:extLst>
          </p:cNvPr>
          <p:cNvSpPr txBox="1"/>
          <p:nvPr/>
        </p:nvSpPr>
        <p:spPr>
          <a:xfrm>
            <a:off x="2334471" y="4322589"/>
            <a:ext cx="2895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Planteamiento del estudio</a:t>
            </a:r>
            <a:endParaRPr lang="es-PE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DE5F0A9B-3DAB-4F9B-B167-FFECC36BEFA3}"/>
              </a:ext>
            </a:extLst>
          </p:cNvPr>
          <p:cNvGrpSpPr/>
          <p:nvPr/>
        </p:nvGrpSpPr>
        <p:grpSpPr>
          <a:xfrm>
            <a:off x="7528547" y="1849568"/>
            <a:ext cx="1769317" cy="2311456"/>
            <a:chOff x="7521892" y="2204583"/>
            <a:chExt cx="1769317" cy="2311456"/>
          </a:xfrm>
        </p:grpSpPr>
        <p:sp>
          <p:nvSpPr>
            <p:cNvPr id="56" name="Rectángulo 55">
              <a:extLst>
                <a:ext uri="{FF2B5EF4-FFF2-40B4-BE49-F238E27FC236}">
                  <a16:creationId xmlns:a16="http://schemas.microsoft.com/office/drawing/2014/main" id="{70FD3DE7-0FFD-49D6-B9F8-FDF1CFC56629}"/>
                </a:ext>
              </a:extLst>
            </p:cNvPr>
            <p:cNvSpPr/>
            <p:nvPr/>
          </p:nvSpPr>
          <p:spPr>
            <a:xfrm>
              <a:off x="7521892" y="2746722"/>
              <a:ext cx="1769317" cy="1769317"/>
            </a:xfrm>
            <a:prstGeom prst="rect">
              <a:avLst/>
            </a:prstGeom>
            <a:solidFill>
              <a:srgbClr val="9D9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  <a:p>
              <a:pPr algn="ctr"/>
              <a:r>
                <a:rPr lang="es-PE" b="1" dirty="0">
                  <a:solidFill>
                    <a:schemeClr val="bg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Objetivo principal</a:t>
              </a:r>
            </a:p>
          </p:txBody>
        </p:sp>
        <p:grpSp>
          <p:nvGrpSpPr>
            <p:cNvPr id="57" name="Grupo 56">
              <a:extLst>
                <a:ext uri="{FF2B5EF4-FFF2-40B4-BE49-F238E27FC236}">
                  <a16:creationId xmlns:a16="http://schemas.microsoft.com/office/drawing/2014/main" id="{068A2B70-7D13-47FE-828B-74FB0010F297}"/>
                </a:ext>
              </a:extLst>
            </p:cNvPr>
            <p:cNvGrpSpPr/>
            <p:nvPr/>
          </p:nvGrpSpPr>
          <p:grpSpPr>
            <a:xfrm>
              <a:off x="7866550" y="2204583"/>
              <a:ext cx="1080000" cy="1080000"/>
              <a:chOff x="7826498" y="1430505"/>
              <a:chExt cx="1080000" cy="1080000"/>
            </a:xfrm>
          </p:grpSpPr>
          <p:sp>
            <p:nvSpPr>
              <p:cNvPr id="58" name="Elipse 57">
                <a:extLst>
                  <a:ext uri="{FF2B5EF4-FFF2-40B4-BE49-F238E27FC236}">
                    <a16:creationId xmlns:a16="http://schemas.microsoft.com/office/drawing/2014/main" id="{3BE0F28E-7E22-46D2-B1BA-365D5CB5012F}"/>
                  </a:ext>
                </a:extLst>
              </p:cNvPr>
              <p:cNvSpPr/>
              <p:nvPr/>
            </p:nvSpPr>
            <p:spPr>
              <a:xfrm>
                <a:off x="7826498" y="1430505"/>
                <a:ext cx="1080000" cy="108000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9D9F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sz="3200" dirty="0"/>
              </a:p>
            </p:txBody>
          </p:sp>
          <p:pic>
            <p:nvPicPr>
              <p:cNvPr id="59" name="Gráfico 58">
                <a:extLst>
                  <a:ext uri="{FF2B5EF4-FFF2-40B4-BE49-F238E27FC236}">
                    <a16:creationId xmlns:a16="http://schemas.microsoft.com/office/drawing/2014/main" id="{F8806140-532A-4F1A-8A82-7394D9E0B5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032055" y="1665631"/>
                <a:ext cx="668887" cy="609748"/>
              </a:xfrm>
              <a:prstGeom prst="rect">
                <a:avLst/>
              </a:prstGeom>
            </p:spPr>
          </p:pic>
        </p:grpSp>
      </p:grpSp>
      <p:sp>
        <p:nvSpPr>
          <p:cNvPr id="64" name="CuadroTexto 63">
            <a:extLst>
              <a:ext uri="{FF2B5EF4-FFF2-40B4-BE49-F238E27FC236}">
                <a16:creationId xmlns:a16="http://schemas.microsoft.com/office/drawing/2014/main" id="{09789F47-7241-43F6-8211-000C79FDC87F}"/>
              </a:ext>
            </a:extLst>
          </p:cNvPr>
          <p:cNvSpPr txBox="1"/>
          <p:nvPr/>
        </p:nvSpPr>
        <p:spPr>
          <a:xfrm>
            <a:off x="6931069" y="4302225"/>
            <a:ext cx="2964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Planteamiento operacional</a:t>
            </a:r>
            <a:endParaRPr lang="es-PE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E9B8E48-88B2-4F45-B9DE-B8B25D5F78AB}"/>
              </a:ext>
            </a:extLst>
          </p:cNvPr>
          <p:cNvSpPr txBox="1"/>
          <p:nvPr/>
        </p:nvSpPr>
        <p:spPr>
          <a:xfrm>
            <a:off x="5877612" y="2541789"/>
            <a:ext cx="455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7200" dirty="0"/>
              <a:t>≠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6346C52B-0F14-4709-B8CD-AA9427EB0705}"/>
              </a:ext>
            </a:extLst>
          </p:cNvPr>
          <p:cNvSpPr/>
          <p:nvPr/>
        </p:nvSpPr>
        <p:spPr>
          <a:xfrm>
            <a:off x="2897485" y="4873939"/>
            <a:ext cx="1769317" cy="600165"/>
          </a:xfrm>
          <a:prstGeom prst="roundRect">
            <a:avLst/>
          </a:prstGeom>
          <a:solidFill>
            <a:srgbClr val="06A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¿Qué?</a:t>
            </a:r>
            <a:endParaRPr lang="es-PE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76" name="Rectángulo: esquinas redondeadas 75">
            <a:extLst>
              <a:ext uri="{FF2B5EF4-FFF2-40B4-BE49-F238E27FC236}">
                <a16:creationId xmlns:a16="http://schemas.microsoft.com/office/drawing/2014/main" id="{273539A9-5CAC-45D1-8B54-7DF444DDE131}"/>
              </a:ext>
            </a:extLst>
          </p:cNvPr>
          <p:cNvSpPr/>
          <p:nvPr/>
        </p:nvSpPr>
        <p:spPr>
          <a:xfrm>
            <a:off x="7528547" y="4878541"/>
            <a:ext cx="1769317" cy="600165"/>
          </a:xfrm>
          <a:prstGeom prst="roundRect">
            <a:avLst/>
          </a:prstGeom>
          <a:solidFill>
            <a:srgbClr val="9D9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¿Cómo?</a:t>
            </a:r>
            <a:endParaRPr lang="es-PE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0BEA2D16-0B52-4B81-878A-CC688A8D43F4}"/>
              </a:ext>
            </a:extLst>
          </p:cNvPr>
          <p:cNvSpPr txBox="1"/>
          <p:nvPr/>
        </p:nvSpPr>
        <p:spPr>
          <a:xfrm>
            <a:off x="2711180" y="5769059"/>
            <a:ext cx="214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La idea </a:t>
            </a:r>
            <a:r>
              <a:rPr lang="es-E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no cambia</a:t>
            </a:r>
            <a:endParaRPr lang="es-PE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8F74904C-5A56-48EE-BE34-3779752F4EDE}"/>
              </a:ext>
            </a:extLst>
          </p:cNvPr>
          <p:cNvSpPr txBox="1"/>
          <p:nvPr/>
        </p:nvSpPr>
        <p:spPr>
          <a:xfrm>
            <a:off x="6759552" y="5769059"/>
            <a:ext cx="3307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La estrategia </a:t>
            </a:r>
            <a:r>
              <a:rPr lang="es-E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puede cambiar</a:t>
            </a:r>
            <a:endParaRPr lang="es-PE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45" name="Gráfico 1">
            <a:extLst>
              <a:ext uri="{FF2B5EF4-FFF2-40B4-BE49-F238E27FC236}">
                <a16:creationId xmlns:a16="http://schemas.microsoft.com/office/drawing/2014/main" id="{B22F2D4B-5D28-4C85-A303-1030D9E7A6DD}"/>
              </a:ext>
            </a:extLst>
          </p:cNvPr>
          <p:cNvGrpSpPr/>
          <p:nvPr/>
        </p:nvGrpSpPr>
        <p:grpSpPr>
          <a:xfrm>
            <a:off x="773327" y="671723"/>
            <a:ext cx="1279604" cy="1219149"/>
            <a:chOff x="3909622" y="4024806"/>
            <a:chExt cx="4347792" cy="4142385"/>
          </a:xfrm>
          <a:solidFill>
            <a:srgbClr val="7D593E"/>
          </a:solidFill>
        </p:grpSpPr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4083EC69-D623-4BFB-8416-5563C09714F1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F02BED0E-711B-47E8-BE54-CE9977343BE7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8" name="Forma libre: forma 47">
              <a:extLst>
                <a:ext uri="{FF2B5EF4-FFF2-40B4-BE49-F238E27FC236}">
                  <a16:creationId xmlns:a16="http://schemas.microsoft.com/office/drawing/2014/main" id="{A24DD01B-6A0A-46FA-A182-E9D20E75D3BE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0" name="Forma libre: forma 59">
              <a:extLst>
                <a:ext uri="{FF2B5EF4-FFF2-40B4-BE49-F238E27FC236}">
                  <a16:creationId xmlns:a16="http://schemas.microsoft.com/office/drawing/2014/main" id="{95177CA2-6DC1-43E4-8B80-81CF86707471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1" name="Forma libre: forma 60">
              <a:extLst>
                <a:ext uri="{FF2B5EF4-FFF2-40B4-BE49-F238E27FC236}">
                  <a16:creationId xmlns:a16="http://schemas.microsoft.com/office/drawing/2014/main" id="{5FC76449-79DA-426E-A2EF-00B11A879199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3" name="Forma libre: forma 62">
              <a:extLst>
                <a:ext uri="{FF2B5EF4-FFF2-40B4-BE49-F238E27FC236}">
                  <a16:creationId xmlns:a16="http://schemas.microsoft.com/office/drawing/2014/main" id="{3AB406A4-F47F-4651-A5DF-2A14D045D2D5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6" name="Forma libre: forma 65">
              <a:extLst>
                <a:ext uri="{FF2B5EF4-FFF2-40B4-BE49-F238E27FC236}">
                  <a16:creationId xmlns:a16="http://schemas.microsoft.com/office/drawing/2014/main" id="{4E86DE16-B8B9-41C1-9505-96414FDC690E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7" name="Forma libre: forma 66">
              <a:extLst>
                <a:ext uri="{FF2B5EF4-FFF2-40B4-BE49-F238E27FC236}">
                  <a16:creationId xmlns:a16="http://schemas.microsoft.com/office/drawing/2014/main" id="{AE407F9C-3482-4639-9BFC-7DD3DCC9C673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8" name="Forma libre: forma 67">
              <a:extLst>
                <a:ext uri="{FF2B5EF4-FFF2-40B4-BE49-F238E27FC236}">
                  <a16:creationId xmlns:a16="http://schemas.microsoft.com/office/drawing/2014/main" id="{FAEE0D5E-827A-45FC-8400-23D575AC944E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9" name="Forma libre: forma 68">
              <a:extLst>
                <a:ext uri="{FF2B5EF4-FFF2-40B4-BE49-F238E27FC236}">
                  <a16:creationId xmlns:a16="http://schemas.microsoft.com/office/drawing/2014/main" id="{443CDC0F-EF2C-42BA-8988-B570A10F8554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70" name="Forma libre: forma 69">
              <a:extLst>
                <a:ext uri="{FF2B5EF4-FFF2-40B4-BE49-F238E27FC236}">
                  <a16:creationId xmlns:a16="http://schemas.microsoft.com/office/drawing/2014/main" id="{10B3356A-B7DC-4086-BC12-4F9E23515B8E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71" name="Forma libre: forma 70">
              <a:extLst>
                <a:ext uri="{FF2B5EF4-FFF2-40B4-BE49-F238E27FC236}">
                  <a16:creationId xmlns:a16="http://schemas.microsoft.com/office/drawing/2014/main" id="{9EC5C896-B002-4C66-B58B-818E7CAFCB97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72" name="Forma libre: forma 71">
              <a:extLst>
                <a:ext uri="{FF2B5EF4-FFF2-40B4-BE49-F238E27FC236}">
                  <a16:creationId xmlns:a16="http://schemas.microsoft.com/office/drawing/2014/main" id="{6053DC81-4C0B-4358-81A0-875E73307D8D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73" name="Forma libre: forma 72">
              <a:extLst>
                <a:ext uri="{FF2B5EF4-FFF2-40B4-BE49-F238E27FC236}">
                  <a16:creationId xmlns:a16="http://schemas.microsoft.com/office/drawing/2014/main" id="{4D02E789-6DE5-4DF0-824E-7CBD4C3BD95C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F02A9F72-BBF4-471D-9D53-EC9D79352EAE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2E23B290-482A-4169-BC94-4DFB055C07F1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7E657E4E-9277-4102-A2BF-A05B3613EE7D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C0211B3-42D2-4607-A06B-7E52305F65D8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</p:grpSp>
      <p:sp>
        <p:nvSpPr>
          <p:cNvPr id="2" name="Marco 1">
            <a:extLst>
              <a:ext uri="{FF2B5EF4-FFF2-40B4-BE49-F238E27FC236}">
                <a16:creationId xmlns:a16="http://schemas.microsoft.com/office/drawing/2014/main" id="{EF0BDCD5-580E-5C60-F0BE-700EA991A729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7D5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79283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ángulo 88">
            <a:extLst>
              <a:ext uri="{FF2B5EF4-FFF2-40B4-BE49-F238E27FC236}">
                <a16:creationId xmlns:a16="http://schemas.microsoft.com/office/drawing/2014/main" id="{B3277692-710C-4355-AEB2-F549EF46434E}"/>
              </a:ext>
            </a:extLst>
          </p:cNvPr>
          <p:cNvSpPr/>
          <p:nvPr/>
        </p:nvSpPr>
        <p:spPr>
          <a:xfrm>
            <a:off x="8198167" y="2746722"/>
            <a:ext cx="1769317" cy="1769317"/>
          </a:xfrm>
          <a:prstGeom prst="rect">
            <a:avLst/>
          </a:prstGeom>
          <a:solidFill>
            <a:srgbClr val="9D9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b="1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  <a:p>
            <a:pPr algn="ctr"/>
            <a:r>
              <a:rPr lang="es-PE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Objetivo principal</a:t>
            </a:r>
          </a:p>
        </p:txBody>
      </p:sp>
      <p:sp>
        <p:nvSpPr>
          <p:cNvPr id="83" name="Elipse 82">
            <a:extLst>
              <a:ext uri="{FF2B5EF4-FFF2-40B4-BE49-F238E27FC236}">
                <a16:creationId xmlns:a16="http://schemas.microsoft.com/office/drawing/2014/main" id="{ACEEA5A3-3E39-49A0-846B-D8D48A883A82}"/>
              </a:ext>
            </a:extLst>
          </p:cNvPr>
          <p:cNvSpPr/>
          <p:nvPr/>
        </p:nvSpPr>
        <p:spPr>
          <a:xfrm>
            <a:off x="8542825" y="2204583"/>
            <a:ext cx="1080000" cy="10800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9D9F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3200" dirty="0"/>
          </a:p>
        </p:txBody>
      </p:sp>
      <p:pic>
        <p:nvPicPr>
          <p:cNvPr id="44" name="Gráfico 43">
            <a:extLst>
              <a:ext uri="{FF2B5EF4-FFF2-40B4-BE49-F238E27FC236}">
                <a16:creationId xmlns:a16="http://schemas.microsoft.com/office/drawing/2014/main" id="{16FC59A5-87AD-42F1-B277-0714948CF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6942" y="2439709"/>
            <a:ext cx="668887" cy="609748"/>
          </a:xfrm>
          <a:prstGeom prst="rect">
            <a:avLst/>
          </a:prstGeom>
        </p:spPr>
      </p:pic>
      <p:sp>
        <p:nvSpPr>
          <p:cNvPr id="65" name="CuadroTexto 1"/>
          <p:cNvSpPr txBox="1">
            <a:spLocks noChangeArrowheads="1"/>
          </p:cNvSpPr>
          <p:nvPr/>
        </p:nvSpPr>
        <p:spPr bwMode="auto">
          <a:xfrm>
            <a:off x="4023620" y="1399297"/>
            <a:ext cx="417133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sz="2200" b="1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LOS OBJETIVOS DEL ESTUDIO</a:t>
            </a:r>
          </a:p>
        </p:txBody>
      </p:sp>
      <p:grpSp>
        <p:nvGrpSpPr>
          <p:cNvPr id="26" name="Gráfico 1">
            <a:extLst>
              <a:ext uri="{FF2B5EF4-FFF2-40B4-BE49-F238E27FC236}">
                <a16:creationId xmlns:a16="http://schemas.microsoft.com/office/drawing/2014/main" id="{E8E20732-D648-40BA-BF5D-F89C6F144FDB}"/>
              </a:ext>
            </a:extLst>
          </p:cNvPr>
          <p:cNvGrpSpPr/>
          <p:nvPr/>
        </p:nvGrpSpPr>
        <p:grpSpPr>
          <a:xfrm>
            <a:off x="773327" y="671723"/>
            <a:ext cx="1279604" cy="1219149"/>
            <a:chOff x="3909622" y="4024806"/>
            <a:chExt cx="4347792" cy="4142385"/>
          </a:xfrm>
          <a:solidFill>
            <a:srgbClr val="7D593E"/>
          </a:solidFill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7A5A8064-1208-4361-BD0A-256A4A42F5B9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solidFill>
                  <a:srgbClr val="7D593E"/>
                </a:solidFill>
              </a:endParaRPr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CE435E8A-8C37-4E67-A7B4-5F29BBF8D61F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solidFill>
                  <a:srgbClr val="7D593E"/>
                </a:solidFill>
              </a:endParaRPr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7B7AB00F-8B14-40EA-951A-C385D16C435E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solidFill>
                  <a:srgbClr val="7D593E"/>
                </a:solidFill>
              </a:endParaRPr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27F0CBFD-B216-41E2-8FD9-90BCE871E2E6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solidFill>
                  <a:srgbClr val="7D593E"/>
                </a:solidFill>
              </a:endParaRPr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00E771E5-4512-4901-B251-3EECFEFA7A31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solidFill>
                  <a:srgbClr val="7D593E"/>
                </a:solidFill>
              </a:endParaRPr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F5B88A8F-EDC0-4DA5-B789-BC18FC51D2B0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solidFill>
                  <a:srgbClr val="7D593E"/>
                </a:solidFill>
              </a:endParaRPr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8ED590C4-3F0C-4910-A652-0126FA791111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solidFill>
                  <a:srgbClr val="7D593E"/>
                </a:solidFill>
              </a:endParaRPr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BE8947E3-008E-450D-8A2C-AC26015A223D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solidFill>
                  <a:srgbClr val="7D593E"/>
                </a:solidFill>
              </a:endParaRPr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B44F5F8E-2E51-4322-81ED-8F05D0C36B4C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solidFill>
                  <a:srgbClr val="7D593E"/>
                </a:solidFill>
              </a:endParaRPr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F4F2CD0E-B2EF-4E46-87D3-E55122C2C9DE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solidFill>
                  <a:srgbClr val="7D593E"/>
                </a:solidFill>
              </a:endParaRPr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0DA1994F-1568-4CA6-B6A1-0A7868F20F14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solidFill>
                  <a:srgbClr val="7D593E"/>
                </a:solidFill>
              </a:endParaRPr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77C126B4-14C8-45D3-AF0F-DAC8930A0920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solidFill>
                  <a:srgbClr val="7D593E"/>
                </a:solidFill>
              </a:endParaRPr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AC3BE085-3FBF-49E3-A025-24E6A3AB4580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solidFill>
                  <a:srgbClr val="7D593E"/>
                </a:solidFill>
              </a:endParaRPr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2DB20887-B8DA-43C4-B042-6ACD9B8BB4D4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solidFill>
                  <a:srgbClr val="7D593E"/>
                </a:solidFill>
              </a:endParaRPr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63965270-6B52-4B30-A8A0-0128B83068DF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solidFill>
                  <a:srgbClr val="7D593E"/>
                </a:solidFill>
              </a:endParaRPr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A4ED9D5F-D9EB-4B48-87B8-31D5C95D88BD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solidFill>
                  <a:srgbClr val="7D593E"/>
                </a:solidFill>
              </a:endParaRPr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D8F979A7-DF68-4C71-8CA9-77359C174A97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solidFill>
                  <a:srgbClr val="7D593E"/>
                </a:solidFill>
              </a:endParaRPr>
            </a:p>
          </p:txBody>
        </p:sp>
        <p:sp>
          <p:nvSpPr>
            <p:cNvPr id="62" name="Forma libre: forma 61">
              <a:extLst>
                <a:ext uri="{FF2B5EF4-FFF2-40B4-BE49-F238E27FC236}">
                  <a16:creationId xmlns:a16="http://schemas.microsoft.com/office/drawing/2014/main" id="{1C61BF7D-913A-46A5-BF3B-5B25BF8836DE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>
                <a:solidFill>
                  <a:srgbClr val="7D593E"/>
                </a:solidFill>
              </a:endParaRPr>
            </a:p>
          </p:txBody>
        </p:sp>
      </p:grpSp>
      <p:sp>
        <p:nvSpPr>
          <p:cNvPr id="67" name="Rectángulo 66">
            <a:extLst>
              <a:ext uri="{FF2B5EF4-FFF2-40B4-BE49-F238E27FC236}">
                <a16:creationId xmlns:a16="http://schemas.microsoft.com/office/drawing/2014/main" id="{CCDDB815-C373-4806-91B1-833C8ADA3174}"/>
              </a:ext>
            </a:extLst>
          </p:cNvPr>
          <p:cNvSpPr/>
          <p:nvPr/>
        </p:nvSpPr>
        <p:spPr>
          <a:xfrm>
            <a:off x="5221536" y="2746722"/>
            <a:ext cx="1769317" cy="1769317"/>
          </a:xfrm>
          <a:prstGeom prst="rect">
            <a:avLst/>
          </a:prstGeom>
          <a:solidFill>
            <a:srgbClr val="06A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b="1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  <a:p>
            <a:pPr algn="ctr"/>
            <a:r>
              <a:rPr lang="es-PE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Enunciado del estudio</a:t>
            </a:r>
          </a:p>
        </p:txBody>
      </p:sp>
      <p:sp>
        <p:nvSpPr>
          <p:cNvPr id="68" name="Oval 18">
            <a:extLst>
              <a:ext uri="{FF2B5EF4-FFF2-40B4-BE49-F238E27FC236}">
                <a16:creationId xmlns:a16="http://schemas.microsoft.com/office/drawing/2014/main" id="{D0135E1C-166C-4FBE-9473-C518E1F19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8460" y="2198069"/>
            <a:ext cx="1080000" cy="1080000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6A1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53" tIns="182877" rIns="0" bIns="0" rtlCol="0" anchor="ctr"/>
          <a:lstStyle/>
          <a:p>
            <a:pPr algn="ctr"/>
            <a:endParaRPr lang="en-US" sz="2199" dirty="0">
              <a:solidFill>
                <a:schemeClr val="bg1"/>
              </a:solidFill>
            </a:endParaRPr>
          </a:p>
        </p:txBody>
      </p:sp>
      <p:grpSp>
        <p:nvGrpSpPr>
          <p:cNvPr id="70" name="Grupo 69">
            <a:extLst>
              <a:ext uri="{FF2B5EF4-FFF2-40B4-BE49-F238E27FC236}">
                <a16:creationId xmlns:a16="http://schemas.microsoft.com/office/drawing/2014/main" id="{D916235B-57E1-4D1A-B457-8B15655DBC33}"/>
              </a:ext>
            </a:extLst>
          </p:cNvPr>
          <p:cNvGrpSpPr>
            <a:grpSpLocks noChangeAspect="1"/>
          </p:cNvGrpSpPr>
          <p:nvPr/>
        </p:nvGrpSpPr>
        <p:grpSpPr>
          <a:xfrm>
            <a:off x="5738460" y="2398282"/>
            <a:ext cx="720000" cy="679574"/>
            <a:chOff x="8266390" y="2005978"/>
            <a:chExt cx="876572" cy="827355"/>
          </a:xfrm>
        </p:grpSpPr>
        <p:sp>
          <p:nvSpPr>
            <p:cNvPr id="71" name="Forma libre: forma 70">
              <a:extLst>
                <a:ext uri="{FF2B5EF4-FFF2-40B4-BE49-F238E27FC236}">
                  <a16:creationId xmlns:a16="http://schemas.microsoft.com/office/drawing/2014/main" id="{0161ABF2-472D-45FE-B329-B1D03A55C8EB}"/>
                </a:ext>
              </a:extLst>
            </p:cNvPr>
            <p:cNvSpPr/>
            <p:nvPr/>
          </p:nvSpPr>
          <p:spPr>
            <a:xfrm>
              <a:off x="8450105" y="2005978"/>
              <a:ext cx="509142" cy="509142"/>
            </a:xfrm>
            <a:custGeom>
              <a:avLst/>
              <a:gdLst>
                <a:gd name="connsiteX0" fmla="*/ 0 w 509142"/>
                <a:gd name="connsiteY0" fmla="*/ 254571 h 509142"/>
                <a:gd name="connsiteX1" fmla="*/ 254571 w 509142"/>
                <a:gd name="connsiteY1" fmla="*/ 0 h 509142"/>
                <a:gd name="connsiteX2" fmla="*/ 509142 w 509142"/>
                <a:gd name="connsiteY2" fmla="*/ 254571 h 509142"/>
                <a:gd name="connsiteX3" fmla="*/ 254571 w 509142"/>
                <a:gd name="connsiteY3" fmla="*/ 509142 h 509142"/>
                <a:gd name="connsiteX4" fmla="*/ 0 w 509142"/>
                <a:gd name="connsiteY4" fmla="*/ 254571 h 509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142" h="509142">
                  <a:moveTo>
                    <a:pt x="0" y="254571"/>
                  </a:moveTo>
                  <a:cubicBezTo>
                    <a:pt x="0" y="113975"/>
                    <a:pt x="113975" y="0"/>
                    <a:pt x="254571" y="0"/>
                  </a:cubicBezTo>
                  <a:cubicBezTo>
                    <a:pt x="395167" y="0"/>
                    <a:pt x="509142" y="113975"/>
                    <a:pt x="509142" y="254571"/>
                  </a:cubicBezTo>
                  <a:cubicBezTo>
                    <a:pt x="509142" y="395167"/>
                    <a:pt x="395167" y="509142"/>
                    <a:pt x="254571" y="509142"/>
                  </a:cubicBezTo>
                  <a:cubicBezTo>
                    <a:pt x="113975" y="509142"/>
                    <a:pt x="0" y="395167"/>
                    <a:pt x="0" y="254571"/>
                  </a:cubicBezTo>
                  <a:close/>
                </a:path>
              </a:pathLst>
            </a:custGeom>
            <a:noFill/>
            <a:ln w="44450">
              <a:solidFill>
                <a:srgbClr val="06A1D8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67886" tIns="89099" rIns="67886" bIns="19093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PE" sz="1000" kern="1200" dirty="0"/>
            </a:p>
          </p:txBody>
        </p:sp>
        <p:sp>
          <p:nvSpPr>
            <p:cNvPr id="72" name="Forma libre: forma 71">
              <a:extLst>
                <a:ext uri="{FF2B5EF4-FFF2-40B4-BE49-F238E27FC236}">
                  <a16:creationId xmlns:a16="http://schemas.microsoft.com/office/drawing/2014/main" id="{7BC74BE7-FF7F-46A5-9233-0F9E83E478C8}"/>
                </a:ext>
              </a:extLst>
            </p:cNvPr>
            <p:cNvSpPr/>
            <p:nvPr/>
          </p:nvSpPr>
          <p:spPr>
            <a:xfrm>
              <a:off x="8633820" y="2324191"/>
              <a:ext cx="509142" cy="509142"/>
            </a:xfrm>
            <a:custGeom>
              <a:avLst/>
              <a:gdLst>
                <a:gd name="connsiteX0" fmla="*/ 0 w 509142"/>
                <a:gd name="connsiteY0" fmla="*/ 254571 h 509142"/>
                <a:gd name="connsiteX1" fmla="*/ 254571 w 509142"/>
                <a:gd name="connsiteY1" fmla="*/ 0 h 509142"/>
                <a:gd name="connsiteX2" fmla="*/ 509142 w 509142"/>
                <a:gd name="connsiteY2" fmla="*/ 254571 h 509142"/>
                <a:gd name="connsiteX3" fmla="*/ 254571 w 509142"/>
                <a:gd name="connsiteY3" fmla="*/ 509142 h 509142"/>
                <a:gd name="connsiteX4" fmla="*/ 0 w 509142"/>
                <a:gd name="connsiteY4" fmla="*/ 254571 h 509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142" h="509142">
                  <a:moveTo>
                    <a:pt x="0" y="254571"/>
                  </a:moveTo>
                  <a:cubicBezTo>
                    <a:pt x="0" y="113975"/>
                    <a:pt x="113975" y="0"/>
                    <a:pt x="254571" y="0"/>
                  </a:cubicBezTo>
                  <a:cubicBezTo>
                    <a:pt x="395167" y="0"/>
                    <a:pt x="509142" y="113975"/>
                    <a:pt x="509142" y="254571"/>
                  </a:cubicBezTo>
                  <a:cubicBezTo>
                    <a:pt x="509142" y="395167"/>
                    <a:pt x="395167" y="509142"/>
                    <a:pt x="254571" y="509142"/>
                  </a:cubicBezTo>
                  <a:cubicBezTo>
                    <a:pt x="113975" y="509142"/>
                    <a:pt x="0" y="395167"/>
                    <a:pt x="0" y="254571"/>
                  </a:cubicBezTo>
                  <a:close/>
                </a:path>
              </a:pathLst>
            </a:custGeom>
            <a:noFill/>
            <a:ln w="44450">
              <a:solidFill>
                <a:srgbClr val="06A1D8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155713" tIns="131529" rIns="47944" bIns="97585" numCol="1" spcCol="1270" anchor="ctr" anchorCtr="0">
              <a:noAutofit/>
            </a:bodyPr>
            <a:lstStyle/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PE" sz="800" kern="1200" dirty="0"/>
            </a:p>
          </p:txBody>
        </p:sp>
        <p:sp>
          <p:nvSpPr>
            <p:cNvPr id="73" name="Forma libre: forma 72">
              <a:extLst>
                <a:ext uri="{FF2B5EF4-FFF2-40B4-BE49-F238E27FC236}">
                  <a16:creationId xmlns:a16="http://schemas.microsoft.com/office/drawing/2014/main" id="{05AECBFA-4910-400B-B78E-A555356B8221}"/>
                </a:ext>
              </a:extLst>
            </p:cNvPr>
            <p:cNvSpPr/>
            <p:nvPr/>
          </p:nvSpPr>
          <p:spPr>
            <a:xfrm>
              <a:off x="8266390" y="2324191"/>
              <a:ext cx="509142" cy="509142"/>
            </a:xfrm>
            <a:custGeom>
              <a:avLst/>
              <a:gdLst>
                <a:gd name="connsiteX0" fmla="*/ 0 w 509142"/>
                <a:gd name="connsiteY0" fmla="*/ 254571 h 509142"/>
                <a:gd name="connsiteX1" fmla="*/ 254571 w 509142"/>
                <a:gd name="connsiteY1" fmla="*/ 0 h 509142"/>
                <a:gd name="connsiteX2" fmla="*/ 509142 w 509142"/>
                <a:gd name="connsiteY2" fmla="*/ 254571 h 509142"/>
                <a:gd name="connsiteX3" fmla="*/ 254571 w 509142"/>
                <a:gd name="connsiteY3" fmla="*/ 509142 h 509142"/>
                <a:gd name="connsiteX4" fmla="*/ 0 w 509142"/>
                <a:gd name="connsiteY4" fmla="*/ 254571 h 509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142" h="509142">
                  <a:moveTo>
                    <a:pt x="0" y="254571"/>
                  </a:moveTo>
                  <a:cubicBezTo>
                    <a:pt x="0" y="113975"/>
                    <a:pt x="113975" y="0"/>
                    <a:pt x="254571" y="0"/>
                  </a:cubicBezTo>
                  <a:cubicBezTo>
                    <a:pt x="395167" y="0"/>
                    <a:pt x="509142" y="113975"/>
                    <a:pt x="509142" y="254571"/>
                  </a:cubicBezTo>
                  <a:cubicBezTo>
                    <a:pt x="509142" y="395167"/>
                    <a:pt x="395167" y="509142"/>
                    <a:pt x="254571" y="509142"/>
                  </a:cubicBezTo>
                  <a:cubicBezTo>
                    <a:pt x="113975" y="509142"/>
                    <a:pt x="0" y="395167"/>
                    <a:pt x="0" y="254571"/>
                  </a:cubicBezTo>
                  <a:close/>
                </a:path>
              </a:pathLst>
            </a:custGeom>
            <a:noFill/>
            <a:ln w="44450">
              <a:solidFill>
                <a:srgbClr val="06A1D8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7944" tIns="131529" rIns="155713" bIns="97585" numCol="1" spcCol="1270" anchor="ctr" anchorCtr="0">
              <a:noAutofit/>
            </a:bodyPr>
            <a:lstStyle/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PE" sz="800" kern="1200" dirty="0"/>
            </a:p>
          </p:txBody>
        </p:sp>
      </p:grpSp>
      <p:sp>
        <p:nvSpPr>
          <p:cNvPr id="74" name="CuadroTexto 73">
            <a:extLst>
              <a:ext uri="{FF2B5EF4-FFF2-40B4-BE49-F238E27FC236}">
                <a16:creationId xmlns:a16="http://schemas.microsoft.com/office/drawing/2014/main" id="{5AB4E809-1211-48C4-9832-B97909249674}"/>
              </a:ext>
            </a:extLst>
          </p:cNvPr>
          <p:cNvSpPr txBox="1"/>
          <p:nvPr/>
        </p:nvSpPr>
        <p:spPr>
          <a:xfrm>
            <a:off x="5011035" y="4664954"/>
            <a:ext cx="22108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Prevalencia</a:t>
            </a:r>
          </a:p>
          <a:p>
            <a:pPr algn="ctr"/>
            <a:r>
              <a:rPr lang="es-E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 Osteoporosis</a:t>
            </a:r>
          </a:p>
          <a:p>
            <a:pPr algn="ctr"/>
            <a:r>
              <a:rPr lang="es-E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 Postmenopáusicas</a:t>
            </a:r>
            <a:endParaRPr lang="es-PE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0" name="CuadroTexto 89">
            <a:extLst>
              <a:ext uri="{FF2B5EF4-FFF2-40B4-BE49-F238E27FC236}">
                <a16:creationId xmlns:a16="http://schemas.microsoft.com/office/drawing/2014/main" id="{22776276-EAFF-4623-9975-1AD04652E0C4}"/>
              </a:ext>
            </a:extLst>
          </p:cNvPr>
          <p:cNvSpPr txBox="1"/>
          <p:nvPr/>
        </p:nvSpPr>
        <p:spPr>
          <a:xfrm>
            <a:off x="4346899" y="3277501"/>
            <a:ext cx="545003" cy="7077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3999" b="1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+</a:t>
            </a:r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197B3969-80E7-4F28-A41E-915956281A8D}"/>
              </a:ext>
            </a:extLst>
          </p:cNvPr>
          <p:cNvSpPr txBox="1"/>
          <p:nvPr/>
        </p:nvSpPr>
        <p:spPr>
          <a:xfrm>
            <a:off x="7325346" y="3277501"/>
            <a:ext cx="545003" cy="7077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3999" b="1" dirty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=</a:t>
            </a:r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F9368B0D-9DCA-485A-847E-F1918FF7F955}"/>
              </a:ext>
            </a:extLst>
          </p:cNvPr>
          <p:cNvSpPr txBox="1"/>
          <p:nvPr/>
        </p:nvSpPr>
        <p:spPr>
          <a:xfrm>
            <a:off x="2587567" y="4664954"/>
            <a:ext cx="9733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Estimar</a:t>
            </a:r>
          </a:p>
          <a:p>
            <a:pPr algn="ctr"/>
            <a:endParaRPr lang="es-ES" sz="16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  <a:p>
            <a:pPr algn="ctr"/>
            <a:endParaRPr lang="es-PE" sz="16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93" name="CuadroTexto 92">
            <a:extLst>
              <a:ext uri="{FF2B5EF4-FFF2-40B4-BE49-F238E27FC236}">
                <a16:creationId xmlns:a16="http://schemas.microsoft.com/office/drawing/2014/main" id="{91BDE29C-BB29-4678-9E65-0F4E903587AF}"/>
              </a:ext>
            </a:extLst>
          </p:cNvPr>
          <p:cNvSpPr txBox="1"/>
          <p:nvPr/>
        </p:nvSpPr>
        <p:spPr>
          <a:xfrm>
            <a:off x="7947075" y="4664954"/>
            <a:ext cx="2284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Estimar </a:t>
            </a:r>
            <a:r>
              <a:rPr lang="es-E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 Prevalencia</a:t>
            </a:r>
          </a:p>
          <a:p>
            <a:pPr algn="ctr"/>
            <a:r>
              <a:rPr lang="es-E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 Osteoporosis</a:t>
            </a:r>
          </a:p>
          <a:p>
            <a:pPr algn="ctr"/>
            <a:r>
              <a:rPr lang="es-E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 Postmenopáusicas</a:t>
            </a:r>
            <a:endParaRPr lang="es-PE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5" name="Rectángulo 94">
            <a:extLst>
              <a:ext uri="{FF2B5EF4-FFF2-40B4-BE49-F238E27FC236}">
                <a16:creationId xmlns:a16="http://schemas.microsoft.com/office/drawing/2014/main" id="{C41427A4-6996-430C-9807-F155E29689AC}"/>
              </a:ext>
            </a:extLst>
          </p:cNvPr>
          <p:cNvSpPr/>
          <p:nvPr/>
        </p:nvSpPr>
        <p:spPr>
          <a:xfrm>
            <a:off x="2245629" y="2744583"/>
            <a:ext cx="1769317" cy="1769317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b="1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  <a:p>
            <a:pPr algn="ctr"/>
            <a:r>
              <a:rPr lang="es-ES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Verbo en infinitivo</a:t>
            </a:r>
            <a:endParaRPr lang="es-PE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94" name="Oval 18">
            <a:extLst>
              <a:ext uri="{FF2B5EF4-FFF2-40B4-BE49-F238E27FC236}">
                <a16:creationId xmlns:a16="http://schemas.microsoft.com/office/drawing/2014/main" id="{A9DE1ED5-233C-49BF-A8B5-F334662C0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6321" y="2208248"/>
            <a:ext cx="1080000" cy="1080000"/>
          </a:xfrm>
          <a:prstGeom prst="ellipse">
            <a:avLst/>
          </a:prstGeom>
          <a:solidFill>
            <a:srgbClr val="FFFFFF"/>
          </a:solidFill>
          <a:ln w="254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53" tIns="182877" rIns="0" bIns="0" rtlCol="0" anchor="ctr"/>
          <a:lstStyle/>
          <a:p>
            <a:pPr algn="ctr"/>
            <a:endParaRPr lang="en-US" sz="2199" dirty="0">
              <a:solidFill>
                <a:schemeClr val="bg1"/>
              </a:solidFill>
            </a:endParaRPr>
          </a:p>
        </p:txBody>
      </p:sp>
      <p:pic>
        <p:nvPicPr>
          <p:cNvPr id="4" name="Gráfico 3" descr="Compartir">
            <a:extLst>
              <a:ext uri="{FF2B5EF4-FFF2-40B4-BE49-F238E27FC236}">
                <a16:creationId xmlns:a16="http://schemas.microsoft.com/office/drawing/2014/main" id="{90AEC37B-2F00-4C61-85AA-E82803472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36321" y="2388248"/>
            <a:ext cx="720000" cy="720000"/>
          </a:xfrm>
          <a:prstGeom prst="rect">
            <a:avLst/>
          </a:prstGeom>
        </p:spPr>
      </p:pic>
      <p:sp>
        <p:nvSpPr>
          <p:cNvPr id="3" name="Marco 2">
            <a:extLst>
              <a:ext uri="{FF2B5EF4-FFF2-40B4-BE49-F238E27FC236}">
                <a16:creationId xmlns:a16="http://schemas.microsoft.com/office/drawing/2014/main" id="{AF991FDF-F520-857E-0A5F-4FB9A310C1CE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7D5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48845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cadillo: rectángulo con esquinas redondeadas 2">
            <a:extLst>
              <a:ext uri="{FF2B5EF4-FFF2-40B4-BE49-F238E27FC236}">
                <a16:creationId xmlns:a16="http://schemas.microsoft.com/office/drawing/2014/main" id="{9464B800-6CBD-42E6-8536-85EAF1F98236}"/>
              </a:ext>
            </a:extLst>
          </p:cNvPr>
          <p:cNvSpPr/>
          <p:nvPr/>
        </p:nvSpPr>
        <p:spPr>
          <a:xfrm>
            <a:off x="8594033" y="4492702"/>
            <a:ext cx="2539023" cy="1582009"/>
          </a:xfrm>
          <a:prstGeom prst="wedgeRoundRectCallout">
            <a:avLst>
              <a:gd name="adj1" fmla="val -57189"/>
              <a:gd name="adj2" fmla="val 21385"/>
              <a:gd name="adj3" fmla="val 16667"/>
            </a:avLst>
          </a:prstGeom>
          <a:solidFill>
            <a:srgbClr val="8BBC00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22" name="22 CuadroTexto"/>
          <p:cNvSpPr txBox="1">
            <a:spLocks noChangeArrowheads="1"/>
          </p:cNvSpPr>
          <p:nvPr/>
        </p:nvSpPr>
        <p:spPr bwMode="auto">
          <a:xfrm>
            <a:off x="9078822" y="4621987"/>
            <a:ext cx="180042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000" b="1" dirty="0">
                <a:solidFill>
                  <a:schemeClr val="bg1"/>
                </a:solidFill>
                <a:latin typeface="Calibri cuerpo"/>
                <a:ea typeface="Open Sans bold" panose="020B0806030504020204" pitchFamily="34" charset="0"/>
                <a:cs typeface="Open Sans bold" panose="020B0806030504020204" pitchFamily="34" charset="0"/>
              </a:rPr>
              <a:t>4. - Determinar</a:t>
            </a:r>
          </a:p>
          <a:p>
            <a:pPr eaLnBrk="1" hangingPunct="1">
              <a:defRPr/>
            </a:pPr>
            <a:r>
              <a:rPr lang="es-ES" sz="2000" b="1" dirty="0">
                <a:solidFill>
                  <a:schemeClr val="bg1"/>
                </a:solidFill>
                <a:latin typeface="Calibri cuerpo"/>
                <a:ea typeface="Open Sans bold" panose="020B0806030504020204" pitchFamily="34" charset="0"/>
                <a:cs typeface="Open Sans bold" panose="020B0806030504020204" pitchFamily="34" charset="0"/>
              </a:rPr>
              <a:t>3. - Interpretar</a:t>
            </a:r>
          </a:p>
          <a:p>
            <a:pPr eaLnBrk="1" hangingPunct="1">
              <a:defRPr/>
            </a:pPr>
            <a:r>
              <a:rPr lang="es-ES" sz="2000" b="1" dirty="0">
                <a:solidFill>
                  <a:schemeClr val="bg1"/>
                </a:solidFill>
                <a:latin typeface="Calibri cuerpo"/>
                <a:ea typeface="Open Sans bold" panose="020B0806030504020204" pitchFamily="34" charset="0"/>
                <a:cs typeface="Open Sans bold" panose="020B0806030504020204" pitchFamily="34" charset="0"/>
              </a:rPr>
              <a:t>2. - Definir</a:t>
            </a:r>
          </a:p>
          <a:p>
            <a:pPr eaLnBrk="1" hangingPunct="1">
              <a:defRPr/>
            </a:pPr>
            <a:r>
              <a:rPr lang="es-ES" sz="2000" b="1" dirty="0">
                <a:solidFill>
                  <a:schemeClr val="bg1"/>
                </a:solidFill>
                <a:latin typeface="Calibri cuerpo"/>
                <a:ea typeface="Open Sans bold" panose="020B0806030504020204" pitchFamily="34" charset="0"/>
                <a:cs typeface="Open Sans bold" panose="020B0806030504020204" pitchFamily="34" charset="0"/>
              </a:rPr>
              <a:t>1. - Identificar</a:t>
            </a:r>
          </a:p>
        </p:txBody>
      </p:sp>
      <p:grpSp>
        <p:nvGrpSpPr>
          <p:cNvPr id="25" name="40 Grupo"/>
          <p:cNvGrpSpPr>
            <a:grpSpLocks/>
          </p:cNvGrpSpPr>
          <p:nvPr/>
        </p:nvGrpSpPr>
        <p:grpSpPr bwMode="auto">
          <a:xfrm>
            <a:off x="5329220" y="1344930"/>
            <a:ext cx="1522771" cy="1622610"/>
            <a:chOff x="1578721" y="0"/>
            <a:chExt cx="533319" cy="58115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6" name="28 Trapecio"/>
            <p:cNvSpPr/>
            <p:nvPr/>
          </p:nvSpPr>
          <p:spPr>
            <a:xfrm>
              <a:off x="1584030" y="0"/>
              <a:ext cx="528010" cy="580571"/>
            </a:xfrm>
            <a:prstGeom prst="trapezoid">
              <a:avLst>
                <a:gd name="adj" fmla="val 50000"/>
              </a:avLst>
            </a:prstGeom>
            <a:solidFill>
              <a:srgbClr val="8497B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Trapecio 4"/>
            <p:cNvSpPr/>
            <p:nvPr/>
          </p:nvSpPr>
          <p:spPr>
            <a:xfrm>
              <a:off x="1578721" y="364358"/>
              <a:ext cx="528010" cy="2168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714" b="1" dirty="0">
                  <a:cs typeface="Arial" pitchFamily="34" charset="0"/>
                </a:rPr>
                <a:t>Aplicativo</a:t>
              </a:r>
            </a:p>
          </p:txBody>
        </p:sp>
      </p:grpSp>
      <p:grpSp>
        <p:nvGrpSpPr>
          <p:cNvPr id="28" name="46 Grupo"/>
          <p:cNvGrpSpPr>
            <a:grpSpLocks/>
          </p:cNvGrpSpPr>
          <p:nvPr/>
        </p:nvGrpSpPr>
        <p:grpSpPr bwMode="auto">
          <a:xfrm>
            <a:off x="5056918" y="2961317"/>
            <a:ext cx="2085719" cy="632884"/>
            <a:chOff x="1056020" y="1152427"/>
            <a:chExt cx="1584030" cy="58928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31 Trapecio"/>
            <p:cNvSpPr/>
            <p:nvPr/>
          </p:nvSpPr>
          <p:spPr>
            <a:xfrm>
              <a:off x="1056020" y="1161142"/>
              <a:ext cx="1584030" cy="580571"/>
            </a:xfrm>
            <a:prstGeom prst="trapezoid">
              <a:avLst>
                <a:gd name="adj" fmla="val 45473"/>
              </a:avLst>
            </a:prstGeom>
            <a:solidFill>
              <a:srgbClr val="8497B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Trapecio 4"/>
            <p:cNvSpPr/>
            <p:nvPr/>
          </p:nvSpPr>
          <p:spPr>
            <a:xfrm>
              <a:off x="1332569" y="1152427"/>
              <a:ext cx="1028508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857" b="1" dirty="0">
                  <a:cs typeface="Arial" pitchFamily="34" charset="0"/>
                </a:rPr>
                <a:t>Predictivo</a:t>
              </a:r>
            </a:p>
          </p:txBody>
        </p:sp>
      </p:grpSp>
      <p:grpSp>
        <p:nvGrpSpPr>
          <p:cNvPr id="31" name="49 Grupo"/>
          <p:cNvGrpSpPr>
            <a:grpSpLocks/>
          </p:cNvGrpSpPr>
          <p:nvPr/>
        </p:nvGrpSpPr>
        <p:grpSpPr bwMode="auto">
          <a:xfrm>
            <a:off x="4775797" y="3587077"/>
            <a:ext cx="2647958" cy="658446"/>
            <a:chOff x="792015" y="1741713"/>
            <a:chExt cx="2112041" cy="61476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2" name="34 Trapecio"/>
            <p:cNvSpPr/>
            <p:nvPr/>
          </p:nvSpPr>
          <p:spPr>
            <a:xfrm>
              <a:off x="792015" y="1741713"/>
              <a:ext cx="2112041" cy="580571"/>
            </a:xfrm>
            <a:prstGeom prst="trapezoid">
              <a:avLst>
                <a:gd name="adj" fmla="val 45473"/>
              </a:avLst>
            </a:prstGeom>
            <a:solidFill>
              <a:srgbClr val="8497B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Trapecio 4"/>
            <p:cNvSpPr/>
            <p:nvPr/>
          </p:nvSpPr>
          <p:spPr>
            <a:xfrm>
              <a:off x="1160471" y="1775911"/>
              <a:ext cx="1372588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999" b="1" dirty="0">
                  <a:cs typeface="Arial" pitchFamily="34" charset="0"/>
                </a:rPr>
                <a:t>Explicativo</a:t>
              </a:r>
            </a:p>
          </p:txBody>
        </p:sp>
      </p:grpSp>
      <p:grpSp>
        <p:nvGrpSpPr>
          <p:cNvPr id="34" name="52 Grupo"/>
          <p:cNvGrpSpPr>
            <a:grpSpLocks/>
          </p:cNvGrpSpPr>
          <p:nvPr/>
        </p:nvGrpSpPr>
        <p:grpSpPr bwMode="auto">
          <a:xfrm>
            <a:off x="4486275" y="4199489"/>
            <a:ext cx="3227668" cy="637397"/>
            <a:chOff x="528010" y="2307743"/>
            <a:chExt cx="2640051" cy="59511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5" name="37 Trapecio"/>
            <p:cNvSpPr/>
            <p:nvPr/>
          </p:nvSpPr>
          <p:spPr>
            <a:xfrm>
              <a:off x="528010" y="2322286"/>
              <a:ext cx="2640051" cy="580571"/>
            </a:xfrm>
            <a:prstGeom prst="trapezoid">
              <a:avLst>
                <a:gd name="adj" fmla="val 45473"/>
              </a:avLst>
            </a:prstGeom>
            <a:solidFill>
              <a:srgbClr val="8497B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Trapecio 4"/>
            <p:cNvSpPr/>
            <p:nvPr/>
          </p:nvSpPr>
          <p:spPr>
            <a:xfrm>
              <a:off x="976837" y="2307743"/>
              <a:ext cx="1716112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142" b="1" dirty="0">
                  <a:cs typeface="Arial" pitchFamily="34" charset="0"/>
                </a:rPr>
                <a:t>Relacional</a:t>
              </a:r>
            </a:p>
          </p:txBody>
        </p:sp>
      </p:grpSp>
      <p:grpSp>
        <p:nvGrpSpPr>
          <p:cNvPr id="37" name="55 Grupo"/>
          <p:cNvGrpSpPr>
            <a:grpSpLocks/>
          </p:cNvGrpSpPr>
          <p:nvPr/>
        </p:nvGrpSpPr>
        <p:grpSpPr bwMode="auto">
          <a:xfrm>
            <a:off x="4213102" y="4829431"/>
            <a:ext cx="3781961" cy="644634"/>
            <a:chOff x="264005" y="2902857"/>
            <a:chExt cx="3168061" cy="6018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8" name="40 Trapecio"/>
            <p:cNvSpPr/>
            <p:nvPr/>
          </p:nvSpPr>
          <p:spPr>
            <a:xfrm>
              <a:off x="264005" y="2902857"/>
              <a:ext cx="3168061" cy="580571"/>
            </a:xfrm>
            <a:prstGeom prst="trapezoid">
              <a:avLst>
                <a:gd name="adj" fmla="val 45473"/>
              </a:avLst>
            </a:prstGeom>
            <a:solidFill>
              <a:srgbClr val="8497B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Trapecio 4"/>
            <p:cNvSpPr/>
            <p:nvPr/>
          </p:nvSpPr>
          <p:spPr>
            <a:xfrm>
              <a:off x="800301" y="2924161"/>
              <a:ext cx="2060192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285" b="1" dirty="0">
                  <a:cs typeface="Arial" pitchFamily="34" charset="0"/>
                </a:rPr>
                <a:t>Descriptivo</a:t>
              </a:r>
            </a:p>
          </p:txBody>
        </p:sp>
      </p:grpSp>
      <p:grpSp>
        <p:nvGrpSpPr>
          <p:cNvPr id="40" name="58 Grupo"/>
          <p:cNvGrpSpPr>
            <a:grpSpLocks/>
          </p:cNvGrpSpPr>
          <p:nvPr/>
        </p:nvGrpSpPr>
        <p:grpSpPr bwMode="auto">
          <a:xfrm>
            <a:off x="3924300" y="5452891"/>
            <a:ext cx="4351881" cy="621820"/>
            <a:chOff x="0" y="3483428"/>
            <a:chExt cx="3696072" cy="580571"/>
          </a:xfrm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1" name="43 Trapecio"/>
            <p:cNvSpPr/>
            <p:nvPr/>
          </p:nvSpPr>
          <p:spPr>
            <a:xfrm>
              <a:off x="0" y="3483428"/>
              <a:ext cx="3696072" cy="580571"/>
            </a:xfrm>
            <a:prstGeom prst="trapezoid">
              <a:avLst>
                <a:gd name="adj" fmla="val 45473"/>
              </a:avLst>
            </a:prstGeom>
            <a:solidFill>
              <a:srgbClr val="8BBC00"/>
            </a:solidFill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Trapecio 4"/>
            <p:cNvSpPr/>
            <p:nvPr/>
          </p:nvSpPr>
          <p:spPr>
            <a:xfrm>
              <a:off x="637087" y="3483428"/>
              <a:ext cx="2403717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428" b="1" dirty="0">
                  <a:cs typeface="Arial" pitchFamily="34" charset="0"/>
                </a:rPr>
                <a:t>Exploratorio</a:t>
              </a:r>
            </a:p>
          </p:txBody>
        </p:sp>
      </p:grpSp>
      <p:sp>
        <p:nvSpPr>
          <p:cNvPr id="43" name="CuadroTexto 1"/>
          <p:cNvSpPr txBox="1">
            <a:spLocks noChangeArrowheads="1"/>
          </p:cNvSpPr>
          <p:nvPr/>
        </p:nvSpPr>
        <p:spPr bwMode="auto">
          <a:xfrm>
            <a:off x="3244561" y="445552"/>
            <a:ext cx="57294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sz="2400" b="1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OBJETIVOS DE NIVEL EXPLORATORIO</a:t>
            </a:r>
          </a:p>
        </p:txBody>
      </p:sp>
      <p:sp>
        <p:nvSpPr>
          <p:cNvPr id="44" name="Flecha derecha 43"/>
          <p:cNvSpPr/>
          <p:nvPr/>
        </p:nvSpPr>
        <p:spPr>
          <a:xfrm rot="17659922">
            <a:off x="1273751" y="3238759"/>
            <a:ext cx="5616575" cy="969962"/>
          </a:xfrm>
          <a:prstGeom prst="rightArrow">
            <a:avLst/>
          </a:prstGeom>
          <a:solidFill>
            <a:srgbClr val="849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/>
              <a:t>Línea de investigación</a:t>
            </a:r>
          </a:p>
        </p:txBody>
      </p:sp>
      <p:sp>
        <p:nvSpPr>
          <p:cNvPr id="49" name="Flecha derecha 48"/>
          <p:cNvSpPr/>
          <p:nvPr/>
        </p:nvSpPr>
        <p:spPr>
          <a:xfrm rot="16200000">
            <a:off x="8373417" y="5125241"/>
            <a:ext cx="1011069" cy="316929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200" dirty="0">
              <a:solidFill>
                <a:srgbClr val="FF0000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10F53A0E-7139-AE8C-1580-DF544F78F24F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8BB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41290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Bocadillo: rectángulo con esquinas redondeadas 65">
            <a:extLst>
              <a:ext uri="{FF2B5EF4-FFF2-40B4-BE49-F238E27FC236}">
                <a16:creationId xmlns:a16="http://schemas.microsoft.com/office/drawing/2014/main" id="{02C4F1CE-2E99-4A26-A329-3D19CACB769E}"/>
              </a:ext>
            </a:extLst>
          </p:cNvPr>
          <p:cNvSpPr/>
          <p:nvPr/>
        </p:nvSpPr>
        <p:spPr>
          <a:xfrm>
            <a:off x="8390072" y="3870060"/>
            <a:ext cx="2539023" cy="1582009"/>
          </a:xfrm>
          <a:prstGeom prst="wedgeRoundRectCallout">
            <a:avLst>
              <a:gd name="adj1" fmla="val -57189"/>
              <a:gd name="adj2" fmla="val 21385"/>
              <a:gd name="adj3" fmla="val 16667"/>
            </a:avLst>
          </a:prstGeom>
          <a:solidFill>
            <a:srgbClr val="FF9C0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22" name="22 CuadroTexto"/>
          <p:cNvSpPr txBox="1">
            <a:spLocks noChangeArrowheads="1"/>
          </p:cNvSpPr>
          <p:nvPr/>
        </p:nvSpPr>
        <p:spPr bwMode="auto">
          <a:xfrm>
            <a:off x="8867300" y="4107066"/>
            <a:ext cx="205857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200" b="1" dirty="0">
                <a:solidFill>
                  <a:schemeClr val="bg1"/>
                </a:solidFill>
                <a:latin typeface="Calibri cuerpo"/>
                <a:ea typeface="Open Sans" panose="020B0606030504020204" pitchFamily="34" charset="0"/>
                <a:cs typeface="Open Sans" panose="020B0606030504020204" pitchFamily="34" charset="0"/>
              </a:rPr>
              <a:t>3. - Verificar</a:t>
            </a:r>
          </a:p>
          <a:p>
            <a:pPr eaLnBrk="1" hangingPunct="1">
              <a:defRPr/>
            </a:pPr>
            <a:r>
              <a:rPr lang="es-ES" sz="2200" b="1" dirty="0">
                <a:solidFill>
                  <a:schemeClr val="bg1"/>
                </a:solidFill>
                <a:latin typeface="Calibri cuerpo"/>
                <a:ea typeface="Open Sans" panose="020B0606030504020204" pitchFamily="34" charset="0"/>
                <a:cs typeface="Open Sans" panose="020B0606030504020204" pitchFamily="34" charset="0"/>
              </a:rPr>
              <a:t>2. - Estimar</a:t>
            </a:r>
          </a:p>
          <a:p>
            <a:pPr eaLnBrk="1" hangingPunct="1">
              <a:defRPr/>
            </a:pPr>
            <a:r>
              <a:rPr lang="es-ES" sz="2200" b="1" dirty="0">
                <a:solidFill>
                  <a:schemeClr val="bg1"/>
                </a:solidFill>
                <a:latin typeface="Calibri cuerpo"/>
                <a:ea typeface="Open Sans" panose="020B0606030504020204" pitchFamily="34" charset="0"/>
                <a:cs typeface="Open Sans" panose="020B0606030504020204" pitchFamily="34" charset="0"/>
              </a:rPr>
              <a:t>1. - Caracterizar</a:t>
            </a:r>
          </a:p>
        </p:txBody>
      </p:sp>
      <p:grpSp>
        <p:nvGrpSpPr>
          <p:cNvPr id="25" name="40 Grupo"/>
          <p:cNvGrpSpPr>
            <a:grpSpLocks/>
          </p:cNvGrpSpPr>
          <p:nvPr/>
        </p:nvGrpSpPr>
        <p:grpSpPr bwMode="auto">
          <a:xfrm>
            <a:off x="5329220" y="1344930"/>
            <a:ext cx="1522771" cy="1622610"/>
            <a:chOff x="1578721" y="0"/>
            <a:chExt cx="533319" cy="58115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6" name="28 Trapecio"/>
            <p:cNvSpPr/>
            <p:nvPr/>
          </p:nvSpPr>
          <p:spPr>
            <a:xfrm>
              <a:off x="1584030" y="0"/>
              <a:ext cx="528010" cy="580571"/>
            </a:xfrm>
            <a:prstGeom prst="trapezoid">
              <a:avLst>
                <a:gd name="adj" fmla="val 50000"/>
              </a:avLst>
            </a:prstGeom>
            <a:solidFill>
              <a:srgbClr val="8497B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Trapecio 4"/>
            <p:cNvSpPr/>
            <p:nvPr/>
          </p:nvSpPr>
          <p:spPr>
            <a:xfrm>
              <a:off x="1578721" y="364358"/>
              <a:ext cx="528010" cy="2168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714" b="1" dirty="0">
                  <a:cs typeface="Arial" pitchFamily="34" charset="0"/>
                </a:rPr>
                <a:t>Aplicativo</a:t>
              </a:r>
            </a:p>
          </p:txBody>
        </p:sp>
      </p:grpSp>
      <p:grpSp>
        <p:nvGrpSpPr>
          <p:cNvPr id="28" name="46 Grupo"/>
          <p:cNvGrpSpPr>
            <a:grpSpLocks/>
          </p:cNvGrpSpPr>
          <p:nvPr/>
        </p:nvGrpSpPr>
        <p:grpSpPr bwMode="auto">
          <a:xfrm>
            <a:off x="5056918" y="2961317"/>
            <a:ext cx="2085719" cy="632884"/>
            <a:chOff x="1056020" y="1152427"/>
            <a:chExt cx="1584030" cy="58928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31 Trapecio"/>
            <p:cNvSpPr/>
            <p:nvPr/>
          </p:nvSpPr>
          <p:spPr>
            <a:xfrm>
              <a:off x="1056020" y="1161142"/>
              <a:ext cx="1584030" cy="580571"/>
            </a:xfrm>
            <a:prstGeom prst="trapezoid">
              <a:avLst>
                <a:gd name="adj" fmla="val 45473"/>
              </a:avLst>
            </a:prstGeom>
            <a:solidFill>
              <a:srgbClr val="8497B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Trapecio 4"/>
            <p:cNvSpPr/>
            <p:nvPr/>
          </p:nvSpPr>
          <p:spPr>
            <a:xfrm>
              <a:off x="1332569" y="1152427"/>
              <a:ext cx="1028508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857" b="1" dirty="0">
                  <a:cs typeface="Arial" pitchFamily="34" charset="0"/>
                </a:rPr>
                <a:t>Predictivo</a:t>
              </a:r>
            </a:p>
          </p:txBody>
        </p:sp>
      </p:grpSp>
      <p:grpSp>
        <p:nvGrpSpPr>
          <p:cNvPr id="31" name="49 Grupo"/>
          <p:cNvGrpSpPr>
            <a:grpSpLocks/>
          </p:cNvGrpSpPr>
          <p:nvPr/>
        </p:nvGrpSpPr>
        <p:grpSpPr bwMode="auto">
          <a:xfrm>
            <a:off x="4775797" y="3587077"/>
            <a:ext cx="2647958" cy="658446"/>
            <a:chOff x="792015" y="1741713"/>
            <a:chExt cx="2112041" cy="61476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2" name="34 Trapecio"/>
            <p:cNvSpPr/>
            <p:nvPr/>
          </p:nvSpPr>
          <p:spPr>
            <a:xfrm>
              <a:off x="792015" y="1741713"/>
              <a:ext cx="2112041" cy="580571"/>
            </a:xfrm>
            <a:prstGeom prst="trapezoid">
              <a:avLst>
                <a:gd name="adj" fmla="val 45473"/>
              </a:avLst>
            </a:prstGeom>
            <a:solidFill>
              <a:srgbClr val="8497B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Trapecio 4"/>
            <p:cNvSpPr/>
            <p:nvPr/>
          </p:nvSpPr>
          <p:spPr>
            <a:xfrm>
              <a:off x="1160471" y="1775911"/>
              <a:ext cx="1372588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999" b="1" dirty="0">
                  <a:cs typeface="Arial" pitchFamily="34" charset="0"/>
                </a:rPr>
                <a:t>Explicativo</a:t>
              </a:r>
            </a:p>
          </p:txBody>
        </p:sp>
      </p:grpSp>
      <p:grpSp>
        <p:nvGrpSpPr>
          <p:cNvPr id="34" name="52 Grupo"/>
          <p:cNvGrpSpPr>
            <a:grpSpLocks/>
          </p:cNvGrpSpPr>
          <p:nvPr/>
        </p:nvGrpSpPr>
        <p:grpSpPr bwMode="auto">
          <a:xfrm>
            <a:off x="4486275" y="4199489"/>
            <a:ext cx="3227668" cy="637397"/>
            <a:chOff x="528010" y="2307743"/>
            <a:chExt cx="2640051" cy="59511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5" name="37 Trapecio"/>
            <p:cNvSpPr/>
            <p:nvPr/>
          </p:nvSpPr>
          <p:spPr>
            <a:xfrm>
              <a:off x="528010" y="2322286"/>
              <a:ext cx="2640051" cy="580571"/>
            </a:xfrm>
            <a:prstGeom prst="trapezoid">
              <a:avLst>
                <a:gd name="adj" fmla="val 45473"/>
              </a:avLst>
            </a:prstGeom>
            <a:solidFill>
              <a:srgbClr val="8497B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Trapecio 4"/>
            <p:cNvSpPr/>
            <p:nvPr/>
          </p:nvSpPr>
          <p:spPr>
            <a:xfrm>
              <a:off x="976837" y="2307743"/>
              <a:ext cx="1716112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142" b="1" dirty="0">
                  <a:cs typeface="Arial" pitchFamily="34" charset="0"/>
                </a:rPr>
                <a:t>Relacional</a:t>
              </a:r>
            </a:p>
          </p:txBody>
        </p:sp>
      </p:grpSp>
      <p:grpSp>
        <p:nvGrpSpPr>
          <p:cNvPr id="37" name="55 Grupo"/>
          <p:cNvGrpSpPr>
            <a:grpSpLocks/>
          </p:cNvGrpSpPr>
          <p:nvPr/>
        </p:nvGrpSpPr>
        <p:grpSpPr bwMode="auto">
          <a:xfrm>
            <a:off x="4213102" y="4829431"/>
            <a:ext cx="3781961" cy="644634"/>
            <a:chOff x="264005" y="2902857"/>
            <a:chExt cx="3168061" cy="6018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8" name="40 Trapecio"/>
            <p:cNvSpPr/>
            <p:nvPr/>
          </p:nvSpPr>
          <p:spPr>
            <a:xfrm>
              <a:off x="264005" y="2902857"/>
              <a:ext cx="3168061" cy="580571"/>
            </a:xfrm>
            <a:prstGeom prst="trapezoid">
              <a:avLst>
                <a:gd name="adj" fmla="val 45473"/>
              </a:avLst>
            </a:prstGeom>
            <a:solidFill>
              <a:srgbClr val="FF9C0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Trapecio 4"/>
            <p:cNvSpPr/>
            <p:nvPr/>
          </p:nvSpPr>
          <p:spPr>
            <a:xfrm>
              <a:off x="800301" y="2924161"/>
              <a:ext cx="2060192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285" b="1" dirty="0">
                  <a:cs typeface="Arial" pitchFamily="34" charset="0"/>
                </a:rPr>
                <a:t>Descriptivo</a:t>
              </a:r>
            </a:p>
          </p:txBody>
        </p:sp>
      </p:grpSp>
      <p:grpSp>
        <p:nvGrpSpPr>
          <p:cNvPr id="40" name="58 Grupo"/>
          <p:cNvGrpSpPr>
            <a:grpSpLocks/>
          </p:cNvGrpSpPr>
          <p:nvPr/>
        </p:nvGrpSpPr>
        <p:grpSpPr bwMode="auto">
          <a:xfrm>
            <a:off x="3924300" y="5452891"/>
            <a:ext cx="4351881" cy="621820"/>
            <a:chOff x="0" y="3483428"/>
            <a:chExt cx="3696072" cy="580571"/>
          </a:xfrm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1" name="43 Trapecio"/>
            <p:cNvSpPr/>
            <p:nvPr/>
          </p:nvSpPr>
          <p:spPr>
            <a:xfrm>
              <a:off x="0" y="3483428"/>
              <a:ext cx="3696072" cy="580571"/>
            </a:xfrm>
            <a:prstGeom prst="trapezoid">
              <a:avLst>
                <a:gd name="adj" fmla="val 45473"/>
              </a:avLst>
            </a:prstGeom>
            <a:solidFill>
              <a:srgbClr val="8497B0"/>
            </a:solidFill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Trapecio 4"/>
            <p:cNvSpPr/>
            <p:nvPr/>
          </p:nvSpPr>
          <p:spPr>
            <a:xfrm>
              <a:off x="637087" y="3483428"/>
              <a:ext cx="2403717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428" b="1" dirty="0">
                  <a:cs typeface="Arial" pitchFamily="34" charset="0"/>
                </a:rPr>
                <a:t>Exploratorio</a:t>
              </a:r>
            </a:p>
          </p:txBody>
        </p:sp>
      </p:grpSp>
      <p:sp>
        <p:nvSpPr>
          <p:cNvPr id="43" name="CuadroTexto 1"/>
          <p:cNvSpPr txBox="1">
            <a:spLocks noChangeArrowheads="1"/>
          </p:cNvSpPr>
          <p:nvPr/>
        </p:nvSpPr>
        <p:spPr bwMode="auto">
          <a:xfrm>
            <a:off x="3438526" y="445552"/>
            <a:ext cx="53415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sz="2400" b="1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OBJETIVOS DE NIVEL DESCRIPTIVO</a:t>
            </a:r>
          </a:p>
        </p:txBody>
      </p:sp>
      <p:sp>
        <p:nvSpPr>
          <p:cNvPr id="44" name="Flecha derecha 43"/>
          <p:cNvSpPr/>
          <p:nvPr/>
        </p:nvSpPr>
        <p:spPr>
          <a:xfrm rot="17659922">
            <a:off x="1273751" y="3238759"/>
            <a:ext cx="5616575" cy="969962"/>
          </a:xfrm>
          <a:prstGeom prst="rightArrow">
            <a:avLst/>
          </a:prstGeom>
          <a:solidFill>
            <a:srgbClr val="FF9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/>
              <a:t>Línea de investigación</a:t>
            </a:r>
          </a:p>
        </p:txBody>
      </p:sp>
      <p:sp>
        <p:nvSpPr>
          <p:cNvPr id="49" name="Flecha derecha 48"/>
          <p:cNvSpPr/>
          <p:nvPr/>
        </p:nvSpPr>
        <p:spPr>
          <a:xfrm rot="16200000">
            <a:off x="8184733" y="4502600"/>
            <a:ext cx="1011069" cy="316929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8D8A2A72-A5C6-B0AF-FF91-B786A06107CD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FF9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78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ángulo 25">
            <a:extLst>
              <a:ext uri="{FF2B5EF4-FFF2-40B4-BE49-F238E27FC236}">
                <a16:creationId xmlns:a16="http://schemas.microsoft.com/office/drawing/2014/main" id="{C88EA80C-852C-45F3-8D06-41932A7466B8}"/>
              </a:ext>
            </a:extLst>
          </p:cNvPr>
          <p:cNvSpPr/>
          <p:nvPr/>
        </p:nvSpPr>
        <p:spPr>
          <a:xfrm>
            <a:off x="4684415" y="712529"/>
            <a:ext cx="2823209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2000" dirty="0">
                <a:solidFill>
                  <a:srgbClr val="566579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EL IKIGAI CIENTÍFICO</a:t>
            </a:r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ADE08264-DAFD-4947-8C77-E5CBF7DC1398}"/>
              </a:ext>
            </a:extLst>
          </p:cNvPr>
          <p:cNvSpPr/>
          <p:nvPr/>
        </p:nvSpPr>
        <p:spPr>
          <a:xfrm>
            <a:off x="4496991" y="1276051"/>
            <a:ext cx="3219612" cy="3219612"/>
          </a:xfrm>
          <a:custGeom>
            <a:avLst/>
            <a:gdLst>
              <a:gd name="connsiteX0" fmla="*/ 0 w 3219612"/>
              <a:gd name="connsiteY0" fmla="*/ 1609806 h 3219612"/>
              <a:gd name="connsiteX1" fmla="*/ 1609806 w 3219612"/>
              <a:gd name="connsiteY1" fmla="*/ 0 h 3219612"/>
              <a:gd name="connsiteX2" fmla="*/ 3219612 w 3219612"/>
              <a:gd name="connsiteY2" fmla="*/ 1609806 h 3219612"/>
              <a:gd name="connsiteX3" fmla="*/ 1609806 w 3219612"/>
              <a:gd name="connsiteY3" fmla="*/ 3219612 h 3219612"/>
              <a:gd name="connsiteX4" fmla="*/ 0 w 3219612"/>
              <a:gd name="connsiteY4" fmla="*/ 1609806 h 3219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9612" h="3219612">
                <a:moveTo>
                  <a:pt x="0" y="1609806"/>
                </a:moveTo>
                <a:cubicBezTo>
                  <a:pt x="0" y="720735"/>
                  <a:pt x="720735" y="0"/>
                  <a:pt x="1609806" y="0"/>
                </a:cubicBezTo>
                <a:cubicBezTo>
                  <a:pt x="2498877" y="0"/>
                  <a:pt x="3219612" y="720735"/>
                  <a:pt x="3219612" y="1609806"/>
                </a:cubicBezTo>
                <a:cubicBezTo>
                  <a:pt x="3219612" y="2498877"/>
                  <a:pt x="2498877" y="3219612"/>
                  <a:pt x="1609806" y="3219612"/>
                </a:cubicBezTo>
                <a:cubicBezTo>
                  <a:pt x="720735" y="3219612"/>
                  <a:pt x="0" y="2498877"/>
                  <a:pt x="0" y="1609806"/>
                </a:cubicBezTo>
                <a:close/>
              </a:path>
            </a:pathLst>
          </a:custGeom>
          <a:solidFill>
            <a:srgbClr val="566579">
              <a:alpha val="50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371494" tIns="433409" rIns="371493" bIns="1764596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PE" sz="1200" kern="1200" dirty="0">
              <a:solidFill>
                <a:srgbClr val="2C3E01"/>
              </a:solidFill>
            </a:endParaRPr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D31695BD-8603-4AF3-870B-06EAE6006021}"/>
              </a:ext>
            </a:extLst>
          </p:cNvPr>
          <p:cNvSpPr/>
          <p:nvPr/>
        </p:nvSpPr>
        <p:spPr>
          <a:xfrm>
            <a:off x="5392318" y="2172573"/>
            <a:ext cx="3219612" cy="3219612"/>
          </a:xfrm>
          <a:custGeom>
            <a:avLst/>
            <a:gdLst>
              <a:gd name="connsiteX0" fmla="*/ 0 w 3219612"/>
              <a:gd name="connsiteY0" fmla="*/ 1609806 h 3219612"/>
              <a:gd name="connsiteX1" fmla="*/ 1609806 w 3219612"/>
              <a:gd name="connsiteY1" fmla="*/ 0 h 3219612"/>
              <a:gd name="connsiteX2" fmla="*/ 3219612 w 3219612"/>
              <a:gd name="connsiteY2" fmla="*/ 1609806 h 3219612"/>
              <a:gd name="connsiteX3" fmla="*/ 1609806 w 3219612"/>
              <a:gd name="connsiteY3" fmla="*/ 3219612 h 3219612"/>
              <a:gd name="connsiteX4" fmla="*/ 0 w 3219612"/>
              <a:gd name="connsiteY4" fmla="*/ 1609806 h 3219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9612" h="3219612">
                <a:moveTo>
                  <a:pt x="0" y="1609806"/>
                </a:moveTo>
                <a:cubicBezTo>
                  <a:pt x="0" y="720735"/>
                  <a:pt x="720735" y="0"/>
                  <a:pt x="1609806" y="0"/>
                </a:cubicBezTo>
                <a:cubicBezTo>
                  <a:pt x="2498877" y="0"/>
                  <a:pt x="3219612" y="720735"/>
                  <a:pt x="3219612" y="1609806"/>
                </a:cubicBezTo>
                <a:cubicBezTo>
                  <a:pt x="3219612" y="2498877"/>
                  <a:pt x="2498877" y="3219612"/>
                  <a:pt x="1609806" y="3219612"/>
                </a:cubicBezTo>
                <a:cubicBezTo>
                  <a:pt x="720735" y="3219612"/>
                  <a:pt x="0" y="2498877"/>
                  <a:pt x="0" y="1609806"/>
                </a:cubicBezTo>
                <a:close/>
              </a:path>
            </a:pathLst>
          </a:custGeom>
          <a:solidFill>
            <a:srgbClr val="566579">
              <a:alpha val="50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733637" tIns="371494" rIns="247663" bIns="371493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PE" sz="1200" kern="1200" dirty="0"/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CD57465A-8F6C-4A49-ACA5-E20CE7E34962}"/>
              </a:ext>
            </a:extLst>
          </p:cNvPr>
          <p:cNvSpPr/>
          <p:nvPr/>
        </p:nvSpPr>
        <p:spPr>
          <a:xfrm>
            <a:off x="4479974" y="3100738"/>
            <a:ext cx="3219612" cy="3219612"/>
          </a:xfrm>
          <a:custGeom>
            <a:avLst/>
            <a:gdLst>
              <a:gd name="connsiteX0" fmla="*/ 0 w 3219612"/>
              <a:gd name="connsiteY0" fmla="*/ 1609806 h 3219612"/>
              <a:gd name="connsiteX1" fmla="*/ 1609806 w 3219612"/>
              <a:gd name="connsiteY1" fmla="*/ 0 h 3219612"/>
              <a:gd name="connsiteX2" fmla="*/ 3219612 w 3219612"/>
              <a:gd name="connsiteY2" fmla="*/ 1609806 h 3219612"/>
              <a:gd name="connsiteX3" fmla="*/ 1609806 w 3219612"/>
              <a:gd name="connsiteY3" fmla="*/ 3219612 h 3219612"/>
              <a:gd name="connsiteX4" fmla="*/ 0 w 3219612"/>
              <a:gd name="connsiteY4" fmla="*/ 1609806 h 3219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9612" h="3219612">
                <a:moveTo>
                  <a:pt x="0" y="1609806"/>
                </a:moveTo>
                <a:cubicBezTo>
                  <a:pt x="0" y="720735"/>
                  <a:pt x="720735" y="0"/>
                  <a:pt x="1609806" y="0"/>
                </a:cubicBezTo>
                <a:cubicBezTo>
                  <a:pt x="2498877" y="0"/>
                  <a:pt x="3219612" y="720735"/>
                  <a:pt x="3219612" y="1609806"/>
                </a:cubicBezTo>
                <a:cubicBezTo>
                  <a:pt x="3219612" y="2498877"/>
                  <a:pt x="2498877" y="3219612"/>
                  <a:pt x="1609806" y="3219612"/>
                </a:cubicBezTo>
                <a:cubicBezTo>
                  <a:pt x="720735" y="3219612"/>
                  <a:pt x="0" y="2498877"/>
                  <a:pt x="0" y="1609806"/>
                </a:cubicBezTo>
                <a:close/>
              </a:path>
            </a:pathLst>
          </a:custGeom>
          <a:solidFill>
            <a:srgbClr val="566579">
              <a:alpha val="50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371493" tIns="1764595" rIns="371494" bIns="43341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PE" sz="1200" kern="1200" dirty="0"/>
          </a:p>
        </p:txBody>
      </p:sp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C44FC3B6-A900-4C6F-ACAC-60EA138D8FA9}"/>
              </a:ext>
            </a:extLst>
          </p:cNvPr>
          <p:cNvSpPr/>
          <p:nvPr/>
        </p:nvSpPr>
        <p:spPr>
          <a:xfrm>
            <a:off x="3567631" y="2179483"/>
            <a:ext cx="3219612" cy="3219612"/>
          </a:xfrm>
          <a:custGeom>
            <a:avLst/>
            <a:gdLst>
              <a:gd name="connsiteX0" fmla="*/ 0 w 3219612"/>
              <a:gd name="connsiteY0" fmla="*/ 1609806 h 3219612"/>
              <a:gd name="connsiteX1" fmla="*/ 1609806 w 3219612"/>
              <a:gd name="connsiteY1" fmla="*/ 0 h 3219612"/>
              <a:gd name="connsiteX2" fmla="*/ 3219612 w 3219612"/>
              <a:gd name="connsiteY2" fmla="*/ 1609806 h 3219612"/>
              <a:gd name="connsiteX3" fmla="*/ 1609806 w 3219612"/>
              <a:gd name="connsiteY3" fmla="*/ 3219612 h 3219612"/>
              <a:gd name="connsiteX4" fmla="*/ 0 w 3219612"/>
              <a:gd name="connsiteY4" fmla="*/ 1609806 h 3219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9612" h="3219612">
                <a:moveTo>
                  <a:pt x="0" y="1609806"/>
                </a:moveTo>
                <a:cubicBezTo>
                  <a:pt x="0" y="720735"/>
                  <a:pt x="720735" y="0"/>
                  <a:pt x="1609806" y="0"/>
                </a:cubicBezTo>
                <a:cubicBezTo>
                  <a:pt x="2498877" y="0"/>
                  <a:pt x="3219612" y="720735"/>
                  <a:pt x="3219612" y="1609806"/>
                </a:cubicBezTo>
                <a:cubicBezTo>
                  <a:pt x="3219612" y="2498877"/>
                  <a:pt x="2498877" y="3219612"/>
                  <a:pt x="1609806" y="3219612"/>
                </a:cubicBezTo>
                <a:cubicBezTo>
                  <a:pt x="720735" y="3219612"/>
                  <a:pt x="0" y="2498877"/>
                  <a:pt x="0" y="1609806"/>
                </a:cubicBezTo>
                <a:close/>
              </a:path>
            </a:pathLst>
          </a:custGeom>
          <a:solidFill>
            <a:srgbClr val="566579">
              <a:alpha val="50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47662" tIns="371494" rIns="1733638" bIns="371493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PE" sz="1200" kern="1200" dirty="0"/>
          </a:p>
        </p:txBody>
      </p:sp>
      <p:sp>
        <p:nvSpPr>
          <p:cNvPr id="28" name="Cuadro de texto 27">
            <a:extLst>
              <a:ext uri="{FF2B5EF4-FFF2-40B4-BE49-F238E27FC236}">
                <a16:creationId xmlns:a16="http://schemas.microsoft.com/office/drawing/2014/main" id="{33A163D2-9780-4DF4-904A-07CEBFBF7391}"/>
              </a:ext>
            </a:extLst>
          </p:cNvPr>
          <p:cNvSpPr txBox="1"/>
          <p:nvPr/>
        </p:nvSpPr>
        <p:spPr>
          <a:xfrm>
            <a:off x="5389674" y="1570968"/>
            <a:ext cx="1337170" cy="4985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PE" sz="1200" dirty="0">
                <a:effectLst/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1. El tema que más te gusta</a:t>
            </a:r>
          </a:p>
        </p:txBody>
      </p:sp>
      <p:sp>
        <p:nvSpPr>
          <p:cNvPr id="29" name="Cuadro de texto 28">
            <a:extLst>
              <a:ext uri="{FF2B5EF4-FFF2-40B4-BE49-F238E27FC236}">
                <a16:creationId xmlns:a16="http://schemas.microsoft.com/office/drawing/2014/main" id="{C80BBBC9-753E-4F77-BE4F-C755EDEED61B}"/>
              </a:ext>
            </a:extLst>
          </p:cNvPr>
          <p:cNvSpPr txBox="1"/>
          <p:nvPr/>
        </p:nvSpPr>
        <p:spPr>
          <a:xfrm>
            <a:off x="3617409" y="3483816"/>
            <a:ext cx="1142376" cy="516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PE" sz="1200" dirty="0">
                <a:effectLst/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2. Lo que más dominas</a:t>
            </a:r>
          </a:p>
        </p:txBody>
      </p:sp>
      <p:sp>
        <p:nvSpPr>
          <p:cNvPr id="30" name="Cuadro de texto 29">
            <a:extLst>
              <a:ext uri="{FF2B5EF4-FFF2-40B4-BE49-F238E27FC236}">
                <a16:creationId xmlns:a16="http://schemas.microsoft.com/office/drawing/2014/main" id="{4F4F9F6E-070D-44C0-8CA0-CD532A7D4F18}"/>
              </a:ext>
            </a:extLst>
          </p:cNvPr>
          <p:cNvSpPr txBox="1"/>
          <p:nvPr/>
        </p:nvSpPr>
        <p:spPr>
          <a:xfrm>
            <a:off x="7308272" y="3483816"/>
            <a:ext cx="1253880" cy="516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PE" sz="1200" dirty="0">
                <a:effectLst/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3. Tus pacientes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PE" sz="1200" dirty="0">
                <a:effectLst/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necesitan</a:t>
            </a:r>
          </a:p>
        </p:txBody>
      </p:sp>
      <p:sp>
        <p:nvSpPr>
          <p:cNvPr id="31" name="Cuadro de texto 30">
            <a:extLst>
              <a:ext uri="{FF2B5EF4-FFF2-40B4-BE49-F238E27FC236}">
                <a16:creationId xmlns:a16="http://schemas.microsoft.com/office/drawing/2014/main" id="{8A8ECD4C-DB0F-42D4-8C51-2DE86DDD83B2}"/>
              </a:ext>
            </a:extLst>
          </p:cNvPr>
          <p:cNvSpPr txBox="1"/>
          <p:nvPr/>
        </p:nvSpPr>
        <p:spPr>
          <a:xfrm>
            <a:off x="5407094" y="5482104"/>
            <a:ext cx="1308966" cy="5342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PE" sz="1200" dirty="0">
                <a:effectLst/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4. Por lo que te pueden pagar</a:t>
            </a:r>
          </a:p>
        </p:txBody>
      </p:sp>
      <p:sp>
        <p:nvSpPr>
          <p:cNvPr id="32" name="Cuadro de texto 31">
            <a:extLst>
              <a:ext uri="{FF2B5EF4-FFF2-40B4-BE49-F238E27FC236}">
                <a16:creationId xmlns:a16="http://schemas.microsoft.com/office/drawing/2014/main" id="{FA0673C7-2007-4774-B120-FEC09089CF81}"/>
              </a:ext>
            </a:extLst>
          </p:cNvPr>
          <p:cNvSpPr txBox="1"/>
          <p:nvPr/>
        </p:nvSpPr>
        <p:spPr>
          <a:xfrm>
            <a:off x="5451887" y="3486305"/>
            <a:ext cx="1279934" cy="516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PE" sz="1200" dirty="0">
                <a:effectLst/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5. Tu línea de investigación</a:t>
            </a:r>
          </a:p>
        </p:txBody>
      </p:sp>
      <p:sp>
        <p:nvSpPr>
          <p:cNvPr id="33" name="Cuadro de texto 64">
            <a:extLst>
              <a:ext uri="{FF2B5EF4-FFF2-40B4-BE49-F238E27FC236}">
                <a16:creationId xmlns:a16="http://schemas.microsoft.com/office/drawing/2014/main" id="{EB379B9D-FC53-434D-BA85-1AEFA684FBD8}"/>
              </a:ext>
            </a:extLst>
          </p:cNvPr>
          <p:cNvSpPr txBox="1"/>
          <p:nvPr/>
        </p:nvSpPr>
        <p:spPr>
          <a:xfrm>
            <a:off x="4698770" y="2575938"/>
            <a:ext cx="753110" cy="2413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PE" sz="1200" dirty="0">
                <a:solidFill>
                  <a:srgbClr val="FFFFFF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Pasión</a:t>
            </a:r>
            <a:endParaRPr lang="es-PE" sz="1100" dirty="0">
              <a:effectLst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4" name="Cuadro de texto 65">
            <a:extLst>
              <a:ext uri="{FF2B5EF4-FFF2-40B4-BE49-F238E27FC236}">
                <a16:creationId xmlns:a16="http://schemas.microsoft.com/office/drawing/2014/main" id="{1DAFC36A-ACFA-468B-8375-529858AD7159}"/>
              </a:ext>
            </a:extLst>
          </p:cNvPr>
          <p:cNvSpPr txBox="1"/>
          <p:nvPr/>
        </p:nvSpPr>
        <p:spPr>
          <a:xfrm>
            <a:off x="6740122" y="2575938"/>
            <a:ext cx="753110" cy="2413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PE" sz="1200" dirty="0">
                <a:solidFill>
                  <a:srgbClr val="FFFFFF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Misión</a:t>
            </a:r>
            <a:endParaRPr lang="es-PE" sz="1100" dirty="0">
              <a:effectLst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5" name="Cuadro de texto 66">
            <a:extLst>
              <a:ext uri="{FF2B5EF4-FFF2-40B4-BE49-F238E27FC236}">
                <a16:creationId xmlns:a16="http://schemas.microsoft.com/office/drawing/2014/main" id="{ED2EFA3D-5175-4204-83EA-4E1E72EB4613}"/>
              </a:ext>
            </a:extLst>
          </p:cNvPr>
          <p:cNvSpPr txBox="1"/>
          <p:nvPr/>
        </p:nvSpPr>
        <p:spPr>
          <a:xfrm>
            <a:off x="4566346" y="4649778"/>
            <a:ext cx="840740" cy="2413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PE" sz="1200" dirty="0">
                <a:solidFill>
                  <a:srgbClr val="FFFFFF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Profesión</a:t>
            </a:r>
            <a:endParaRPr lang="es-PE" sz="1100" dirty="0">
              <a:effectLst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6" name="Cuadro de texto 67">
            <a:extLst>
              <a:ext uri="{FF2B5EF4-FFF2-40B4-BE49-F238E27FC236}">
                <a16:creationId xmlns:a16="http://schemas.microsoft.com/office/drawing/2014/main" id="{53430EDD-5FC1-4555-88A3-0CE0BF156439}"/>
              </a:ext>
            </a:extLst>
          </p:cNvPr>
          <p:cNvSpPr txBox="1"/>
          <p:nvPr/>
        </p:nvSpPr>
        <p:spPr>
          <a:xfrm>
            <a:off x="6726836" y="4649778"/>
            <a:ext cx="840740" cy="2413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PE" sz="1200" dirty="0">
                <a:solidFill>
                  <a:srgbClr val="FFFFFF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Vocación</a:t>
            </a:r>
            <a:endParaRPr lang="es-PE" sz="1100" dirty="0">
              <a:effectLst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5" name="Marco 14">
            <a:extLst>
              <a:ext uri="{FF2B5EF4-FFF2-40B4-BE49-F238E27FC236}">
                <a16:creationId xmlns:a16="http://schemas.microsoft.com/office/drawing/2014/main" id="{97A7639A-DFFC-49AF-BBC3-326011478064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2C3E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7FE37C7E-1894-477B-B687-35096428B9D6}"/>
              </a:ext>
            </a:extLst>
          </p:cNvPr>
          <p:cNvSpPr/>
          <p:nvPr/>
        </p:nvSpPr>
        <p:spPr>
          <a:xfrm>
            <a:off x="4499375" y="1278431"/>
            <a:ext cx="3219612" cy="3219612"/>
          </a:xfrm>
          <a:custGeom>
            <a:avLst/>
            <a:gdLst>
              <a:gd name="connsiteX0" fmla="*/ 0 w 3219612"/>
              <a:gd name="connsiteY0" fmla="*/ 1609806 h 3219612"/>
              <a:gd name="connsiteX1" fmla="*/ 1609806 w 3219612"/>
              <a:gd name="connsiteY1" fmla="*/ 0 h 3219612"/>
              <a:gd name="connsiteX2" fmla="*/ 3219612 w 3219612"/>
              <a:gd name="connsiteY2" fmla="*/ 1609806 h 3219612"/>
              <a:gd name="connsiteX3" fmla="*/ 1609806 w 3219612"/>
              <a:gd name="connsiteY3" fmla="*/ 3219612 h 3219612"/>
              <a:gd name="connsiteX4" fmla="*/ 0 w 3219612"/>
              <a:gd name="connsiteY4" fmla="*/ 1609806 h 3219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9612" h="3219612">
                <a:moveTo>
                  <a:pt x="0" y="1609806"/>
                </a:moveTo>
                <a:cubicBezTo>
                  <a:pt x="0" y="720735"/>
                  <a:pt x="720735" y="0"/>
                  <a:pt x="1609806" y="0"/>
                </a:cubicBezTo>
                <a:cubicBezTo>
                  <a:pt x="2498877" y="0"/>
                  <a:pt x="3219612" y="720735"/>
                  <a:pt x="3219612" y="1609806"/>
                </a:cubicBezTo>
                <a:cubicBezTo>
                  <a:pt x="3219612" y="2498877"/>
                  <a:pt x="2498877" y="3219612"/>
                  <a:pt x="1609806" y="3219612"/>
                </a:cubicBezTo>
                <a:cubicBezTo>
                  <a:pt x="720735" y="3219612"/>
                  <a:pt x="0" y="2498877"/>
                  <a:pt x="0" y="1609806"/>
                </a:cubicBez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371494" tIns="433409" rIns="371493" bIns="1764596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PE" sz="1200" kern="1200" dirty="0">
              <a:solidFill>
                <a:srgbClr val="2C3E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05640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Bocadillo: rectángulo con esquinas redondeadas 44">
            <a:extLst>
              <a:ext uri="{FF2B5EF4-FFF2-40B4-BE49-F238E27FC236}">
                <a16:creationId xmlns:a16="http://schemas.microsoft.com/office/drawing/2014/main" id="{0C9EFD89-F287-4B8F-A272-9118F73F92E0}"/>
              </a:ext>
            </a:extLst>
          </p:cNvPr>
          <p:cNvSpPr/>
          <p:nvPr/>
        </p:nvSpPr>
        <p:spPr>
          <a:xfrm>
            <a:off x="8266514" y="3247147"/>
            <a:ext cx="2539023" cy="1582009"/>
          </a:xfrm>
          <a:prstGeom prst="wedgeRoundRectCallout">
            <a:avLst>
              <a:gd name="adj1" fmla="val -57189"/>
              <a:gd name="adj2" fmla="val 21385"/>
              <a:gd name="adj3" fmla="val 16667"/>
            </a:avLst>
          </a:prstGeom>
          <a:solidFill>
            <a:srgbClr val="FE705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grpSp>
        <p:nvGrpSpPr>
          <p:cNvPr id="84" name="40 Grupo"/>
          <p:cNvGrpSpPr>
            <a:grpSpLocks/>
          </p:cNvGrpSpPr>
          <p:nvPr/>
        </p:nvGrpSpPr>
        <p:grpSpPr bwMode="auto">
          <a:xfrm>
            <a:off x="5329220" y="1344930"/>
            <a:ext cx="1522771" cy="1622610"/>
            <a:chOff x="1578721" y="0"/>
            <a:chExt cx="533319" cy="58115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5" name="28 Trapecio"/>
            <p:cNvSpPr/>
            <p:nvPr/>
          </p:nvSpPr>
          <p:spPr>
            <a:xfrm>
              <a:off x="1584030" y="0"/>
              <a:ext cx="528010" cy="580571"/>
            </a:xfrm>
            <a:prstGeom prst="trapezoid">
              <a:avLst>
                <a:gd name="adj" fmla="val 50000"/>
              </a:avLst>
            </a:prstGeom>
            <a:solidFill>
              <a:srgbClr val="8497B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6" name="Trapecio 4"/>
            <p:cNvSpPr/>
            <p:nvPr/>
          </p:nvSpPr>
          <p:spPr>
            <a:xfrm>
              <a:off x="1578721" y="364358"/>
              <a:ext cx="528010" cy="2168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714" b="1" dirty="0">
                  <a:cs typeface="Arial" pitchFamily="34" charset="0"/>
                </a:rPr>
                <a:t>Aplicativo</a:t>
              </a:r>
            </a:p>
          </p:txBody>
        </p:sp>
      </p:grpSp>
      <p:grpSp>
        <p:nvGrpSpPr>
          <p:cNvPr id="87" name="46 Grupo"/>
          <p:cNvGrpSpPr>
            <a:grpSpLocks/>
          </p:cNvGrpSpPr>
          <p:nvPr/>
        </p:nvGrpSpPr>
        <p:grpSpPr bwMode="auto">
          <a:xfrm>
            <a:off x="5056918" y="2961317"/>
            <a:ext cx="2085719" cy="632884"/>
            <a:chOff x="1056020" y="1152427"/>
            <a:chExt cx="1584030" cy="58928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8" name="31 Trapecio"/>
            <p:cNvSpPr/>
            <p:nvPr/>
          </p:nvSpPr>
          <p:spPr>
            <a:xfrm>
              <a:off x="1056020" y="1161142"/>
              <a:ext cx="1584030" cy="580571"/>
            </a:xfrm>
            <a:prstGeom prst="trapezoid">
              <a:avLst>
                <a:gd name="adj" fmla="val 45473"/>
              </a:avLst>
            </a:prstGeom>
            <a:solidFill>
              <a:srgbClr val="8497B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Trapecio 4"/>
            <p:cNvSpPr/>
            <p:nvPr/>
          </p:nvSpPr>
          <p:spPr>
            <a:xfrm>
              <a:off x="1332569" y="1152427"/>
              <a:ext cx="1028508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857" b="1" dirty="0">
                  <a:cs typeface="Arial" pitchFamily="34" charset="0"/>
                </a:rPr>
                <a:t>Predictivo</a:t>
              </a:r>
            </a:p>
          </p:txBody>
        </p:sp>
      </p:grpSp>
      <p:grpSp>
        <p:nvGrpSpPr>
          <p:cNvPr id="90" name="49 Grupo"/>
          <p:cNvGrpSpPr>
            <a:grpSpLocks/>
          </p:cNvGrpSpPr>
          <p:nvPr/>
        </p:nvGrpSpPr>
        <p:grpSpPr bwMode="auto">
          <a:xfrm>
            <a:off x="4775797" y="3587077"/>
            <a:ext cx="2647958" cy="658446"/>
            <a:chOff x="792015" y="1741713"/>
            <a:chExt cx="2112041" cy="614769"/>
          </a:xfrm>
          <a:solidFill>
            <a:srgbClr val="543F3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1" name="34 Trapecio"/>
            <p:cNvSpPr/>
            <p:nvPr/>
          </p:nvSpPr>
          <p:spPr>
            <a:xfrm>
              <a:off x="792015" y="1741713"/>
              <a:ext cx="2112041" cy="580571"/>
            </a:xfrm>
            <a:prstGeom prst="trapezoid">
              <a:avLst>
                <a:gd name="adj" fmla="val 45473"/>
              </a:avLst>
            </a:prstGeom>
            <a:solidFill>
              <a:srgbClr val="8497B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2" name="Trapecio 4"/>
            <p:cNvSpPr/>
            <p:nvPr/>
          </p:nvSpPr>
          <p:spPr>
            <a:xfrm>
              <a:off x="1160471" y="1775911"/>
              <a:ext cx="1372588" cy="58057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999" b="1" dirty="0">
                  <a:cs typeface="Arial" pitchFamily="34" charset="0"/>
                </a:rPr>
                <a:t>Explicativo</a:t>
              </a:r>
            </a:p>
          </p:txBody>
        </p:sp>
      </p:grpSp>
      <p:grpSp>
        <p:nvGrpSpPr>
          <p:cNvPr id="93" name="52 Grupo"/>
          <p:cNvGrpSpPr>
            <a:grpSpLocks/>
          </p:cNvGrpSpPr>
          <p:nvPr/>
        </p:nvGrpSpPr>
        <p:grpSpPr bwMode="auto">
          <a:xfrm>
            <a:off x="4486275" y="4199489"/>
            <a:ext cx="3227668" cy="637397"/>
            <a:chOff x="528010" y="2307743"/>
            <a:chExt cx="2640051" cy="59511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4" name="37 Trapecio"/>
            <p:cNvSpPr/>
            <p:nvPr/>
          </p:nvSpPr>
          <p:spPr>
            <a:xfrm>
              <a:off x="528010" y="2322286"/>
              <a:ext cx="2640051" cy="580571"/>
            </a:xfrm>
            <a:prstGeom prst="trapezoid">
              <a:avLst>
                <a:gd name="adj" fmla="val 45473"/>
              </a:avLst>
            </a:prstGeom>
            <a:solidFill>
              <a:srgbClr val="FE705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5" name="Trapecio 4"/>
            <p:cNvSpPr/>
            <p:nvPr/>
          </p:nvSpPr>
          <p:spPr>
            <a:xfrm>
              <a:off x="976837" y="2307743"/>
              <a:ext cx="1716112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142" b="1" dirty="0">
                  <a:cs typeface="Arial" pitchFamily="34" charset="0"/>
                </a:rPr>
                <a:t>Relacional</a:t>
              </a:r>
            </a:p>
          </p:txBody>
        </p:sp>
      </p:grpSp>
      <p:grpSp>
        <p:nvGrpSpPr>
          <p:cNvPr id="96" name="55 Grupo"/>
          <p:cNvGrpSpPr>
            <a:grpSpLocks/>
          </p:cNvGrpSpPr>
          <p:nvPr/>
        </p:nvGrpSpPr>
        <p:grpSpPr bwMode="auto">
          <a:xfrm>
            <a:off x="4213102" y="4829431"/>
            <a:ext cx="3781961" cy="644634"/>
            <a:chOff x="264005" y="2902857"/>
            <a:chExt cx="3168061" cy="6018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7" name="40 Trapecio"/>
            <p:cNvSpPr/>
            <p:nvPr/>
          </p:nvSpPr>
          <p:spPr>
            <a:xfrm>
              <a:off x="264005" y="2902857"/>
              <a:ext cx="3168061" cy="580571"/>
            </a:xfrm>
            <a:prstGeom prst="trapezoid">
              <a:avLst>
                <a:gd name="adj" fmla="val 45473"/>
              </a:avLst>
            </a:prstGeom>
            <a:solidFill>
              <a:srgbClr val="8497B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8" name="Trapecio 4"/>
            <p:cNvSpPr/>
            <p:nvPr/>
          </p:nvSpPr>
          <p:spPr>
            <a:xfrm>
              <a:off x="800301" y="2924161"/>
              <a:ext cx="2060192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285" b="1" dirty="0">
                  <a:cs typeface="Arial" pitchFamily="34" charset="0"/>
                </a:rPr>
                <a:t>Descriptivo</a:t>
              </a:r>
            </a:p>
          </p:txBody>
        </p:sp>
      </p:grpSp>
      <p:grpSp>
        <p:nvGrpSpPr>
          <p:cNvPr id="99" name="58 Grupo"/>
          <p:cNvGrpSpPr>
            <a:grpSpLocks/>
          </p:cNvGrpSpPr>
          <p:nvPr/>
        </p:nvGrpSpPr>
        <p:grpSpPr bwMode="auto">
          <a:xfrm>
            <a:off x="3924300" y="5452891"/>
            <a:ext cx="4351881" cy="621820"/>
            <a:chOff x="0" y="3483428"/>
            <a:chExt cx="3696072" cy="580571"/>
          </a:xfrm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0" name="43 Trapecio"/>
            <p:cNvSpPr/>
            <p:nvPr/>
          </p:nvSpPr>
          <p:spPr>
            <a:xfrm>
              <a:off x="0" y="3483428"/>
              <a:ext cx="3696072" cy="580571"/>
            </a:xfrm>
            <a:prstGeom prst="trapezoid">
              <a:avLst>
                <a:gd name="adj" fmla="val 45473"/>
              </a:avLst>
            </a:prstGeom>
            <a:solidFill>
              <a:srgbClr val="8497B0"/>
            </a:solidFill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1" name="Trapecio 4"/>
            <p:cNvSpPr/>
            <p:nvPr/>
          </p:nvSpPr>
          <p:spPr>
            <a:xfrm>
              <a:off x="637087" y="3483428"/>
              <a:ext cx="2403717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428" b="1" dirty="0">
                  <a:cs typeface="Arial" pitchFamily="34" charset="0"/>
                </a:rPr>
                <a:t>Exploratorio</a:t>
              </a:r>
            </a:p>
          </p:txBody>
        </p:sp>
      </p:grpSp>
      <p:sp>
        <p:nvSpPr>
          <p:cNvPr id="103" name="Flecha derecha 102"/>
          <p:cNvSpPr/>
          <p:nvPr/>
        </p:nvSpPr>
        <p:spPr>
          <a:xfrm rot="17659922">
            <a:off x="1273751" y="3238759"/>
            <a:ext cx="5616575" cy="969962"/>
          </a:xfrm>
          <a:prstGeom prst="rightArrow">
            <a:avLst/>
          </a:prstGeom>
          <a:solidFill>
            <a:srgbClr val="FE7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/>
              <a:t>Línea de investigación</a:t>
            </a:r>
          </a:p>
        </p:txBody>
      </p:sp>
      <p:sp>
        <p:nvSpPr>
          <p:cNvPr id="105" name="CuadroTexto 1"/>
          <p:cNvSpPr txBox="1">
            <a:spLocks noChangeArrowheads="1"/>
          </p:cNvSpPr>
          <p:nvPr/>
        </p:nvSpPr>
        <p:spPr bwMode="auto">
          <a:xfrm>
            <a:off x="3414482" y="445552"/>
            <a:ext cx="5389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sz="2400" b="1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OBJETIVOS DE NIVEL RELACIONAL</a:t>
            </a:r>
          </a:p>
        </p:txBody>
      </p:sp>
      <p:sp>
        <p:nvSpPr>
          <p:cNvPr id="106" name="22 CuadroTexto"/>
          <p:cNvSpPr txBox="1">
            <a:spLocks noChangeArrowheads="1"/>
          </p:cNvSpPr>
          <p:nvPr/>
        </p:nvSpPr>
        <p:spPr bwMode="auto">
          <a:xfrm>
            <a:off x="8721199" y="3484153"/>
            <a:ext cx="194963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200" b="1" dirty="0">
                <a:solidFill>
                  <a:schemeClr val="bg1"/>
                </a:solidFill>
                <a:latin typeface="Calibri cuerpo"/>
                <a:ea typeface="Open Sans" panose="020B0606030504020204" pitchFamily="34" charset="0"/>
                <a:cs typeface="Open Sans" panose="020B0606030504020204" pitchFamily="34" charset="0"/>
              </a:rPr>
              <a:t>3. - Medir la FA</a:t>
            </a:r>
          </a:p>
          <a:p>
            <a:pPr eaLnBrk="1" hangingPunct="1">
              <a:defRPr/>
            </a:pPr>
            <a:r>
              <a:rPr lang="es-ES" sz="2200" b="1" dirty="0">
                <a:solidFill>
                  <a:schemeClr val="bg1"/>
                </a:solidFill>
                <a:latin typeface="Calibri cuerpo"/>
                <a:ea typeface="Open Sans" panose="020B0606030504020204" pitchFamily="34" charset="0"/>
                <a:cs typeface="Open Sans" panose="020B0606030504020204" pitchFamily="34" charset="0"/>
              </a:rPr>
              <a:t>2. - Asociar</a:t>
            </a:r>
          </a:p>
          <a:p>
            <a:pPr eaLnBrk="1" hangingPunct="1">
              <a:defRPr/>
            </a:pPr>
            <a:r>
              <a:rPr lang="es-ES" sz="2200" b="1" dirty="0">
                <a:solidFill>
                  <a:schemeClr val="bg1"/>
                </a:solidFill>
                <a:latin typeface="Calibri cuerpo"/>
                <a:ea typeface="Open Sans" panose="020B0606030504020204" pitchFamily="34" charset="0"/>
                <a:cs typeface="Open Sans" panose="020B0606030504020204" pitchFamily="34" charset="0"/>
              </a:rPr>
              <a:t>1. - Comparar</a:t>
            </a:r>
          </a:p>
        </p:txBody>
      </p:sp>
      <p:sp>
        <p:nvSpPr>
          <p:cNvPr id="109" name="Flecha derecha 108"/>
          <p:cNvSpPr/>
          <p:nvPr/>
        </p:nvSpPr>
        <p:spPr>
          <a:xfrm rot="16200000">
            <a:off x="8030467" y="3879686"/>
            <a:ext cx="1011069" cy="316929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B90E7506-35BE-0520-62D8-1A57CEC959F5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FE7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99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9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Bocadillo: rectángulo con esquinas redondeadas 63">
            <a:extLst>
              <a:ext uri="{FF2B5EF4-FFF2-40B4-BE49-F238E27FC236}">
                <a16:creationId xmlns:a16="http://schemas.microsoft.com/office/drawing/2014/main" id="{06114352-48C9-41A8-9867-67AF52D74843}"/>
              </a:ext>
            </a:extLst>
          </p:cNvPr>
          <p:cNvSpPr/>
          <p:nvPr/>
        </p:nvSpPr>
        <p:spPr>
          <a:xfrm>
            <a:off x="8087401" y="2643831"/>
            <a:ext cx="2539023" cy="1582009"/>
          </a:xfrm>
          <a:prstGeom prst="wedgeRoundRectCallout">
            <a:avLst>
              <a:gd name="adj1" fmla="val -57189"/>
              <a:gd name="adj2" fmla="val 21385"/>
              <a:gd name="adj3" fmla="val 16667"/>
            </a:avLst>
          </a:prstGeom>
          <a:solidFill>
            <a:srgbClr val="C665C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grpSp>
        <p:nvGrpSpPr>
          <p:cNvPr id="44" name="40 Grupo"/>
          <p:cNvGrpSpPr>
            <a:grpSpLocks/>
          </p:cNvGrpSpPr>
          <p:nvPr/>
        </p:nvGrpSpPr>
        <p:grpSpPr bwMode="auto">
          <a:xfrm>
            <a:off x="5329220" y="1344930"/>
            <a:ext cx="1522771" cy="1622610"/>
            <a:chOff x="1578721" y="0"/>
            <a:chExt cx="533319" cy="58115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5" name="28 Trapecio"/>
            <p:cNvSpPr/>
            <p:nvPr/>
          </p:nvSpPr>
          <p:spPr>
            <a:xfrm>
              <a:off x="1584030" y="0"/>
              <a:ext cx="528010" cy="580571"/>
            </a:xfrm>
            <a:prstGeom prst="trapezoid">
              <a:avLst>
                <a:gd name="adj" fmla="val 50000"/>
              </a:avLst>
            </a:prstGeom>
            <a:solidFill>
              <a:srgbClr val="8497B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Trapecio 4"/>
            <p:cNvSpPr/>
            <p:nvPr/>
          </p:nvSpPr>
          <p:spPr>
            <a:xfrm>
              <a:off x="1578721" y="364358"/>
              <a:ext cx="528010" cy="2168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714" b="1" dirty="0">
                  <a:cs typeface="Arial" pitchFamily="34" charset="0"/>
                </a:rPr>
                <a:t>Aplicativo</a:t>
              </a:r>
            </a:p>
          </p:txBody>
        </p:sp>
      </p:grpSp>
      <p:grpSp>
        <p:nvGrpSpPr>
          <p:cNvPr id="47" name="46 Grupo"/>
          <p:cNvGrpSpPr>
            <a:grpSpLocks/>
          </p:cNvGrpSpPr>
          <p:nvPr/>
        </p:nvGrpSpPr>
        <p:grpSpPr bwMode="auto">
          <a:xfrm>
            <a:off x="5056918" y="2961317"/>
            <a:ext cx="2085719" cy="632884"/>
            <a:chOff x="1056020" y="1152427"/>
            <a:chExt cx="1584030" cy="58928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8" name="31 Trapecio"/>
            <p:cNvSpPr/>
            <p:nvPr/>
          </p:nvSpPr>
          <p:spPr>
            <a:xfrm>
              <a:off x="1056020" y="1161142"/>
              <a:ext cx="1584030" cy="580571"/>
            </a:xfrm>
            <a:prstGeom prst="trapezoid">
              <a:avLst>
                <a:gd name="adj" fmla="val 45473"/>
              </a:avLst>
            </a:prstGeom>
            <a:solidFill>
              <a:srgbClr val="8497B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Trapecio 4"/>
            <p:cNvSpPr/>
            <p:nvPr/>
          </p:nvSpPr>
          <p:spPr>
            <a:xfrm>
              <a:off x="1332569" y="1152427"/>
              <a:ext cx="1028508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857" b="1" dirty="0">
                  <a:cs typeface="Arial" pitchFamily="34" charset="0"/>
                </a:rPr>
                <a:t>Predictivo</a:t>
              </a:r>
            </a:p>
          </p:txBody>
        </p:sp>
      </p:grpSp>
      <p:grpSp>
        <p:nvGrpSpPr>
          <p:cNvPr id="50" name="49 Grupo"/>
          <p:cNvGrpSpPr>
            <a:grpSpLocks/>
          </p:cNvGrpSpPr>
          <p:nvPr/>
        </p:nvGrpSpPr>
        <p:grpSpPr bwMode="auto">
          <a:xfrm>
            <a:off x="4775797" y="3587077"/>
            <a:ext cx="2647958" cy="658446"/>
            <a:chOff x="792015" y="1741713"/>
            <a:chExt cx="2112041" cy="61476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1" name="34 Trapecio"/>
            <p:cNvSpPr/>
            <p:nvPr/>
          </p:nvSpPr>
          <p:spPr>
            <a:xfrm>
              <a:off x="792015" y="1741713"/>
              <a:ext cx="2112041" cy="580571"/>
            </a:xfrm>
            <a:prstGeom prst="trapezoid">
              <a:avLst>
                <a:gd name="adj" fmla="val 45473"/>
              </a:avLst>
            </a:prstGeom>
            <a:solidFill>
              <a:srgbClr val="C665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Trapecio 4"/>
            <p:cNvSpPr/>
            <p:nvPr/>
          </p:nvSpPr>
          <p:spPr>
            <a:xfrm>
              <a:off x="1160471" y="1775911"/>
              <a:ext cx="1372588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999" b="1" dirty="0">
                  <a:cs typeface="Arial" pitchFamily="34" charset="0"/>
                </a:rPr>
                <a:t>Explicativo</a:t>
              </a:r>
            </a:p>
          </p:txBody>
        </p:sp>
      </p:grpSp>
      <p:grpSp>
        <p:nvGrpSpPr>
          <p:cNvPr id="53" name="52 Grupo"/>
          <p:cNvGrpSpPr>
            <a:grpSpLocks/>
          </p:cNvGrpSpPr>
          <p:nvPr/>
        </p:nvGrpSpPr>
        <p:grpSpPr bwMode="auto">
          <a:xfrm>
            <a:off x="4486275" y="4199489"/>
            <a:ext cx="3227668" cy="637397"/>
            <a:chOff x="528010" y="2307743"/>
            <a:chExt cx="2640051" cy="59511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4" name="37 Trapecio"/>
            <p:cNvSpPr/>
            <p:nvPr/>
          </p:nvSpPr>
          <p:spPr>
            <a:xfrm>
              <a:off x="528010" y="2322286"/>
              <a:ext cx="2640051" cy="580571"/>
            </a:xfrm>
            <a:prstGeom prst="trapezoid">
              <a:avLst>
                <a:gd name="adj" fmla="val 45473"/>
              </a:avLst>
            </a:prstGeom>
            <a:solidFill>
              <a:srgbClr val="8497B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Trapecio 4"/>
            <p:cNvSpPr/>
            <p:nvPr/>
          </p:nvSpPr>
          <p:spPr>
            <a:xfrm>
              <a:off x="976837" y="2307743"/>
              <a:ext cx="1716112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142" b="1" dirty="0">
                  <a:cs typeface="Arial" pitchFamily="34" charset="0"/>
                </a:rPr>
                <a:t>Relacional</a:t>
              </a:r>
            </a:p>
          </p:txBody>
        </p:sp>
      </p:grpSp>
      <p:grpSp>
        <p:nvGrpSpPr>
          <p:cNvPr id="56" name="55 Grupo"/>
          <p:cNvGrpSpPr>
            <a:grpSpLocks/>
          </p:cNvGrpSpPr>
          <p:nvPr/>
        </p:nvGrpSpPr>
        <p:grpSpPr bwMode="auto">
          <a:xfrm>
            <a:off x="4213102" y="4829431"/>
            <a:ext cx="3781961" cy="644634"/>
            <a:chOff x="264005" y="2902857"/>
            <a:chExt cx="3168061" cy="6018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7" name="40 Trapecio"/>
            <p:cNvSpPr/>
            <p:nvPr/>
          </p:nvSpPr>
          <p:spPr>
            <a:xfrm>
              <a:off x="264005" y="2902857"/>
              <a:ext cx="3168061" cy="580571"/>
            </a:xfrm>
            <a:prstGeom prst="trapezoid">
              <a:avLst>
                <a:gd name="adj" fmla="val 45473"/>
              </a:avLst>
            </a:prstGeom>
            <a:solidFill>
              <a:srgbClr val="8497B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Trapecio 4"/>
            <p:cNvSpPr/>
            <p:nvPr/>
          </p:nvSpPr>
          <p:spPr>
            <a:xfrm>
              <a:off x="800301" y="2924161"/>
              <a:ext cx="2060192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285" b="1" dirty="0">
                  <a:cs typeface="Arial" pitchFamily="34" charset="0"/>
                </a:rPr>
                <a:t>Descriptivo</a:t>
              </a:r>
            </a:p>
          </p:txBody>
        </p:sp>
      </p:grpSp>
      <p:grpSp>
        <p:nvGrpSpPr>
          <p:cNvPr id="59" name="58 Grupo"/>
          <p:cNvGrpSpPr>
            <a:grpSpLocks/>
          </p:cNvGrpSpPr>
          <p:nvPr/>
        </p:nvGrpSpPr>
        <p:grpSpPr bwMode="auto">
          <a:xfrm>
            <a:off x="3924300" y="5452891"/>
            <a:ext cx="4351881" cy="621820"/>
            <a:chOff x="0" y="3483428"/>
            <a:chExt cx="3696072" cy="580571"/>
          </a:xfrm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0" name="43 Trapecio"/>
            <p:cNvSpPr/>
            <p:nvPr/>
          </p:nvSpPr>
          <p:spPr>
            <a:xfrm>
              <a:off x="0" y="3483428"/>
              <a:ext cx="3696072" cy="580571"/>
            </a:xfrm>
            <a:prstGeom prst="trapezoid">
              <a:avLst>
                <a:gd name="adj" fmla="val 45473"/>
              </a:avLst>
            </a:prstGeom>
            <a:solidFill>
              <a:srgbClr val="8497B0"/>
            </a:solidFill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Trapecio 4"/>
            <p:cNvSpPr/>
            <p:nvPr/>
          </p:nvSpPr>
          <p:spPr>
            <a:xfrm>
              <a:off x="637087" y="3483428"/>
              <a:ext cx="2403717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428" b="1" dirty="0">
                  <a:cs typeface="Arial" pitchFamily="34" charset="0"/>
                </a:rPr>
                <a:t>Exploratorio</a:t>
              </a:r>
            </a:p>
          </p:txBody>
        </p:sp>
      </p:grpSp>
      <p:sp>
        <p:nvSpPr>
          <p:cNvPr id="63" name="Flecha derecha 62"/>
          <p:cNvSpPr/>
          <p:nvPr/>
        </p:nvSpPr>
        <p:spPr>
          <a:xfrm rot="17659922">
            <a:off x="1273751" y="3238759"/>
            <a:ext cx="5616575" cy="969962"/>
          </a:xfrm>
          <a:prstGeom prst="rightArrow">
            <a:avLst/>
          </a:prstGeom>
          <a:solidFill>
            <a:srgbClr val="C66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/>
              <a:t>Línea de investigación</a:t>
            </a:r>
          </a:p>
        </p:txBody>
      </p:sp>
      <p:sp>
        <p:nvSpPr>
          <p:cNvPr id="65" name="CuadroTexto 1"/>
          <p:cNvSpPr txBox="1">
            <a:spLocks noChangeArrowheads="1"/>
          </p:cNvSpPr>
          <p:nvPr/>
        </p:nvSpPr>
        <p:spPr bwMode="auto">
          <a:xfrm>
            <a:off x="3388832" y="445552"/>
            <a:ext cx="54409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sz="2400" b="1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OBJETIVOS DE NIVEL EXPLICATIVO</a:t>
            </a:r>
          </a:p>
        </p:txBody>
      </p:sp>
      <p:sp>
        <p:nvSpPr>
          <p:cNvPr id="66" name="22 CuadroTexto"/>
          <p:cNvSpPr txBox="1">
            <a:spLocks noChangeArrowheads="1"/>
          </p:cNvSpPr>
          <p:nvPr/>
        </p:nvSpPr>
        <p:spPr bwMode="auto">
          <a:xfrm>
            <a:off x="8588295" y="2880837"/>
            <a:ext cx="186166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200" b="1" dirty="0">
                <a:solidFill>
                  <a:schemeClr val="bg1"/>
                </a:solidFill>
                <a:latin typeface="Calibri cuerpo"/>
                <a:ea typeface="Open Sans" panose="020B0606030504020204" pitchFamily="34" charset="0"/>
                <a:cs typeface="Open Sans" panose="020B0606030504020204" pitchFamily="34" charset="0"/>
              </a:rPr>
              <a:t>3. - Probar</a:t>
            </a:r>
          </a:p>
          <a:p>
            <a:pPr eaLnBrk="1" hangingPunct="1">
              <a:defRPr/>
            </a:pPr>
            <a:r>
              <a:rPr lang="es-ES" sz="2200" b="1" dirty="0">
                <a:solidFill>
                  <a:schemeClr val="bg1"/>
                </a:solidFill>
                <a:latin typeface="Calibri cuerpo"/>
                <a:ea typeface="Open Sans" panose="020B0606030504020204" pitchFamily="34" charset="0"/>
                <a:cs typeface="Open Sans" panose="020B0606030504020204" pitchFamily="34" charset="0"/>
              </a:rPr>
              <a:t>2. - Demostrar</a:t>
            </a:r>
          </a:p>
          <a:p>
            <a:pPr eaLnBrk="1" hangingPunct="1">
              <a:defRPr/>
            </a:pPr>
            <a:r>
              <a:rPr lang="es-ES" sz="2200" b="1" dirty="0">
                <a:solidFill>
                  <a:schemeClr val="bg1"/>
                </a:solidFill>
                <a:latin typeface="Calibri cuerpo"/>
                <a:ea typeface="Open Sans" panose="020B0606030504020204" pitchFamily="34" charset="0"/>
                <a:cs typeface="Open Sans" panose="020B0606030504020204" pitchFamily="34" charset="0"/>
              </a:rPr>
              <a:t>1. - Evidenciar</a:t>
            </a:r>
          </a:p>
        </p:txBody>
      </p:sp>
      <p:sp>
        <p:nvSpPr>
          <p:cNvPr id="69" name="Flecha derecha 68"/>
          <p:cNvSpPr/>
          <p:nvPr/>
        </p:nvSpPr>
        <p:spPr>
          <a:xfrm rot="16200000">
            <a:off x="7934374" y="3276371"/>
            <a:ext cx="1011069" cy="316929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BC40C301-AD8C-3173-5E30-68AB4271BA9B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C66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96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9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Bocadillo: rectángulo con esquinas redondeadas 63">
            <a:extLst>
              <a:ext uri="{FF2B5EF4-FFF2-40B4-BE49-F238E27FC236}">
                <a16:creationId xmlns:a16="http://schemas.microsoft.com/office/drawing/2014/main" id="{4A59CE73-09C2-4EFC-937F-365F4F4302A2}"/>
              </a:ext>
            </a:extLst>
          </p:cNvPr>
          <p:cNvSpPr/>
          <p:nvPr/>
        </p:nvSpPr>
        <p:spPr>
          <a:xfrm>
            <a:off x="7876915" y="2018694"/>
            <a:ext cx="2539023" cy="1582009"/>
          </a:xfrm>
          <a:prstGeom prst="wedgeRoundRectCallout">
            <a:avLst>
              <a:gd name="adj1" fmla="val -57189"/>
              <a:gd name="adj2" fmla="val 21385"/>
              <a:gd name="adj3" fmla="val 16667"/>
            </a:avLst>
          </a:prstGeom>
          <a:solidFill>
            <a:srgbClr val="0196F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grpSp>
        <p:nvGrpSpPr>
          <p:cNvPr id="44" name="40 Grupo"/>
          <p:cNvGrpSpPr>
            <a:grpSpLocks/>
          </p:cNvGrpSpPr>
          <p:nvPr/>
        </p:nvGrpSpPr>
        <p:grpSpPr bwMode="auto">
          <a:xfrm>
            <a:off x="5329220" y="1344930"/>
            <a:ext cx="1522771" cy="1622610"/>
            <a:chOff x="1578721" y="0"/>
            <a:chExt cx="533319" cy="58115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5" name="28 Trapecio"/>
            <p:cNvSpPr/>
            <p:nvPr/>
          </p:nvSpPr>
          <p:spPr>
            <a:xfrm>
              <a:off x="1584030" y="0"/>
              <a:ext cx="528010" cy="580571"/>
            </a:xfrm>
            <a:prstGeom prst="trapezoid">
              <a:avLst>
                <a:gd name="adj" fmla="val 50000"/>
              </a:avLst>
            </a:prstGeom>
            <a:solidFill>
              <a:srgbClr val="8497B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Trapecio 4"/>
            <p:cNvSpPr/>
            <p:nvPr/>
          </p:nvSpPr>
          <p:spPr>
            <a:xfrm>
              <a:off x="1578721" y="364358"/>
              <a:ext cx="528010" cy="2168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714" b="1" dirty="0">
                  <a:cs typeface="Arial" pitchFamily="34" charset="0"/>
                </a:rPr>
                <a:t>Aplicativo</a:t>
              </a:r>
            </a:p>
          </p:txBody>
        </p:sp>
      </p:grpSp>
      <p:grpSp>
        <p:nvGrpSpPr>
          <p:cNvPr id="47" name="46 Grupo"/>
          <p:cNvGrpSpPr>
            <a:grpSpLocks/>
          </p:cNvGrpSpPr>
          <p:nvPr/>
        </p:nvGrpSpPr>
        <p:grpSpPr bwMode="auto">
          <a:xfrm>
            <a:off x="5056918" y="2961317"/>
            <a:ext cx="2085719" cy="632884"/>
            <a:chOff x="1056020" y="1152427"/>
            <a:chExt cx="1584030" cy="58928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8" name="31 Trapecio"/>
            <p:cNvSpPr/>
            <p:nvPr/>
          </p:nvSpPr>
          <p:spPr>
            <a:xfrm>
              <a:off x="1056020" y="1161142"/>
              <a:ext cx="1584030" cy="580571"/>
            </a:xfrm>
            <a:prstGeom prst="trapezoid">
              <a:avLst>
                <a:gd name="adj" fmla="val 45473"/>
              </a:avLst>
            </a:prstGeom>
            <a:solidFill>
              <a:srgbClr val="0196F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Trapecio 4"/>
            <p:cNvSpPr/>
            <p:nvPr/>
          </p:nvSpPr>
          <p:spPr>
            <a:xfrm>
              <a:off x="1332569" y="1152427"/>
              <a:ext cx="1028508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857" b="1" dirty="0">
                  <a:cs typeface="Arial" pitchFamily="34" charset="0"/>
                </a:rPr>
                <a:t>Predictivo</a:t>
              </a:r>
            </a:p>
          </p:txBody>
        </p:sp>
      </p:grpSp>
      <p:grpSp>
        <p:nvGrpSpPr>
          <p:cNvPr id="50" name="49 Grupo"/>
          <p:cNvGrpSpPr>
            <a:grpSpLocks/>
          </p:cNvGrpSpPr>
          <p:nvPr/>
        </p:nvGrpSpPr>
        <p:grpSpPr bwMode="auto">
          <a:xfrm>
            <a:off x="4775797" y="3587077"/>
            <a:ext cx="2647958" cy="658446"/>
            <a:chOff x="792015" y="1741713"/>
            <a:chExt cx="2112041" cy="61476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1" name="34 Trapecio"/>
            <p:cNvSpPr/>
            <p:nvPr/>
          </p:nvSpPr>
          <p:spPr>
            <a:xfrm>
              <a:off x="792015" y="1741713"/>
              <a:ext cx="2112041" cy="580571"/>
            </a:xfrm>
            <a:prstGeom prst="trapezoid">
              <a:avLst>
                <a:gd name="adj" fmla="val 45473"/>
              </a:avLst>
            </a:prstGeom>
            <a:solidFill>
              <a:srgbClr val="8497B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Trapecio 4"/>
            <p:cNvSpPr/>
            <p:nvPr/>
          </p:nvSpPr>
          <p:spPr>
            <a:xfrm>
              <a:off x="1160471" y="1775911"/>
              <a:ext cx="1372588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999" b="1" dirty="0">
                  <a:cs typeface="Arial" pitchFamily="34" charset="0"/>
                </a:rPr>
                <a:t>Explicativo</a:t>
              </a:r>
            </a:p>
          </p:txBody>
        </p:sp>
      </p:grpSp>
      <p:grpSp>
        <p:nvGrpSpPr>
          <p:cNvPr id="53" name="52 Grupo"/>
          <p:cNvGrpSpPr>
            <a:grpSpLocks/>
          </p:cNvGrpSpPr>
          <p:nvPr/>
        </p:nvGrpSpPr>
        <p:grpSpPr bwMode="auto">
          <a:xfrm>
            <a:off x="4486275" y="4199489"/>
            <a:ext cx="3227668" cy="637397"/>
            <a:chOff x="528010" y="2307743"/>
            <a:chExt cx="2640051" cy="59511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4" name="37 Trapecio"/>
            <p:cNvSpPr/>
            <p:nvPr/>
          </p:nvSpPr>
          <p:spPr>
            <a:xfrm>
              <a:off x="528010" y="2322286"/>
              <a:ext cx="2640051" cy="580571"/>
            </a:xfrm>
            <a:prstGeom prst="trapezoid">
              <a:avLst>
                <a:gd name="adj" fmla="val 45473"/>
              </a:avLst>
            </a:prstGeom>
            <a:solidFill>
              <a:srgbClr val="8497B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Trapecio 4"/>
            <p:cNvSpPr/>
            <p:nvPr/>
          </p:nvSpPr>
          <p:spPr>
            <a:xfrm>
              <a:off x="976837" y="2307743"/>
              <a:ext cx="1716112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142" b="1" dirty="0">
                  <a:cs typeface="Arial" pitchFamily="34" charset="0"/>
                </a:rPr>
                <a:t>Relacional</a:t>
              </a:r>
            </a:p>
          </p:txBody>
        </p:sp>
      </p:grpSp>
      <p:grpSp>
        <p:nvGrpSpPr>
          <p:cNvPr id="56" name="55 Grupo"/>
          <p:cNvGrpSpPr>
            <a:grpSpLocks/>
          </p:cNvGrpSpPr>
          <p:nvPr/>
        </p:nvGrpSpPr>
        <p:grpSpPr bwMode="auto">
          <a:xfrm>
            <a:off x="4213102" y="4829431"/>
            <a:ext cx="3781961" cy="644634"/>
            <a:chOff x="264005" y="2902857"/>
            <a:chExt cx="3168061" cy="6018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7" name="40 Trapecio"/>
            <p:cNvSpPr/>
            <p:nvPr/>
          </p:nvSpPr>
          <p:spPr>
            <a:xfrm>
              <a:off x="264005" y="2902857"/>
              <a:ext cx="3168061" cy="580571"/>
            </a:xfrm>
            <a:prstGeom prst="trapezoid">
              <a:avLst>
                <a:gd name="adj" fmla="val 45473"/>
              </a:avLst>
            </a:prstGeom>
            <a:solidFill>
              <a:srgbClr val="8497B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Trapecio 4"/>
            <p:cNvSpPr/>
            <p:nvPr/>
          </p:nvSpPr>
          <p:spPr>
            <a:xfrm>
              <a:off x="800301" y="2924161"/>
              <a:ext cx="2060192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285" b="1" dirty="0">
                  <a:cs typeface="Arial" pitchFamily="34" charset="0"/>
                </a:rPr>
                <a:t>Descriptivo</a:t>
              </a:r>
            </a:p>
          </p:txBody>
        </p:sp>
      </p:grpSp>
      <p:grpSp>
        <p:nvGrpSpPr>
          <p:cNvPr id="59" name="58 Grupo"/>
          <p:cNvGrpSpPr>
            <a:grpSpLocks/>
          </p:cNvGrpSpPr>
          <p:nvPr/>
        </p:nvGrpSpPr>
        <p:grpSpPr bwMode="auto">
          <a:xfrm>
            <a:off x="3924300" y="5452891"/>
            <a:ext cx="4351881" cy="621820"/>
            <a:chOff x="0" y="3483428"/>
            <a:chExt cx="3696072" cy="580571"/>
          </a:xfrm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0" name="43 Trapecio"/>
            <p:cNvSpPr/>
            <p:nvPr/>
          </p:nvSpPr>
          <p:spPr>
            <a:xfrm>
              <a:off x="0" y="3483428"/>
              <a:ext cx="3696072" cy="580571"/>
            </a:xfrm>
            <a:prstGeom prst="trapezoid">
              <a:avLst>
                <a:gd name="adj" fmla="val 45473"/>
              </a:avLst>
            </a:prstGeom>
            <a:solidFill>
              <a:srgbClr val="8497B0"/>
            </a:solidFill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Trapecio 4"/>
            <p:cNvSpPr/>
            <p:nvPr/>
          </p:nvSpPr>
          <p:spPr>
            <a:xfrm>
              <a:off x="637087" y="3483428"/>
              <a:ext cx="2403717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428" b="1" dirty="0">
                  <a:cs typeface="Arial" pitchFamily="34" charset="0"/>
                </a:rPr>
                <a:t>Exploratorio</a:t>
              </a:r>
            </a:p>
          </p:txBody>
        </p:sp>
      </p:grpSp>
      <p:sp>
        <p:nvSpPr>
          <p:cNvPr id="63" name="Flecha derecha 62"/>
          <p:cNvSpPr/>
          <p:nvPr/>
        </p:nvSpPr>
        <p:spPr>
          <a:xfrm rot="17659922">
            <a:off x="1273751" y="3238759"/>
            <a:ext cx="5616575" cy="969962"/>
          </a:xfrm>
          <a:prstGeom prst="rightArrow">
            <a:avLst/>
          </a:prstGeom>
          <a:solidFill>
            <a:srgbClr val="0196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/>
              <a:t>Línea de investigación</a:t>
            </a:r>
          </a:p>
        </p:txBody>
      </p:sp>
      <p:sp>
        <p:nvSpPr>
          <p:cNvPr id="65" name="CuadroTexto 1"/>
          <p:cNvSpPr txBox="1">
            <a:spLocks noChangeArrowheads="1"/>
          </p:cNvSpPr>
          <p:nvPr/>
        </p:nvSpPr>
        <p:spPr bwMode="auto">
          <a:xfrm>
            <a:off x="3484208" y="445552"/>
            <a:ext cx="52501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sz="2400" b="1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OBJETIVOS DE NIVEL PREDICTIVO</a:t>
            </a:r>
          </a:p>
        </p:txBody>
      </p:sp>
      <p:sp>
        <p:nvSpPr>
          <p:cNvPr id="66" name="22 CuadroTexto"/>
          <p:cNvSpPr txBox="1">
            <a:spLocks noChangeArrowheads="1"/>
          </p:cNvSpPr>
          <p:nvPr/>
        </p:nvSpPr>
        <p:spPr bwMode="auto">
          <a:xfrm>
            <a:off x="8385886" y="2255700"/>
            <a:ext cx="195412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200" b="1" dirty="0">
                <a:solidFill>
                  <a:schemeClr val="bg1"/>
                </a:solidFill>
                <a:latin typeface="Calibri cuerpo"/>
                <a:ea typeface="Open Sans" panose="020B0606030504020204" pitchFamily="34" charset="0"/>
                <a:cs typeface="Open Sans" panose="020B0606030504020204" pitchFamily="34" charset="0"/>
              </a:rPr>
              <a:t>3. - Prever</a:t>
            </a:r>
          </a:p>
          <a:p>
            <a:pPr eaLnBrk="1" hangingPunct="1">
              <a:defRPr/>
            </a:pPr>
            <a:r>
              <a:rPr lang="es-ES" sz="2200" b="1" dirty="0">
                <a:solidFill>
                  <a:schemeClr val="bg1"/>
                </a:solidFill>
                <a:latin typeface="Calibri cuerpo"/>
                <a:ea typeface="Open Sans" panose="020B0606030504020204" pitchFamily="34" charset="0"/>
                <a:cs typeface="Open Sans" panose="020B0606030504020204" pitchFamily="34" charset="0"/>
              </a:rPr>
              <a:t>2. - Pronosticar</a:t>
            </a:r>
          </a:p>
          <a:p>
            <a:pPr eaLnBrk="1" hangingPunct="1">
              <a:defRPr/>
            </a:pPr>
            <a:r>
              <a:rPr lang="es-ES" sz="2200" b="1" dirty="0">
                <a:solidFill>
                  <a:schemeClr val="bg1"/>
                </a:solidFill>
                <a:latin typeface="Calibri cuerpo"/>
                <a:ea typeface="Open Sans" panose="020B0606030504020204" pitchFamily="34" charset="0"/>
                <a:cs typeface="Open Sans" panose="020B0606030504020204" pitchFamily="34" charset="0"/>
              </a:rPr>
              <a:t>1. - Predecir</a:t>
            </a:r>
          </a:p>
        </p:txBody>
      </p:sp>
      <p:sp>
        <p:nvSpPr>
          <p:cNvPr id="69" name="Flecha derecha 68"/>
          <p:cNvSpPr/>
          <p:nvPr/>
        </p:nvSpPr>
        <p:spPr>
          <a:xfrm rot="16200000">
            <a:off x="7648457" y="2651234"/>
            <a:ext cx="1011069" cy="316929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75F3CAE5-F6CD-929C-79EE-570C8A32EED7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0196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83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9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Bocadillo: rectángulo con esquinas redondeadas 63">
            <a:extLst>
              <a:ext uri="{FF2B5EF4-FFF2-40B4-BE49-F238E27FC236}">
                <a16:creationId xmlns:a16="http://schemas.microsoft.com/office/drawing/2014/main" id="{7CF37258-31B0-46ED-B3E1-55929750ACD1}"/>
              </a:ext>
            </a:extLst>
          </p:cNvPr>
          <p:cNvSpPr/>
          <p:nvPr/>
        </p:nvSpPr>
        <p:spPr>
          <a:xfrm>
            <a:off x="7692991" y="1387689"/>
            <a:ext cx="2539023" cy="1582009"/>
          </a:xfrm>
          <a:prstGeom prst="wedgeRoundRectCallout">
            <a:avLst>
              <a:gd name="adj1" fmla="val -57189"/>
              <a:gd name="adj2" fmla="val 21385"/>
              <a:gd name="adj3" fmla="val 16667"/>
            </a:avLst>
          </a:prstGeom>
          <a:solidFill>
            <a:srgbClr val="00B4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grpSp>
        <p:nvGrpSpPr>
          <p:cNvPr id="44" name="40 Grupo"/>
          <p:cNvGrpSpPr>
            <a:grpSpLocks/>
          </p:cNvGrpSpPr>
          <p:nvPr/>
        </p:nvGrpSpPr>
        <p:grpSpPr bwMode="auto">
          <a:xfrm>
            <a:off x="5329220" y="1344930"/>
            <a:ext cx="1522771" cy="1622610"/>
            <a:chOff x="1578721" y="0"/>
            <a:chExt cx="533319" cy="58115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5" name="28 Trapecio"/>
            <p:cNvSpPr/>
            <p:nvPr/>
          </p:nvSpPr>
          <p:spPr>
            <a:xfrm>
              <a:off x="1584030" y="0"/>
              <a:ext cx="528010" cy="580571"/>
            </a:xfrm>
            <a:prstGeom prst="trapezoid">
              <a:avLst>
                <a:gd name="adj" fmla="val 50000"/>
              </a:avLst>
            </a:prstGeom>
            <a:solidFill>
              <a:srgbClr val="00B4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Trapecio 4"/>
            <p:cNvSpPr/>
            <p:nvPr/>
          </p:nvSpPr>
          <p:spPr>
            <a:xfrm>
              <a:off x="1578721" y="364358"/>
              <a:ext cx="528010" cy="2168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714" b="1" dirty="0">
                  <a:cs typeface="Arial" pitchFamily="34" charset="0"/>
                </a:rPr>
                <a:t>Aplicativo</a:t>
              </a:r>
            </a:p>
          </p:txBody>
        </p:sp>
      </p:grpSp>
      <p:grpSp>
        <p:nvGrpSpPr>
          <p:cNvPr id="47" name="46 Grupo"/>
          <p:cNvGrpSpPr>
            <a:grpSpLocks/>
          </p:cNvGrpSpPr>
          <p:nvPr/>
        </p:nvGrpSpPr>
        <p:grpSpPr bwMode="auto">
          <a:xfrm>
            <a:off x="5056918" y="2961317"/>
            <a:ext cx="2085719" cy="632884"/>
            <a:chOff x="1056020" y="1152427"/>
            <a:chExt cx="1584030" cy="58928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8" name="31 Trapecio"/>
            <p:cNvSpPr/>
            <p:nvPr/>
          </p:nvSpPr>
          <p:spPr>
            <a:xfrm>
              <a:off x="1056020" y="1161142"/>
              <a:ext cx="1584030" cy="580571"/>
            </a:xfrm>
            <a:prstGeom prst="trapezoid">
              <a:avLst>
                <a:gd name="adj" fmla="val 45473"/>
              </a:avLst>
            </a:prstGeom>
            <a:solidFill>
              <a:srgbClr val="8497B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Trapecio 4"/>
            <p:cNvSpPr/>
            <p:nvPr/>
          </p:nvSpPr>
          <p:spPr>
            <a:xfrm>
              <a:off x="1332569" y="1152427"/>
              <a:ext cx="1028508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857" b="1" dirty="0">
                  <a:cs typeface="Arial" pitchFamily="34" charset="0"/>
                </a:rPr>
                <a:t>Predictivo</a:t>
              </a:r>
            </a:p>
          </p:txBody>
        </p:sp>
      </p:grpSp>
      <p:grpSp>
        <p:nvGrpSpPr>
          <p:cNvPr id="50" name="49 Grupo"/>
          <p:cNvGrpSpPr>
            <a:grpSpLocks/>
          </p:cNvGrpSpPr>
          <p:nvPr/>
        </p:nvGrpSpPr>
        <p:grpSpPr bwMode="auto">
          <a:xfrm>
            <a:off x="4775797" y="3587077"/>
            <a:ext cx="2647958" cy="658446"/>
            <a:chOff x="792015" y="1741713"/>
            <a:chExt cx="2112041" cy="61476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1" name="34 Trapecio"/>
            <p:cNvSpPr/>
            <p:nvPr/>
          </p:nvSpPr>
          <p:spPr>
            <a:xfrm>
              <a:off x="792015" y="1741713"/>
              <a:ext cx="2112041" cy="580571"/>
            </a:xfrm>
            <a:prstGeom prst="trapezoid">
              <a:avLst>
                <a:gd name="adj" fmla="val 45473"/>
              </a:avLst>
            </a:prstGeom>
            <a:solidFill>
              <a:srgbClr val="8497B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Trapecio 4"/>
            <p:cNvSpPr/>
            <p:nvPr/>
          </p:nvSpPr>
          <p:spPr>
            <a:xfrm>
              <a:off x="1160471" y="1775911"/>
              <a:ext cx="1372588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1999" b="1" dirty="0">
                  <a:cs typeface="Arial" pitchFamily="34" charset="0"/>
                </a:rPr>
                <a:t>Explicativo</a:t>
              </a:r>
            </a:p>
          </p:txBody>
        </p:sp>
      </p:grpSp>
      <p:grpSp>
        <p:nvGrpSpPr>
          <p:cNvPr id="53" name="52 Grupo"/>
          <p:cNvGrpSpPr>
            <a:grpSpLocks/>
          </p:cNvGrpSpPr>
          <p:nvPr/>
        </p:nvGrpSpPr>
        <p:grpSpPr bwMode="auto">
          <a:xfrm>
            <a:off x="4486275" y="4199489"/>
            <a:ext cx="3227668" cy="637397"/>
            <a:chOff x="528010" y="2307743"/>
            <a:chExt cx="2640051" cy="595114"/>
          </a:xfrm>
          <a:solidFill>
            <a:srgbClr val="543F3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4" name="37 Trapecio"/>
            <p:cNvSpPr/>
            <p:nvPr/>
          </p:nvSpPr>
          <p:spPr>
            <a:xfrm>
              <a:off x="528010" y="2322286"/>
              <a:ext cx="2640051" cy="580571"/>
            </a:xfrm>
            <a:prstGeom prst="trapezoid">
              <a:avLst>
                <a:gd name="adj" fmla="val 45473"/>
              </a:avLst>
            </a:prstGeom>
            <a:solidFill>
              <a:srgbClr val="8497B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Trapecio 4"/>
            <p:cNvSpPr/>
            <p:nvPr/>
          </p:nvSpPr>
          <p:spPr>
            <a:xfrm>
              <a:off x="976837" y="2307743"/>
              <a:ext cx="1716112" cy="58057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142" b="1" dirty="0">
                  <a:cs typeface="Arial" pitchFamily="34" charset="0"/>
                </a:rPr>
                <a:t>Relacional</a:t>
              </a:r>
            </a:p>
          </p:txBody>
        </p:sp>
      </p:grpSp>
      <p:grpSp>
        <p:nvGrpSpPr>
          <p:cNvPr id="56" name="55 Grupo"/>
          <p:cNvGrpSpPr>
            <a:grpSpLocks/>
          </p:cNvGrpSpPr>
          <p:nvPr/>
        </p:nvGrpSpPr>
        <p:grpSpPr bwMode="auto">
          <a:xfrm>
            <a:off x="4213102" y="4829431"/>
            <a:ext cx="3781961" cy="644634"/>
            <a:chOff x="264005" y="2902857"/>
            <a:chExt cx="3168061" cy="6018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7" name="40 Trapecio"/>
            <p:cNvSpPr/>
            <p:nvPr/>
          </p:nvSpPr>
          <p:spPr>
            <a:xfrm>
              <a:off x="264005" y="2902857"/>
              <a:ext cx="3168061" cy="580571"/>
            </a:xfrm>
            <a:prstGeom prst="trapezoid">
              <a:avLst>
                <a:gd name="adj" fmla="val 45473"/>
              </a:avLst>
            </a:prstGeom>
            <a:solidFill>
              <a:srgbClr val="8497B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Trapecio 4"/>
            <p:cNvSpPr/>
            <p:nvPr/>
          </p:nvSpPr>
          <p:spPr>
            <a:xfrm>
              <a:off x="800301" y="2924161"/>
              <a:ext cx="2060192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285" b="1" dirty="0">
                  <a:cs typeface="Arial" pitchFamily="34" charset="0"/>
                </a:rPr>
                <a:t>Descriptivo</a:t>
              </a:r>
            </a:p>
          </p:txBody>
        </p:sp>
      </p:grpSp>
      <p:grpSp>
        <p:nvGrpSpPr>
          <p:cNvPr id="59" name="58 Grupo"/>
          <p:cNvGrpSpPr>
            <a:grpSpLocks/>
          </p:cNvGrpSpPr>
          <p:nvPr/>
        </p:nvGrpSpPr>
        <p:grpSpPr bwMode="auto">
          <a:xfrm>
            <a:off x="3924300" y="5452891"/>
            <a:ext cx="4351881" cy="621820"/>
            <a:chOff x="0" y="3483428"/>
            <a:chExt cx="3696072" cy="580571"/>
          </a:xfrm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0" name="43 Trapecio"/>
            <p:cNvSpPr/>
            <p:nvPr/>
          </p:nvSpPr>
          <p:spPr>
            <a:xfrm>
              <a:off x="0" y="3483428"/>
              <a:ext cx="3696072" cy="580571"/>
            </a:xfrm>
            <a:prstGeom prst="trapezoid">
              <a:avLst>
                <a:gd name="adj" fmla="val 45473"/>
              </a:avLst>
            </a:prstGeom>
            <a:solidFill>
              <a:srgbClr val="8497B0"/>
            </a:solidFill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Trapecio 4"/>
            <p:cNvSpPr/>
            <p:nvPr/>
          </p:nvSpPr>
          <p:spPr>
            <a:xfrm>
              <a:off x="637087" y="3483428"/>
              <a:ext cx="2403717" cy="580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323" tIns="16323" rIns="16323" bIns="16323" spcCol="1270" anchor="ctr"/>
            <a:lstStyle/>
            <a:p>
              <a:pPr algn="ctr" defTabSz="571311">
                <a:spcAft>
                  <a:spcPts val="0"/>
                </a:spcAft>
                <a:defRPr/>
              </a:pPr>
              <a:r>
                <a:rPr lang="es-ES" sz="2428" b="1" dirty="0">
                  <a:cs typeface="Arial" pitchFamily="34" charset="0"/>
                </a:rPr>
                <a:t>Exploratorio</a:t>
              </a:r>
            </a:p>
          </p:txBody>
        </p:sp>
      </p:grpSp>
      <p:sp>
        <p:nvSpPr>
          <p:cNvPr id="63" name="Flecha derecha 62"/>
          <p:cNvSpPr/>
          <p:nvPr/>
        </p:nvSpPr>
        <p:spPr>
          <a:xfrm rot="17659922">
            <a:off x="1273751" y="3238759"/>
            <a:ext cx="5616575" cy="969962"/>
          </a:xfrm>
          <a:prstGeom prst="rightArrow">
            <a:avLst/>
          </a:prstGeom>
          <a:solidFill>
            <a:srgbClr val="00B4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/>
              <a:t>Línea de investigación</a:t>
            </a:r>
          </a:p>
        </p:txBody>
      </p:sp>
      <p:sp>
        <p:nvSpPr>
          <p:cNvPr id="65" name="CuadroTexto 1"/>
          <p:cNvSpPr txBox="1">
            <a:spLocks noChangeArrowheads="1"/>
          </p:cNvSpPr>
          <p:nvPr/>
        </p:nvSpPr>
        <p:spPr bwMode="auto">
          <a:xfrm>
            <a:off x="3472988" y="445552"/>
            <a:ext cx="52725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sz="2400" b="1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OBJETIVOS DE NIVEL APLICATIVO</a:t>
            </a:r>
          </a:p>
        </p:txBody>
      </p:sp>
      <p:sp>
        <p:nvSpPr>
          <p:cNvPr id="66" name="22 CuadroTexto"/>
          <p:cNvSpPr txBox="1">
            <a:spLocks noChangeArrowheads="1"/>
          </p:cNvSpPr>
          <p:nvPr/>
        </p:nvSpPr>
        <p:spPr bwMode="auto">
          <a:xfrm>
            <a:off x="8321157" y="1624695"/>
            <a:ext cx="181011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" sz="2200" b="1" dirty="0">
                <a:solidFill>
                  <a:schemeClr val="bg1"/>
                </a:solidFill>
                <a:latin typeface="Calibri cuerpo"/>
                <a:ea typeface="Open Sans" panose="020B0606030504020204" pitchFamily="34" charset="0"/>
                <a:cs typeface="Open Sans" panose="020B0606030504020204" pitchFamily="34" charset="0"/>
              </a:rPr>
              <a:t>3. - Aceptar</a:t>
            </a:r>
          </a:p>
          <a:p>
            <a:pPr eaLnBrk="1" hangingPunct="1">
              <a:defRPr/>
            </a:pPr>
            <a:r>
              <a:rPr lang="es-ES" sz="2200" b="1" dirty="0">
                <a:solidFill>
                  <a:schemeClr val="bg1"/>
                </a:solidFill>
                <a:latin typeface="Calibri cuerpo"/>
                <a:ea typeface="Open Sans" panose="020B0606030504020204" pitchFamily="34" charset="0"/>
                <a:cs typeface="Open Sans" panose="020B0606030504020204" pitchFamily="34" charset="0"/>
              </a:rPr>
              <a:t>2. - Calibrar</a:t>
            </a:r>
          </a:p>
          <a:p>
            <a:pPr eaLnBrk="1" hangingPunct="1">
              <a:defRPr/>
            </a:pPr>
            <a:r>
              <a:rPr lang="es-ES" sz="2200" b="1" dirty="0">
                <a:solidFill>
                  <a:schemeClr val="bg1"/>
                </a:solidFill>
                <a:latin typeface="Calibri cuerpo"/>
                <a:ea typeface="Open Sans" panose="020B0606030504020204" pitchFamily="34" charset="0"/>
                <a:cs typeface="Open Sans" panose="020B0606030504020204" pitchFamily="34" charset="0"/>
              </a:rPr>
              <a:t>1. - Optimizar</a:t>
            </a:r>
          </a:p>
        </p:txBody>
      </p:sp>
      <p:sp>
        <p:nvSpPr>
          <p:cNvPr id="69" name="Flecha derecha 68"/>
          <p:cNvSpPr/>
          <p:nvPr/>
        </p:nvSpPr>
        <p:spPr>
          <a:xfrm rot="16200000">
            <a:off x="7562864" y="2020229"/>
            <a:ext cx="1011069" cy="316929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B2EE49D6-FA1B-FABC-C79A-C5448ED78C4A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00B4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37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9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E9A1D1E4-4AA8-43E1-BC4F-55F4BBEC6EED}"/>
              </a:ext>
            </a:extLst>
          </p:cNvPr>
          <p:cNvSpPr/>
          <p:nvPr/>
        </p:nvSpPr>
        <p:spPr>
          <a:xfrm>
            <a:off x="2286000" y="1381125"/>
            <a:ext cx="8058150" cy="45910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26" name="Gráfico 1">
            <a:extLst>
              <a:ext uri="{FF2B5EF4-FFF2-40B4-BE49-F238E27FC236}">
                <a16:creationId xmlns:a16="http://schemas.microsoft.com/office/drawing/2014/main" id="{E8E20732-D648-40BA-BF5D-F89C6F144FDB}"/>
              </a:ext>
            </a:extLst>
          </p:cNvPr>
          <p:cNvGrpSpPr/>
          <p:nvPr/>
        </p:nvGrpSpPr>
        <p:grpSpPr>
          <a:xfrm>
            <a:off x="773327" y="671723"/>
            <a:ext cx="1279604" cy="1219149"/>
            <a:chOff x="3909622" y="4024806"/>
            <a:chExt cx="4347792" cy="4142385"/>
          </a:xfrm>
          <a:solidFill>
            <a:srgbClr val="7D593E"/>
          </a:solidFill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7A5A8064-1208-4361-BD0A-256A4A42F5B9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CE435E8A-8C37-4E67-A7B4-5F29BBF8D61F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7B7AB00F-8B14-40EA-951A-C385D16C435E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27F0CBFD-B216-41E2-8FD9-90BCE871E2E6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00E771E5-4512-4901-B251-3EECFEFA7A31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F5B88A8F-EDC0-4DA5-B789-BC18FC51D2B0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8ED590C4-3F0C-4910-A652-0126FA791111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BE8947E3-008E-450D-8A2C-AC26015A223D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B44F5F8E-2E51-4322-81ED-8F05D0C36B4C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F4F2CD0E-B2EF-4E46-87D3-E55122C2C9DE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0DA1994F-1568-4CA6-B6A1-0A7868F20F14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77C126B4-14C8-45D3-AF0F-DAC8930A0920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AC3BE085-3FBF-49E3-A025-24E6A3AB4580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2DB20887-B8DA-43C4-B042-6ACD9B8BB4D4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63965270-6B52-4B30-A8A0-0128B83068DF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A4ED9D5F-D9EB-4B48-87B8-31D5C95D88BD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D8F979A7-DF68-4C71-8CA9-77359C174A97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2" name="Forma libre: forma 61">
              <a:extLst>
                <a:ext uri="{FF2B5EF4-FFF2-40B4-BE49-F238E27FC236}">
                  <a16:creationId xmlns:a16="http://schemas.microsoft.com/office/drawing/2014/main" id="{1C61BF7D-913A-46A5-BF3B-5B25BF8836DE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</p:grpSp>
      <p:sp>
        <p:nvSpPr>
          <p:cNvPr id="24" name="Elipse 23">
            <a:extLst>
              <a:ext uri="{FF2B5EF4-FFF2-40B4-BE49-F238E27FC236}">
                <a16:creationId xmlns:a16="http://schemas.microsoft.com/office/drawing/2014/main" id="{F5231881-965C-4780-A797-EB81CC63722F}"/>
              </a:ext>
            </a:extLst>
          </p:cNvPr>
          <p:cNvSpPr/>
          <p:nvPr/>
        </p:nvSpPr>
        <p:spPr>
          <a:xfrm>
            <a:off x="3917602" y="2795588"/>
            <a:ext cx="1638300" cy="1638300"/>
          </a:xfrm>
          <a:prstGeom prst="ellipse">
            <a:avLst/>
          </a:prstGeom>
          <a:solidFill>
            <a:srgbClr val="EDB96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D404CF3C-A440-4EBE-9EA2-8DE0932DDC7D}"/>
              </a:ext>
            </a:extLst>
          </p:cNvPr>
          <p:cNvSpPr/>
          <p:nvPr/>
        </p:nvSpPr>
        <p:spPr>
          <a:xfrm>
            <a:off x="6655148" y="2795588"/>
            <a:ext cx="1638300" cy="1638300"/>
          </a:xfrm>
          <a:prstGeom prst="ellipse">
            <a:avLst/>
          </a:prstGeom>
          <a:solidFill>
            <a:srgbClr val="4771C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7E6A744F-AEB0-44E5-90F8-0BE166B50450}"/>
              </a:ext>
            </a:extLst>
          </p:cNvPr>
          <p:cNvSpPr/>
          <p:nvPr/>
        </p:nvSpPr>
        <p:spPr>
          <a:xfrm>
            <a:off x="8020050" y="2795588"/>
            <a:ext cx="1638300" cy="1638300"/>
          </a:xfrm>
          <a:prstGeom prst="ellipse">
            <a:avLst/>
          </a:prstGeom>
          <a:solidFill>
            <a:srgbClr val="B9545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8B34C9C-7E6D-4BE5-A0F1-02F728988E45}"/>
              </a:ext>
            </a:extLst>
          </p:cNvPr>
          <p:cNvSpPr/>
          <p:nvPr/>
        </p:nvSpPr>
        <p:spPr>
          <a:xfrm>
            <a:off x="2740808" y="4568309"/>
            <a:ext cx="12105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b="1" dirty="0">
                <a:solidFill>
                  <a:srgbClr val="002F33"/>
                </a:solidFill>
                <a:latin typeface="Open Sans "/>
              </a:rPr>
              <a:t>S</a:t>
            </a:r>
            <a:r>
              <a:rPr lang="es-ES" sz="1600" dirty="0">
                <a:solidFill>
                  <a:srgbClr val="002F3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pecific</a:t>
            </a:r>
          </a:p>
          <a:p>
            <a:pPr algn="ctr"/>
            <a:r>
              <a:rPr lang="es-ES" sz="1600" dirty="0">
                <a:solidFill>
                  <a:srgbClr val="002F3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(Específico)</a:t>
            </a:r>
            <a:endParaRPr lang="es-PE" sz="1600" dirty="0">
              <a:solidFill>
                <a:srgbClr val="002F33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9A97AFF3-05E7-439F-BC1A-FEC8B142793D}"/>
              </a:ext>
            </a:extLst>
          </p:cNvPr>
          <p:cNvSpPr/>
          <p:nvPr/>
        </p:nvSpPr>
        <p:spPr>
          <a:xfrm>
            <a:off x="4092987" y="4568308"/>
            <a:ext cx="12875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b="1" dirty="0">
                <a:solidFill>
                  <a:srgbClr val="002F33"/>
                </a:solidFill>
                <a:latin typeface="Open Sans "/>
              </a:rPr>
              <a:t>M</a:t>
            </a:r>
            <a:r>
              <a:rPr lang="es-ES" sz="1600" dirty="0">
                <a:solidFill>
                  <a:srgbClr val="002F3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easurable</a:t>
            </a:r>
          </a:p>
          <a:p>
            <a:pPr algn="ctr"/>
            <a:r>
              <a:rPr lang="es-ES" sz="1600" dirty="0">
                <a:solidFill>
                  <a:srgbClr val="002F3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(Medible)</a:t>
            </a:r>
            <a:endParaRPr lang="es-PE" sz="1600" dirty="0">
              <a:solidFill>
                <a:srgbClr val="002F33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DF67FE64-7C8F-47D3-9799-E36E3F35DBA7}"/>
              </a:ext>
            </a:extLst>
          </p:cNvPr>
          <p:cNvSpPr/>
          <p:nvPr/>
        </p:nvSpPr>
        <p:spPr>
          <a:xfrm>
            <a:off x="5449174" y="4568307"/>
            <a:ext cx="12795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b="1" dirty="0">
                <a:solidFill>
                  <a:srgbClr val="002F33"/>
                </a:solidFill>
                <a:latin typeface="Open Sans "/>
              </a:rPr>
              <a:t>A</a:t>
            </a:r>
            <a:r>
              <a:rPr lang="es-ES" sz="1600" dirty="0">
                <a:solidFill>
                  <a:srgbClr val="002F3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chievable</a:t>
            </a:r>
          </a:p>
          <a:p>
            <a:pPr algn="ctr"/>
            <a:r>
              <a:rPr lang="es-ES" sz="1600" dirty="0">
                <a:solidFill>
                  <a:srgbClr val="002F3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(Alcanzable)</a:t>
            </a:r>
            <a:endParaRPr lang="es-PE" sz="1600" dirty="0">
              <a:solidFill>
                <a:srgbClr val="002F33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44C59201-2411-430A-BDC7-07276768E3AB}"/>
              </a:ext>
            </a:extLst>
          </p:cNvPr>
          <p:cNvSpPr/>
          <p:nvPr/>
        </p:nvSpPr>
        <p:spPr>
          <a:xfrm>
            <a:off x="7055702" y="4568306"/>
            <a:ext cx="10070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b="1" dirty="0">
                <a:solidFill>
                  <a:srgbClr val="002F33"/>
                </a:solidFill>
                <a:latin typeface="Open Sans "/>
              </a:rPr>
              <a:t>R</a:t>
            </a:r>
            <a:r>
              <a:rPr lang="es-ES" sz="1600" dirty="0">
                <a:solidFill>
                  <a:srgbClr val="002F3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ealistic</a:t>
            </a:r>
          </a:p>
          <a:p>
            <a:pPr algn="ctr"/>
            <a:r>
              <a:rPr lang="es-ES" sz="1600" dirty="0">
                <a:solidFill>
                  <a:srgbClr val="002F3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(Realista)</a:t>
            </a:r>
            <a:endParaRPr lang="es-PE" sz="1600" dirty="0">
              <a:solidFill>
                <a:srgbClr val="002F33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00AFF00B-8E21-4850-B6F9-CFC9AD2BC561}"/>
              </a:ext>
            </a:extLst>
          </p:cNvPr>
          <p:cNvSpPr/>
          <p:nvPr/>
        </p:nvSpPr>
        <p:spPr>
          <a:xfrm>
            <a:off x="8419002" y="4568306"/>
            <a:ext cx="9861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b="1" dirty="0">
                <a:solidFill>
                  <a:srgbClr val="002F33"/>
                </a:solidFill>
                <a:latin typeface="Open Sans "/>
              </a:rPr>
              <a:t>T</a:t>
            </a:r>
            <a:r>
              <a:rPr lang="es-ES" sz="1600" dirty="0">
                <a:solidFill>
                  <a:srgbClr val="002F3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ime</a:t>
            </a:r>
          </a:p>
          <a:p>
            <a:pPr algn="ctr"/>
            <a:r>
              <a:rPr lang="es-ES" sz="1600" dirty="0">
                <a:solidFill>
                  <a:srgbClr val="002F3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(Tiempo)</a:t>
            </a:r>
            <a:endParaRPr lang="es-PE" sz="1600" dirty="0">
              <a:solidFill>
                <a:srgbClr val="002F33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6154E7B7-DCD9-4DAA-B51B-2BD451492953}"/>
              </a:ext>
            </a:extLst>
          </p:cNvPr>
          <p:cNvSpPr/>
          <p:nvPr/>
        </p:nvSpPr>
        <p:spPr>
          <a:xfrm>
            <a:off x="5286375" y="2795588"/>
            <a:ext cx="1638300" cy="1638300"/>
          </a:xfrm>
          <a:prstGeom prst="ellipse">
            <a:avLst/>
          </a:prstGeom>
          <a:solidFill>
            <a:srgbClr val="DB806B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3F6C7C74-942F-44A7-8515-19DB7703F6D2}"/>
              </a:ext>
            </a:extLst>
          </p:cNvPr>
          <p:cNvSpPr/>
          <p:nvPr/>
        </p:nvSpPr>
        <p:spPr>
          <a:xfrm>
            <a:off x="2526952" y="2795588"/>
            <a:ext cx="1638300" cy="1638300"/>
          </a:xfrm>
          <a:prstGeom prst="ellipse">
            <a:avLst/>
          </a:prstGeom>
          <a:solidFill>
            <a:srgbClr val="7F76BB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E2E8C06-BE30-4499-9BE1-4581EF8616EC}"/>
              </a:ext>
            </a:extLst>
          </p:cNvPr>
          <p:cNvSpPr/>
          <p:nvPr/>
        </p:nvSpPr>
        <p:spPr>
          <a:xfrm>
            <a:off x="2999693" y="3014573"/>
            <a:ext cx="69281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7200" b="1" dirty="0">
                <a:solidFill>
                  <a:schemeClr val="bg1"/>
                </a:solidFill>
                <a:latin typeface="Open Sans "/>
              </a:rPr>
              <a:t>S</a:t>
            </a:r>
            <a:endParaRPr lang="es-PE" sz="7200" dirty="0"/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992FB541-BAC3-4E32-96E1-98069AAC8AB5}"/>
              </a:ext>
            </a:extLst>
          </p:cNvPr>
          <p:cNvSpPr/>
          <p:nvPr/>
        </p:nvSpPr>
        <p:spPr>
          <a:xfrm>
            <a:off x="4190318" y="3014573"/>
            <a:ext cx="105509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7200" b="1" dirty="0">
                <a:solidFill>
                  <a:schemeClr val="bg1"/>
                </a:solidFill>
                <a:latin typeface="Open Sans "/>
              </a:rPr>
              <a:t>M</a:t>
            </a:r>
            <a:endParaRPr lang="es-PE" sz="7200" dirty="0"/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1A5943B8-329E-4664-A68D-8B0BDB839FA5}"/>
              </a:ext>
            </a:extLst>
          </p:cNvPr>
          <p:cNvSpPr/>
          <p:nvPr/>
        </p:nvSpPr>
        <p:spPr>
          <a:xfrm>
            <a:off x="5719539" y="3014573"/>
            <a:ext cx="82105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7200" b="1" dirty="0">
                <a:solidFill>
                  <a:schemeClr val="bg1"/>
                </a:solidFill>
                <a:latin typeface="Open Sans "/>
              </a:rPr>
              <a:t>A</a:t>
            </a:r>
            <a:endParaRPr lang="es-PE" sz="7200" dirty="0"/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7705BA94-ECB9-4773-A339-3F817B6CAEC1}"/>
              </a:ext>
            </a:extLst>
          </p:cNvPr>
          <p:cNvSpPr/>
          <p:nvPr/>
        </p:nvSpPr>
        <p:spPr>
          <a:xfrm>
            <a:off x="7088312" y="3014572"/>
            <a:ext cx="82105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7200" b="1" dirty="0">
                <a:solidFill>
                  <a:schemeClr val="bg1"/>
                </a:solidFill>
                <a:latin typeface="Open Sans "/>
              </a:rPr>
              <a:t>R</a:t>
            </a:r>
            <a:endParaRPr lang="es-PE" sz="7200" dirty="0"/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0E82811E-D44A-4B6E-A2B8-4DF469080157}"/>
              </a:ext>
            </a:extLst>
          </p:cNvPr>
          <p:cNvSpPr/>
          <p:nvPr/>
        </p:nvSpPr>
        <p:spPr>
          <a:xfrm>
            <a:off x="8454622" y="3014572"/>
            <a:ext cx="72006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7200" b="1" dirty="0">
                <a:solidFill>
                  <a:schemeClr val="bg1"/>
                </a:solidFill>
                <a:latin typeface="Open Sans "/>
              </a:rPr>
              <a:t>T</a:t>
            </a:r>
            <a:endParaRPr lang="es-PE" sz="7200" dirty="0"/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5A787FE3-BD44-47F4-B65B-8DBA5F11D5C2}"/>
              </a:ext>
            </a:extLst>
          </p:cNvPr>
          <p:cNvSpPr/>
          <p:nvPr/>
        </p:nvSpPr>
        <p:spPr>
          <a:xfrm>
            <a:off x="4496566" y="1971427"/>
            <a:ext cx="32095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800" b="1" dirty="0">
                <a:solidFill>
                  <a:srgbClr val="002F33"/>
                </a:solidFill>
                <a:latin typeface="Open Sans "/>
              </a:rPr>
              <a:t>Objetivos SMART</a:t>
            </a:r>
            <a:endParaRPr lang="es-PE" sz="2800" dirty="0">
              <a:solidFill>
                <a:srgbClr val="002F33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5" name="Marco 54">
            <a:extLst>
              <a:ext uri="{FF2B5EF4-FFF2-40B4-BE49-F238E27FC236}">
                <a16:creationId xmlns:a16="http://schemas.microsoft.com/office/drawing/2014/main" id="{580B9280-A5D5-448C-B499-A15BF079CEA7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494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A23ED5C7-3C6E-40B2-A88F-8597746AA3DB}"/>
              </a:ext>
            </a:extLst>
          </p:cNvPr>
          <p:cNvSpPr/>
          <p:nvPr/>
        </p:nvSpPr>
        <p:spPr>
          <a:xfrm>
            <a:off x="6974569" y="5230238"/>
            <a:ext cx="10839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>
                <a:solidFill>
                  <a:srgbClr val="002F3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Relevante</a:t>
            </a:r>
            <a:endParaRPr lang="es-PE" sz="1600" dirty="0">
              <a:solidFill>
                <a:srgbClr val="002F33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84675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áfico 1">
            <a:extLst>
              <a:ext uri="{FF2B5EF4-FFF2-40B4-BE49-F238E27FC236}">
                <a16:creationId xmlns:a16="http://schemas.microsoft.com/office/drawing/2014/main" id="{E8E20732-D648-40BA-BF5D-F89C6F144FDB}"/>
              </a:ext>
            </a:extLst>
          </p:cNvPr>
          <p:cNvGrpSpPr/>
          <p:nvPr/>
        </p:nvGrpSpPr>
        <p:grpSpPr>
          <a:xfrm>
            <a:off x="773327" y="671723"/>
            <a:ext cx="1279604" cy="1219149"/>
            <a:chOff x="3909622" y="4024806"/>
            <a:chExt cx="4347792" cy="4142385"/>
          </a:xfrm>
          <a:solidFill>
            <a:srgbClr val="7D593E"/>
          </a:solidFill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7A5A8064-1208-4361-BD0A-256A4A42F5B9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CE435E8A-8C37-4E67-A7B4-5F29BBF8D61F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7B7AB00F-8B14-40EA-951A-C385D16C435E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27F0CBFD-B216-41E2-8FD9-90BCE871E2E6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00E771E5-4512-4901-B251-3EECFEFA7A31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F5B88A8F-EDC0-4DA5-B789-BC18FC51D2B0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8ED590C4-3F0C-4910-A652-0126FA791111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BE8947E3-008E-450D-8A2C-AC26015A223D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B44F5F8E-2E51-4322-81ED-8F05D0C36B4C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F4F2CD0E-B2EF-4E46-87D3-E55122C2C9DE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0DA1994F-1568-4CA6-B6A1-0A7868F20F14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77C126B4-14C8-45D3-AF0F-DAC8930A0920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AC3BE085-3FBF-49E3-A025-24E6A3AB4580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2DB20887-B8DA-43C4-B042-6ACD9B8BB4D4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63965270-6B52-4B30-A8A0-0128B83068DF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A4ED9D5F-D9EB-4B48-87B8-31D5C95D88BD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D8F979A7-DF68-4C71-8CA9-77359C174A97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2" name="Forma libre: forma 61">
              <a:extLst>
                <a:ext uri="{FF2B5EF4-FFF2-40B4-BE49-F238E27FC236}">
                  <a16:creationId xmlns:a16="http://schemas.microsoft.com/office/drawing/2014/main" id="{1C61BF7D-913A-46A5-BF3B-5B25BF8836DE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</p:grpSp>
      <p:sp>
        <p:nvSpPr>
          <p:cNvPr id="2" name="Marco 1">
            <a:extLst>
              <a:ext uri="{FF2B5EF4-FFF2-40B4-BE49-F238E27FC236}">
                <a16:creationId xmlns:a16="http://schemas.microsoft.com/office/drawing/2014/main" id="{F8E38B05-5568-38F7-5BAE-6613FF92E7A5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7D5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  <p:grpSp>
        <p:nvGrpSpPr>
          <p:cNvPr id="45" name="Grupo 44">
            <a:extLst>
              <a:ext uri="{FF2B5EF4-FFF2-40B4-BE49-F238E27FC236}">
                <a16:creationId xmlns:a16="http://schemas.microsoft.com/office/drawing/2014/main" id="{530FD817-8314-4D67-B323-A9FFC914D1B1}"/>
              </a:ext>
            </a:extLst>
          </p:cNvPr>
          <p:cNvGrpSpPr/>
          <p:nvPr/>
        </p:nvGrpSpPr>
        <p:grpSpPr>
          <a:xfrm>
            <a:off x="6816121" y="2809984"/>
            <a:ext cx="2736000" cy="2767218"/>
            <a:chOff x="1565014" y="2605998"/>
            <a:chExt cx="2736000" cy="2767218"/>
          </a:xfrm>
        </p:grpSpPr>
        <p:cxnSp>
          <p:nvCxnSpPr>
            <p:cNvPr id="46" name="Conector recto 45">
              <a:extLst>
                <a:ext uri="{FF2B5EF4-FFF2-40B4-BE49-F238E27FC236}">
                  <a16:creationId xmlns:a16="http://schemas.microsoft.com/office/drawing/2014/main" id="{85C8318A-151C-42FB-B772-53A4EEBC30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19645" y="3101288"/>
              <a:ext cx="0" cy="2016000"/>
            </a:xfrm>
            <a:prstGeom prst="line">
              <a:avLst/>
            </a:prstGeom>
            <a:ln w="12700">
              <a:solidFill>
                <a:srgbClr val="5665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ángulo: esquinas redondeadas 51">
              <a:extLst>
                <a:ext uri="{FF2B5EF4-FFF2-40B4-BE49-F238E27FC236}">
                  <a16:creationId xmlns:a16="http://schemas.microsoft.com/office/drawing/2014/main" id="{A717FC29-D71E-49D7-AFA3-54585D0BDB3A}"/>
                </a:ext>
              </a:extLst>
            </p:cNvPr>
            <p:cNvSpPr/>
            <p:nvPr/>
          </p:nvSpPr>
          <p:spPr>
            <a:xfrm>
              <a:off x="1565014" y="2605998"/>
              <a:ext cx="2736000" cy="540000"/>
            </a:xfrm>
            <a:prstGeom prst="roundRect">
              <a:avLst/>
            </a:prstGeom>
            <a:solidFill>
              <a:srgbClr val="8BB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>
                  <a:latin typeface="Open Sans "/>
                </a:rPr>
                <a:t>Objetivo principal</a:t>
              </a:r>
              <a:endParaRPr lang="es-PE" dirty="0">
                <a:latin typeface="Open Sans "/>
              </a:endParaRPr>
            </a:p>
          </p:txBody>
        </p:sp>
        <p:sp>
          <p:nvSpPr>
            <p:cNvPr id="53" name="Rectángulo: esquinas redondeadas 52">
              <a:extLst>
                <a:ext uri="{FF2B5EF4-FFF2-40B4-BE49-F238E27FC236}">
                  <a16:creationId xmlns:a16="http://schemas.microsoft.com/office/drawing/2014/main" id="{3F0150F5-F31F-4B6C-9952-706DD0578007}"/>
                </a:ext>
              </a:extLst>
            </p:cNvPr>
            <p:cNvSpPr/>
            <p:nvPr/>
          </p:nvSpPr>
          <p:spPr>
            <a:xfrm>
              <a:off x="2101344" y="4097637"/>
              <a:ext cx="2160000" cy="540000"/>
            </a:xfrm>
            <a:prstGeom prst="roundRect">
              <a:avLst/>
            </a:prstGeom>
            <a:solidFill>
              <a:srgbClr val="5665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400" dirty="0">
                  <a:latin typeface="Open Sans "/>
                </a:rPr>
                <a:t>Objetivo secundario 2</a:t>
              </a:r>
              <a:endParaRPr lang="es-PE" sz="1400" dirty="0">
                <a:latin typeface="Open Sans "/>
              </a:endParaRPr>
            </a:p>
          </p:txBody>
        </p:sp>
        <p:sp>
          <p:nvSpPr>
            <p:cNvPr id="54" name="Rectángulo: esquinas redondeadas 53">
              <a:extLst>
                <a:ext uri="{FF2B5EF4-FFF2-40B4-BE49-F238E27FC236}">
                  <a16:creationId xmlns:a16="http://schemas.microsoft.com/office/drawing/2014/main" id="{23508BCC-53B6-4B7D-9AC5-21CE0F761A67}"/>
                </a:ext>
              </a:extLst>
            </p:cNvPr>
            <p:cNvSpPr/>
            <p:nvPr/>
          </p:nvSpPr>
          <p:spPr>
            <a:xfrm>
              <a:off x="2101344" y="4833216"/>
              <a:ext cx="2160000" cy="540000"/>
            </a:xfrm>
            <a:prstGeom prst="roundRect">
              <a:avLst/>
            </a:prstGeom>
            <a:solidFill>
              <a:srgbClr val="5665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400" dirty="0">
                  <a:latin typeface="Open Sans "/>
                </a:rPr>
                <a:t>Objetivo secundario 3</a:t>
              </a:r>
              <a:endParaRPr lang="es-PE" sz="1400" dirty="0">
                <a:latin typeface="Open Sans "/>
              </a:endParaRPr>
            </a:p>
          </p:txBody>
        </p:sp>
        <p:sp>
          <p:nvSpPr>
            <p:cNvPr id="55" name="Rectángulo: esquinas redondeadas 54">
              <a:extLst>
                <a:ext uri="{FF2B5EF4-FFF2-40B4-BE49-F238E27FC236}">
                  <a16:creationId xmlns:a16="http://schemas.microsoft.com/office/drawing/2014/main" id="{32C5CF3F-5FAB-46B4-8188-EC344EECA2B5}"/>
                </a:ext>
              </a:extLst>
            </p:cNvPr>
            <p:cNvSpPr/>
            <p:nvPr/>
          </p:nvSpPr>
          <p:spPr>
            <a:xfrm>
              <a:off x="2101344" y="3345024"/>
              <a:ext cx="2160000" cy="540000"/>
            </a:xfrm>
            <a:prstGeom prst="roundRect">
              <a:avLst/>
            </a:prstGeom>
            <a:solidFill>
              <a:srgbClr val="5665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400" dirty="0">
                  <a:latin typeface="Open Sans "/>
                </a:rPr>
                <a:t>Objetivo secundario 1</a:t>
              </a:r>
              <a:endParaRPr lang="es-PE" sz="1400" dirty="0">
                <a:latin typeface="Open Sans "/>
              </a:endParaRPr>
            </a:p>
          </p:txBody>
        </p:sp>
        <p:cxnSp>
          <p:nvCxnSpPr>
            <p:cNvPr id="56" name="Conector recto 55">
              <a:extLst>
                <a:ext uri="{FF2B5EF4-FFF2-40B4-BE49-F238E27FC236}">
                  <a16:creationId xmlns:a16="http://schemas.microsoft.com/office/drawing/2014/main" id="{CCF45B61-BA56-4CB3-BCF9-9F4DBE312861}"/>
                </a:ext>
              </a:extLst>
            </p:cNvPr>
            <p:cNvCxnSpPr/>
            <p:nvPr/>
          </p:nvCxnSpPr>
          <p:spPr>
            <a:xfrm flipH="1">
              <a:off x="1819645" y="3622200"/>
              <a:ext cx="286111" cy="0"/>
            </a:xfrm>
            <a:prstGeom prst="line">
              <a:avLst/>
            </a:prstGeom>
            <a:ln w="12700">
              <a:solidFill>
                <a:srgbClr val="5665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cto 56">
              <a:extLst>
                <a:ext uri="{FF2B5EF4-FFF2-40B4-BE49-F238E27FC236}">
                  <a16:creationId xmlns:a16="http://schemas.microsoft.com/office/drawing/2014/main" id="{F6F8BE94-9F47-47FA-A33B-CCF615BA06D0}"/>
                </a:ext>
              </a:extLst>
            </p:cNvPr>
            <p:cNvCxnSpPr/>
            <p:nvPr/>
          </p:nvCxnSpPr>
          <p:spPr>
            <a:xfrm flipH="1">
              <a:off x="1819645" y="4364190"/>
              <a:ext cx="286111" cy="0"/>
            </a:xfrm>
            <a:prstGeom prst="line">
              <a:avLst/>
            </a:prstGeom>
            <a:ln w="12700">
              <a:solidFill>
                <a:srgbClr val="5665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cto 57">
              <a:extLst>
                <a:ext uri="{FF2B5EF4-FFF2-40B4-BE49-F238E27FC236}">
                  <a16:creationId xmlns:a16="http://schemas.microsoft.com/office/drawing/2014/main" id="{04AF73A3-B8AB-48F6-AD80-35F3E1B184BF}"/>
                </a:ext>
              </a:extLst>
            </p:cNvPr>
            <p:cNvCxnSpPr/>
            <p:nvPr/>
          </p:nvCxnSpPr>
          <p:spPr>
            <a:xfrm flipH="1">
              <a:off x="1819645" y="5110393"/>
              <a:ext cx="286111" cy="0"/>
            </a:xfrm>
            <a:prstGeom prst="line">
              <a:avLst/>
            </a:prstGeom>
            <a:ln w="12700">
              <a:solidFill>
                <a:srgbClr val="5665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upo 58">
            <a:extLst>
              <a:ext uri="{FF2B5EF4-FFF2-40B4-BE49-F238E27FC236}">
                <a16:creationId xmlns:a16="http://schemas.microsoft.com/office/drawing/2014/main" id="{837A4664-471D-471B-BE12-6871A4C55337}"/>
              </a:ext>
            </a:extLst>
          </p:cNvPr>
          <p:cNvGrpSpPr/>
          <p:nvPr/>
        </p:nvGrpSpPr>
        <p:grpSpPr>
          <a:xfrm>
            <a:off x="2655051" y="2812949"/>
            <a:ext cx="2736000" cy="2767218"/>
            <a:chOff x="1565014" y="2605998"/>
            <a:chExt cx="2736000" cy="2767218"/>
          </a:xfrm>
        </p:grpSpPr>
        <p:cxnSp>
          <p:nvCxnSpPr>
            <p:cNvPr id="60" name="Conector recto 59">
              <a:extLst>
                <a:ext uri="{FF2B5EF4-FFF2-40B4-BE49-F238E27FC236}">
                  <a16:creationId xmlns:a16="http://schemas.microsoft.com/office/drawing/2014/main" id="{9EDB023C-05B8-43A2-A20D-4CA869B28F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19645" y="3101288"/>
              <a:ext cx="0" cy="2016000"/>
            </a:xfrm>
            <a:prstGeom prst="line">
              <a:avLst/>
            </a:prstGeom>
            <a:ln w="12700">
              <a:solidFill>
                <a:srgbClr val="5665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ángulo: esquinas redondeadas 60">
              <a:extLst>
                <a:ext uri="{FF2B5EF4-FFF2-40B4-BE49-F238E27FC236}">
                  <a16:creationId xmlns:a16="http://schemas.microsoft.com/office/drawing/2014/main" id="{17D93256-9A07-47CF-B4B4-0DB442C31D2E}"/>
                </a:ext>
              </a:extLst>
            </p:cNvPr>
            <p:cNvSpPr/>
            <p:nvPr/>
          </p:nvSpPr>
          <p:spPr>
            <a:xfrm>
              <a:off x="1565014" y="2605998"/>
              <a:ext cx="2736000" cy="540000"/>
            </a:xfrm>
            <a:prstGeom prst="roundRect">
              <a:avLst/>
            </a:prstGeom>
            <a:solidFill>
              <a:srgbClr val="FE7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>
                  <a:latin typeface="Open Sans "/>
                </a:rPr>
                <a:t>Objetivo principal</a:t>
              </a:r>
              <a:endParaRPr lang="es-PE" dirty="0">
                <a:latin typeface="Open Sans "/>
              </a:endParaRPr>
            </a:p>
          </p:txBody>
        </p:sp>
        <p:sp>
          <p:nvSpPr>
            <p:cNvPr id="63" name="Rectángulo: esquinas redondeadas 62">
              <a:extLst>
                <a:ext uri="{FF2B5EF4-FFF2-40B4-BE49-F238E27FC236}">
                  <a16:creationId xmlns:a16="http://schemas.microsoft.com/office/drawing/2014/main" id="{2CD04227-9A28-4A44-AE2D-53C7EC3E0560}"/>
                </a:ext>
              </a:extLst>
            </p:cNvPr>
            <p:cNvSpPr/>
            <p:nvPr/>
          </p:nvSpPr>
          <p:spPr>
            <a:xfrm>
              <a:off x="2101344" y="4097637"/>
              <a:ext cx="2160000" cy="540000"/>
            </a:xfrm>
            <a:prstGeom prst="roundRect">
              <a:avLst/>
            </a:prstGeom>
            <a:solidFill>
              <a:srgbClr val="5665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400" dirty="0">
                  <a:latin typeface="Open Sans "/>
                </a:rPr>
                <a:t>Objetivo secundario 2</a:t>
              </a:r>
              <a:endParaRPr lang="es-PE" sz="1400" dirty="0">
                <a:latin typeface="Open Sans "/>
              </a:endParaRPr>
            </a:p>
          </p:txBody>
        </p:sp>
        <p:sp>
          <p:nvSpPr>
            <p:cNvPr id="64" name="Rectángulo: esquinas redondeadas 63">
              <a:extLst>
                <a:ext uri="{FF2B5EF4-FFF2-40B4-BE49-F238E27FC236}">
                  <a16:creationId xmlns:a16="http://schemas.microsoft.com/office/drawing/2014/main" id="{2B8197B4-5AAA-41ED-B603-483408F45A39}"/>
                </a:ext>
              </a:extLst>
            </p:cNvPr>
            <p:cNvSpPr/>
            <p:nvPr/>
          </p:nvSpPr>
          <p:spPr>
            <a:xfrm>
              <a:off x="2101344" y="4833216"/>
              <a:ext cx="2160000" cy="540000"/>
            </a:xfrm>
            <a:prstGeom prst="roundRect">
              <a:avLst/>
            </a:prstGeom>
            <a:solidFill>
              <a:srgbClr val="5665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400" dirty="0">
                  <a:latin typeface="Open Sans "/>
                </a:rPr>
                <a:t>Objetivo secundario 3</a:t>
              </a:r>
              <a:endParaRPr lang="es-PE" sz="1400" dirty="0">
                <a:latin typeface="Open Sans "/>
              </a:endParaRPr>
            </a:p>
          </p:txBody>
        </p:sp>
        <p:sp>
          <p:nvSpPr>
            <p:cNvPr id="66" name="Rectángulo: esquinas redondeadas 65">
              <a:extLst>
                <a:ext uri="{FF2B5EF4-FFF2-40B4-BE49-F238E27FC236}">
                  <a16:creationId xmlns:a16="http://schemas.microsoft.com/office/drawing/2014/main" id="{9D4A4247-D383-4316-A090-0AF48EBF3188}"/>
                </a:ext>
              </a:extLst>
            </p:cNvPr>
            <p:cNvSpPr/>
            <p:nvPr/>
          </p:nvSpPr>
          <p:spPr>
            <a:xfrm>
              <a:off x="2101344" y="3345024"/>
              <a:ext cx="2160000" cy="540000"/>
            </a:xfrm>
            <a:prstGeom prst="roundRect">
              <a:avLst/>
            </a:prstGeom>
            <a:solidFill>
              <a:srgbClr val="5665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400" dirty="0">
                  <a:latin typeface="Open Sans "/>
                </a:rPr>
                <a:t>Objetivo secundario 1</a:t>
              </a:r>
              <a:endParaRPr lang="es-PE" sz="1400" dirty="0">
                <a:latin typeface="Open Sans "/>
              </a:endParaRPr>
            </a:p>
          </p:txBody>
        </p:sp>
        <p:cxnSp>
          <p:nvCxnSpPr>
            <p:cNvPr id="67" name="Conector recto 66">
              <a:extLst>
                <a:ext uri="{FF2B5EF4-FFF2-40B4-BE49-F238E27FC236}">
                  <a16:creationId xmlns:a16="http://schemas.microsoft.com/office/drawing/2014/main" id="{E7920D0B-6EC4-404B-915C-6BB7AB708D04}"/>
                </a:ext>
              </a:extLst>
            </p:cNvPr>
            <p:cNvCxnSpPr/>
            <p:nvPr/>
          </p:nvCxnSpPr>
          <p:spPr>
            <a:xfrm flipH="1">
              <a:off x="1819645" y="3622200"/>
              <a:ext cx="286111" cy="0"/>
            </a:xfrm>
            <a:prstGeom prst="line">
              <a:avLst/>
            </a:prstGeom>
            <a:ln w="12700">
              <a:solidFill>
                <a:srgbClr val="5665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recto 67">
              <a:extLst>
                <a:ext uri="{FF2B5EF4-FFF2-40B4-BE49-F238E27FC236}">
                  <a16:creationId xmlns:a16="http://schemas.microsoft.com/office/drawing/2014/main" id="{C1BE4EC2-4390-4075-B236-89B0E6EC87EF}"/>
                </a:ext>
              </a:extLst>
            </p:cNvPr>
            <p:cNvCxnSpPr/>
            <p:nvPr/>
          </p:nvCxnSpPr>
          <p:spPr>
            <a:xfrm flipH="1">
              <a:off x="1819645" y="4364190"/>
              <a:ext cx="286111" cy="0"/>
            </a:xfrm>
            <a:prstGeom prst="line">
              <a:avLst/>
            </a:prstGeom>
            <a:ln w="12700">
              <a:solidFill>
                <a:srgbClr val="5665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recto 68">
              <a:extLst>
                <a:ext uri="{FF2B5EF4-FFF2-40B4-BE49-F238E27FC236}">
                  <a16:creationId xmlns:a16="http://schemas.microsoft.com/office/drawing/2014/main" id="{2F2E7142-2DF4-4BA1-931D-4F20C537EBD1}"/>
                </a:ext>
              </a:extLst>
            </p:cNvPr>
            <p:cNvCxnSpPr/>
            <p:nvPr/>
          </p:nvCxnSpPr>
          <p:spPr>
            <a:xfrm flipH="1">
              <a:off x="1819645" y="5110393"/>
              <a:ext cx="286111" cy="0"/>
            </a:xfrm>
            <a:prstGeom prst="line">
              <a:avLst/>
            </a:prstGeom>
            <a:ln w="12700">
              <a:solidFill>
                <a:srgbClr val="5665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CuadroTexto 1">
            <a:extLst>
              <a:ext uri="{FF2B5EF4-FFF2-40B4-BE49-F238E27FC236}">
                <a16:creationId xmlns:a16="http://schemas.microsoft.com/office/drawing/2014/main" id="{B40F329D-B6A1-4082-BA02-FCB5563B5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8156" y="836712"/>
            <a:ext cx="370005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sz="2200" b="1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	SISTEMA DE OBJETIVOS</a:t>
            </a:r>
          </a:p>
        </p:txBody>
      </p:sp>
      <p:sp>
        <p:nvSpPr>
          <p:cNvPr id="71" name="27 CuadroTexto">
            <a:extLst>
              <a:ext uri="{FF2B5EF4-FFF2-40B4-BE49-F238E27FC236}">
                <a16:creationId xmlns:a16="http://schemas.microsoft.com/office/drawing/2014/main" id="{03D795EC-6A35-42C8-8CCA-9DD1DFDC6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1635" y="2053011"/>
            <a:ext cx="1746226" cy="422360"/>
          </a:xfrm>
          <a:prstGeom prst="rect">
            <a:avLst/>
          </a:prstGeom>
          <a:solidFill>
            <a:srgbClr val="FE7058"/>
          </a:solidFill>
          <a:ln>
            <a:noFill/>
          </a:ln>
          <a:scene3d>
            <a:camera prst="orthographicFront">
              <a:rot lat="598846" lon="21296540" rev="21573483"/>
            </a:camera>
            <a:lightRig rig="threePt" dir="t"/>
          </a:scene3d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s-ES" sz="1600" b="1" dirty="0">
                <a:solidFill>
                  <a:schemeClr val="bg1"/>
                </a:solidFill>
                <a:latin typeface="Open Sans "/>
                <a:ea typeface="Open Sans" pitchFamily="2" charset="0"/>
                <a:cs typeface="Open Sans" pitchFamily="2" charset="0"/>
              </a:rPr>
              <a:t>INFERENCIALES</a:t>
            </a:r>
          </a:p>
        </p:txBody>
      </p:sp>
      <p:sp>
        <p:nvSpPr>
          <p:cNvPr id="72" name="27 CuadroTexto">
            <a:extLst>
              <a:ext uri="{FF2B5EF4-FFF2-40B4-BE49-F238E27FC236}">
                <a16:creationId xmlns:a16="http://schemas.microsoft.com/office/drawing/2014/main" id="{DF5050F5-C5E2-4619-B65E-232094274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8240" y="2053011"/>
            <a:ext cx="2113501" cy="422360"/>
          </a:xfrm>
          <a:prstGeom prst="rect">
            <a:avLst/>
          </a:prstGeom>
          <a:solidFill>
            <a:srgbClr val="8BBC00"/>
          </a:solidFill>
          <a:ln>
            <a:noFill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s-ES" sz="1600" b="1" dirty="0">
                <a:solidFill>
                  <a:schemeClr val="bg1"/>
                </a:solidFill>
                <a:latin typeface="Open Sans "/>
                <a:ea typeface="Open Sans" pitchFamily="2" charset="0"/>
                <a:cs typeface="Open Sans" pitchFamily="2" charset="0"/>
              </a:rPr>
              <a:t>NO INFERENCIALES</a:t>
            </a:r>
          </a:p>
        </p:txBody>
      </p:sp>
      <p:sp>
        <p:nvSpPr>
          <p:cNvPr id="73" name="Rectángulo 72">
            <a:extLst>
              <a:ext uri="{FF2B5EF4-FFF2-40B4-BE49-F238E27FC236}">
                <a16:creationId xmlns:a16="http://schemas.microsoft.com/office/drawing/2014/main" id="{84D34D57-4498-4C96-8F21-00467FEC2E45}"/>
              </a:ext>
            </a:extLst>
          </p:cNvPr>
          <p:cNvSpPr/>
          <p:nvPr/>
        </p:nvSpPr>
        <p:spPr>
          <a:xfrm>
            <a:off x="3360563" y="1552443"/>
            <a:ext cx="1308370" cy="4635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ES" b="1" dirty="0">
                <a:latin typeface="Open Sans "/>
                <a:ea typeface="Open Sans" pitchFamily="2" charset="0"/>
                <a:cs typeface="Open Sans" pitchFamily="2" charset="0"/>
              </a:rPr>
              <a:t>ESTUDIOS</a:t>
            </a:r>
          </a:p>
        </p:txBody>
      </p:sp>
      <p:sp>
        <p:nvSpPr>
          <p:cNvPr id="74" name="Rectángulo 73">
            <a:extLst>
              <a:ext uri="{FF2B5EF4-FFF2-40B4-BE49-F238E27FC236}">
                <a16:creationId xmlns:a16="http://schemas.microsoft.com/office/drawing/2014/main" id="{4F3FCD66-2DFC-4307-A460-14DA5AFD9B58}"/>
              </a:ext>
            </a:extLst>
          </p:cNvPr>
          <p:cNvSpPr/>
          <p:nvPr/>
        </p:nvSpPr>
        <p:spPr>
          <a:xfrm>
            <a:off x="7520805" y="1552443"/>
            <a:ext cx="1308370" cy="4635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ES" b="1" dirty="0">
                <a:latin typeface="Open Sans "/>
                <a:ea typeface="Open Sans" pitchFamily="2" charset="0"/>
                <a:cs typeface="Open Sans" pitchFamily="2" charset="0"/>
              </a:rPr>
              <a:t>ESTUDIOS</a:t>
            </a:r>
          </a:p>
        </p:txBody>
      </p:sp>
      <p:sp>
        <p:nvSpPr>
          <p:cNvPr id="75" name="Rectángulo 74">
            <a:extLst>
              <a:ext uri="{FF2B5EF4-FFF2-40B4-BE49-F238E27FC236}">
                <a16:creationId xmlns:a16="http://schemas.microsoft.com/office/drawing/2014/main" id="{72BAF5C5-508E-443F-9EC2-3AC49A5D7FDC}"/>
              </a:ext>
            </a:extLst>
          </p:cNvPr>
          <p:cNvSpPr/>
          <p:nvPr/>
        </p:nvSpPr>
        <p:spPr>
          <a:xfrm>
            <a:off x="3253964" y="5751664"/>
            <a:ext cx="152157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dirty="0">
                <a:latin typeface="Open Sans "/>
              </a:rPr>
              <a:t>Algorítmicos</a:t>
            </a:r>
            <a:endParaRPr lang="es-PE" dirty="0">
              <a:latin typeface="Open Sans "/>
            </a:endParaRPr>
          </a:p>
        </p:txBody>
      </p:sp>
      <p:sp>
        <p:nvSpPr>
          <p:cNvPr id="76" name="Rectángulo 75">
            <a:extLst>
              <a:ext uri="{FF2B5EF4-FFF2-40B4-BE49-F238E27FC236}">
                <a16:creationId xmlns:a16="http://schemas.microsoft.com/office/drawing/2014/main" id="{3FF2B81C-C29D-4F98-9869-6C50AC642A38}"/>
              </a:ext>
            </a:extLst>
          </p:cNvPr>
          <p:cNvSpPr/>
          <p:nvPr/>
        </p:nvSpPr>
        <p:spPr>
          <a:xfrm>
            <a:off x="7480731" y="5751664"/>
            <a:ext cx="138852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dirty="0">
                <a:latin typeface="Open Sans "/>
              </a:rPr>
              <a:t>Heurísticos</a:t>
            </a:r>
            <a:endParaRPr lang="es-PE" dirty="0">
              <a:latin typeface="Open Sans "/>
            </a:endParaRPr>
          </a:p>
        </p:txBody>
      </p:sp>
    </p:spTree>
    <p:extLst>
      <p:ext uri="{BB962C8B-B14F-4D97-AF65-F5344CB8AC3E}">
        <p14:creationId xmlns:p14="http://schemas.microsoft.com/office/powerpoint/2010/main" val="211309219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DC243E82-2AD7-48C5-8BB1-307BCA1B9021}"/>
              </a:ext>
            </a:extLst>
          </p:cNvPr>
          <p:cNvSpPr/>
          <p:nvPr/>
        </p:nvSpPr>
        <p:spPr>
          <a:xfrm>
            <a:off x="801415" y="4301619"/>
            <a:ext cx="5444378" cy="936000"/>
          </a:xfrm>
          <a:prstGeom prst="roundRect">
            <a:avLst/>
          </a:prstGeom>
          <a:solidFill>
            <a:srgbClr val="FE7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dirty="0">
                <a:latin typeface="Open Sans "/>
              </a:rPr>
              <a:t>Objetivo principal</a:t>
            </a:r>
            <a:endParaRPr lang="es-PE" dirty="0">
              <a:latin typeface="Open Sans "/>
            </a:endParaRPr>
          </a:p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dirty="0">
              <a:latin typeface="Open Sans "/>
            </a:endParaRPr>
          </a:p>
        </p:txBody>
      </p:sp>
      <p:sp>
        <p:nvSpPr>
          <p:cNvPr id="65" name="CuadroTexto 1"/>
          <p:cNvSpPr txBox="1">
            <a:spLocks noChangeArrowheads="1"/>
          </p:cNvSpPr>
          <p:nvPr/>
        </p:nvSpPr>
        <p:spPr bwMode="auto">
          <a:xfrm>
            <a:off x="4276899" y="923047"/>
            <a:ext cx="36647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s-ES" sz="2400" b="1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	SISTEMA DE OBJETIVOS</a:t>
            </a:r>
          </a:p>
        </p:txBody>
      </p:sp>
      <p:grpSp>
        <p:nvGrpSpPr>
          <p:cNvPr id="26" name="Gráfico 1">
            <a:extLst>
              <a:ext uri="{FF2B5EF4-FFF2-40B4-BE49-F238E27FC236}">
                <a16:creationId xmlns:a16="http://schemas.microsoft.com/office/drawing/2014/main" id="{E8E20732-D648-40BA-BF5D-F89C6F144FDB}"/>
              </a:ext>
            </a:extLst>
          </p:cNvPr>
          <p:cNvGrpSpPr/>
          <p:nvPr/>
        </p:nvGrpSpPr>
        <p:grpSpPr>
          <a:xfrm>
            <a:off x="773327" y="671723"/>
            <a:ext cx="1279604" cy="1219149"/>
            <a:chOff x="3909622" y="4024806"/>
            <a:chExt cx="4347792" cy="4142385"/>
          </a:xfrm>
          <a:solidFill>
            <a:srgbClr val="7D593E"/>
          </a:solidFill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7A5A8064-1208-4361-BD0A-256A4A42F5B9}"/>
                </a:ext>
              </a:extLst>
            </p:cNvPr>
            <p:cNvSpPr/>
            <p:nvPr/>
          </p:nvSpPr>
          <p:spPr>
            <a:xfrm>
              <a:off x="5241901" y="3999130"/>
              <a:ext cx="1643260" cy="547753"/>
            </a:xfrm>
            <a:custGeom>
              <a:avLst/>
              <a:gdLst>
                <a:gd name="connsiteX0" fmla="*/ 898446 w 1643259"/>
                <a:gd name="connsiteY0" fmla="*/ 25676 h 547753"/>
                <a:gd name="connsiteX1" fmla="*/ 908717 w 1643259"/>
                <a:gd name="connsiteY1" fmla="*/ 27388 h 547753"/>
                <a:gd name="connsiteX2" fmla="*/ 1051133 w 1643259"/>
                <a:gd name="connsiteY2" fmla="*/ 38000 h 547753"/>
                <a:gd name="connsiteX3" fmla="*/ 1373965 w 1643259"/>
                <a:gd name="connsiteY3" fmla="*/ 108181 h 547753"/>
                <a:gd name="connsiteX4" fmla="*/ 1642364 w 1643259"/>
                <a:gd name="connsiteY4" fmla="*/ 220471 h 547753"/>
                <a:gd name="connsiteX5" fmla="*/ 1650580 w 1643259"/>
                <a:gd name="connsiteY5" fmla="*/ 235534 h 547753"/>
                <a:gd name="connsiteX6" fmla="*/ 1612237 w 1643259"/>
                <a:gd name="connsiteY6" fmla="*/ 479627 h 547753"/>
                <a:gd name="connsiteX7" fmla="*/ 1606075 w 1643259"/>
                <a:gd name="connsiteY7" fmla="*/ 520366 h 547753"/>
                <a:gd name="connsiteX8" fmla="*/ 837509 w 1643259"/>
                <a:gd name="connsiteY8" fmla="*/ 313589 h 547753"/>
                <a:gd name="connsiteX9" fmla="*/ 75447 w 1643259"/>
                <a:gd name="connsiteY9" fmla="*/ 539195 h 547753"/>
                <a:gd name="connsiteX10" fmla="*/ 70312 w 1643259"/>
                <a:gd name="connsiteY10" fmla="*/ 515573 h 547753"/>
                <a:gd name="connsiteX11" fmla="*/ 29915 w 1643259"/>
                <a:gd name="connsiteY11" fmla="*/ 257444 h 547753"/>
                <a:gd name="connsiteX12" fmla="*/ 26149 w 1643259"/>
                <a:gd name="connsiteY12" fmla="*/ 233822 h 547753"/>
                <a:gd name="connsiteX13" fmla="*/ 32996 w 1643259"/>
                <a:gd name="connsiteY13" fmla="*/ 221155 h 547753"/>
                <a:gd name="connsiteX14" fmla="*/ 519812 w 1643259"/>
                <a:gd name="connsiteY14" fmla="*/ 53748 h 547753"/>
                <a:gd name="connsiteX15" fmla="*/ 722138 w 1643259"/>
                <a:gd name="connsiteY15" fmla="*/ 29784 h 547753"/>
                <a:gd name="connsiteX16" fmla="*/ 770067 w 1643259"/>
                <a:gd name="connsiteY16" fmla="*/ 27388 h 547753"/>
                <a:gd name="connsiteX17" fmla="*/ 780337 w 1643259"/>
                <a:gd name="connsiteY17" fmla="*/ 25676 h 547753"/>
                <a:gd name="connsiteX18" fmla="*/ 898446 w 1643259"/>
                <a:gd name="connsiteY18" fmla="*/ 25676 h 547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43259" h="547753">
                  <a:moveTo>
                    <a:pt x="898446" y="25676"/>
                  </a:moveTo>
                  <a:cubicBezTo>
                    <a:pt x="901527" y="28415"/>
                    <a:pt x="905293" y="27388"/>
                    <a:pt x="908717" y="27388"/>
                  </a:cubicBezTo>
                  <a:cubicBezTo>
                    <a:pt x="956303" y="28757"/>
                    <a:pt x="1003889" y="32523"/>
                    <a:pt x="1051133" y="38000"/>
                  </a:cubicBezTo>
                  <a:cubicBezTo>
                    <a:pt x="1161026" y="50667"/>
                    <a:pt x="1268522" y="73947"/>
                    <a:pt x="1373965" y="108181"/>
                  </a:cubicBezTo>
                  <a:cubicBezTo>
                    <a:pt x="1466398" y="138308"/>
                    <a:pt x="1555750" y="176308"/>
                    <a:pt x="1642364" y="220471"/>
                  </a:cubicBezTo>
                  <a:cubicBezTo>
                    <a:pt x="1654346" y="226633"/>
                    <a:pt x="1651949" y="225606"/>
                    <a:pt x="1650580" y="235534"/>
                  </a:cubicBezTo>
                  <a:cubicBezTo>
                    <a:pt x="1637571" y="317012"/>
                    <a:pt x="1624904" y="398148"/>
                    <a:pt x="1612237" y="479627"/>
                  </a:cubicBezTo>
                  <a:cubicBezTo>
                    <a:pt x="1610183" y="492636"/>
                    <a:pt x="1608129" y="505645"/>
                    <a:pt x="1606075" y="520366"/>
                  </a:cubicBezTo>
                  <a:cubicBezTo>
                    <a:pt x="1368487" y="380346"/>
                    <a:pt x="1112755" y="310165"/>
                    <a:pt x="837509" y="313589"/>
                  </a:cubicBezTo>
                  <a:cubicBezTo>
                    <a:pt x="562605" y="317012"/>
                    <a:pt x="308927" y="393698"/>
                    <a:pt x="75447" y="539195"/>
                  </a:cubicBezTo>
                  <a:cubicBezTo>
                    <a:pt x="71339" y="531663"/>
                    <a:pt x="71681" y="523447"/>
                    <a:pt x="70312" y="515573"/>
                  </a:cubicBezTo>
                  <a:cubicBezTo>
                    <a:pt x="56618" y="429644"/>
                    <a:pt x="43266" y="343373"/>
                    <a:pt x="29915" y="257444"/>
                  </a:cubicBezTo>
                  <a:cubicBezTo>
                    <a:pt x="28545" y="249570"/>
                    <a:pt x="28203" y="241354"/>
                    <a:pt x="26149" y="233822"/>
                  </a:cubicBezTo>
                  <a:cubicBezTo>
                    <a:pt x="24437" y="226633"/>
                    <a:pt x="27518" y="223894"/>
                    <a:pt x="32996" y="221155"/>
                  </a:cubicBezTo>
                  <a:cubicBezTo>
                    <a:pt x="187394" y="142416"/>
                    <a:pt x="348981" y="84217"/>
                    <a:pt x="519812" y="53748"/>
                  </a:cubicBezTo>
                  <a:cubicBezTo>
                    <a:pt x="586912" y="41766"/>
                    <a:pt x="654011" y="33550"/>
                    <a:pt x="722138" y="29784"/>
                  </a:cubicBezTo>
                  <a:cubicBezTo>
                    <a:pt x="738228" y="28757"/>
                    <a:pt x="753976" y="28072"/>
                    <a:pt x="770067" y="27388"/>
                  </a:cubicBezTo>
                  <a:cubicBezTo>
                    <a:pt x="773490" y="27045"/>
                    <a:pt x="777256" y="28072"/>
                    <a:pt x="780337" y="25676"/>
                  </a:cubicBezTo>
                  <a:cubicBezTo>
                    <a:pt x="820049" y="25676"/>
                    <a:pt x="859419" y="25676"/>
                    <a:pt x="898446" y="25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CE435E8A-8C37-4E67-A7B4-5F29BBF8D61F}"/>
                </a:ext>
              </a:extLst>
            </p:cNvPr>
            <p:cNvSpPr/>
            <p:nvPr/>
          </p:nvSpPr>
          <p:spPr>
            <a:xfrm>
              <a:off x="6662771" y="7767803"/>
              <a:ext cx="342346" cy="410815"/>
            </a:xfrm>
            <a:custGeom>
              <a:avLst/>
              <a:gdLst>
                <a:gd name="connsiteX0" fmla="*/ 178700 w 342345"/>
                <a:gd name="connsiteY0" fmla="*/ 400415 h 410815"/>
                <a:gd name="connsiteX1" fmla="*/ 138303 w 342345"/>
                <a:gd name="connsiteY1" fmla="*/ 395965 h 410815"/>
                <a:gd name="connsiteX2" fmla="*/ 32176 w 342345"/>
                <a:gd name="connsiteY2" fmla="*/ 348721 h 410815"/>
                <a:gd name="connsiteX3" fmla="*/ 29780 w 342345"/>
                <a:gd name="connsiteY3" fmla="*/ 333658 h 410815"/>
                <a:gd name="connsiteX4" fmla="*/ 73600 w 342345"/>
                <a:gd name="connsiteY4" fmla="*/ 271009 h 410815"/>
                <a:gd name="connsiteX5" fmla="*/ 81816 w 342345"/>
                <a:gd name="connsiteY5" fmla="*/ 276829 h 410815"/>
                <a:gd name="connsiteX6" fmla="*/ 205061 w 342345"/>
                <a:gd name="connsiteY6" fmla="*/ 316883 h 410815"/>
                <a:gd name="connsiteX7" fmla="*/ 232448 w 342345"/>
                <a:gd name="connsiteY7" fmla="*/ 305928 h 410815"/>
                <a:gd name="connsiteX8" fmla="*/ 229710 w 342345"/>
                <a:gd name="connsiteY8" fmla="*/ 273063 h 410815"/>
                <a:gd name="connsiteX9" fmla="*/ 210538 w 342345"/>
                <a:gd name="connsiteY9" fmla="*/ 266558 h 410815"/>
                <a:gd name="connsiteX10" fmla="*/ 113312 w 342345"/>
                <a:gd name="connsiteY10" fmla="*/ 240882 h 410815"/>
                <a:gd name="connsiteX11" fmla="*/ 70177 w 342345"/>
                <a:gd name="connsiteY11" fmla="*/ 217603 h 410815"/>
                <a:gd name="connsiteX12" fmla="*/ 37311 w 342345"/>
                <a:gd name="connsiteY12" fmla="*/ 155638 h 410815"/>
                <a:gd name="connsiteX13" fmla="*/ 98249 w 342345"/>
                <a:gd name="connsiteY13" fmla="*/ 44034 h 410815"/>
                <a:gd name="connsiteX14" fmla="*/ 192736 w 342345"/>
                <a:gd name="connsiteY14" fmla="*/ 25889 h 410815"/>
                <a:gd name="connsiteX15" fmla="*/ 310161 w 342345"/>
                <a:gd name="connsiteY15" fmla="*/ 62520 h 410815"/>
                <a:gd name="connsiteX16" fmla="*/ 325909 w 342345"/>
                <a:gd name="connsiteY16" fmla="*/ 76214 h 410815"/>
                <a:gd name="connsiteX17" fmla="*/ 315639 w 342345"/>
                <a:gd name="connsiteY17" fmla="*/ 92647 h 410815"/>
                <a:gd name="connsiteX18" fmla="*/ 276611 w 342345"/>
                <a:gd name="connsiteY18" fmla="*/ 145368 h 410815"/>
                <a:gd name="connsiteX19" fmla="*/ 221836 w 342345"/>
                <a:gd name="connsiteY19" fmla="*/ 116269 h 410815"/>
                <a:gd name="connsiteX20" fmla="*/ 159186 w 342345"/>
                <a:gd name="connsiteY20" fmla="*/ 109079 h 410815"/>
                <a:gd name="connsiteX21" fmla="*/ 140015 w 342345"/>
                <a:gd name="connsiteY21" fmla="*/ 115584 h 410815"/>
                <a:gd name="connsiteX22" fmla="*/ 141385 w 342345"/>
                <a:gd name="connsiteY22" fmla="*/ 147079 h 410815"/>
                <a:gd name="connsiteX23" fmla="*/ 161583 w 342345"/>
                <a:gd name="connsiteY23" fmla="*/ 154611 h 410815"/>
                <a:gd name="connsiteX24" fmla="*/ 252989 w 342345"/>
                <a:gd name="connsiteY24" fmla="*/ 179260 h 410815"/>
                <a:gd name="connsiteX25" fmla="*/ 301260 w 342345"/>
                <a:gd name="connsiteY25" fmla="*/ 202882 h 410815"/>
                <a:gd name="connsiteX26" fmla="*/ 336522 w 342345"/>
                <a:gd name="connsiteY26" fmla="*/ 288811 h 410815"/>
                <a:gd name="connsiteX27" fmla="*/ 243061 w 342345"/>
                <a:gd name="connsiteY27" fmla="*/ 392199 h 410815"/>
                <a:gd name="connsiteX28" fmla="*/ 205061 w 342345"/>
                <a:gd name="connsiteY28" fmla="*/ 397677 h 410815"/>
                <a:gd name="connsiteX29" fmla="*/ 191025 w 342345"/>
                <a:gd name="connsiteY29" fmla="*/ 399731 h 410815"/>
                <a:gd name="connsiteX30" fmla="*/ 178700 w 342345"/>
                <a:gd name="connsiteY30" fmla="*/ 40041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345" h="410815">
                  <a:moveTo>
                    <a:pt x="178700" y="400415"/>
                  </a:moveTo>
                  <a:cubicBezTo>
                    <a:pt x="165349" y="396992"/>
                    <a:pt x="151655" y="398019"/>
                    <a:pt x="138303" y="395965"/>
                  </a:cubicBezTo>
                  <a:cubicBezTo>
                    <a:pt x="98934" y="389118"/>
                    <a:pt x="62987" y="374397"/>
                    <a:pt x="32176" y="348721"/>
                  </a:cubicBezTo>
                  <a:cubicBezTo>
                    <a:pt x="23960" y="341874"/>
                    <a:pt x="23960" y="341874"/>
                    <a:pt x="29780" y="333658"/>
                  </a:cubicBezTo>
                  <a:cubicBezTo>
                    <a:pt x="44501" y="312775"/>
                    <a:pt x="59222" y="291892"/>
                    <a:pt x="73600" y="271009"/>
                  </a:cubicBezTo>
                  <a:cubicBezTo>
                    <a:pt x="77708" y="271693"/>
                    <a:pt x="79420" y="274775"/>
                    <a:pt x="81816" y="276829"/>
                  </a:cubicBezTo>
                  <a:cubicBezTo>
                    <a:pt x="117420" y="307297"/>
                    <a:pt x="158159" y="320991"/>
                    <a:pt x="205061" y="316883"/>
                  </a:cubicBezTo>
                  <a:cubicBezTo>
                    <a:pt x="215331" y="315856"/>
                    <a:pt x="224575" y="312090"/>
                    <a:pt x="232448" y="305928"/>
                  </a:cubicBezTo>
                  <a:cubicBezTo>
                    <a:pt x="245458" y="296000"/>
                    <a:pt x="244088" y="280937"/>
                    <a:pt x="229710" y="273063"/>
                  </a:cubicBezTo>
                  <a:cubicBezTo>
                    <a:pt x="223547" y="269639"/>
                    <a:pt x="217043" y="267928"/>
                    <a:pt x="210538" y="266558"/>
                  </a:cubicBezTo>
                  <a:cubicBezTo>
                    <a:pt x="177673" y="259711"/>
                    <a:pt x="145493" y="250126"/>
                    <a:pt x="113312" y="240882"/>
                  </a:cubicBezTo>
                  <a:cubicBezTo>
                    <a:pt x="97564" y="236432"/>
                    <a:pt x="83186" y="227873"/>
                    <a:pt x="70177" y="217603"/>
                  </a:cubicBezTo>
                  <a:cubicBezTo>
                    <a:pt x="50320" y="201855"/>
                    <a:pt x="40050" y="180629"/>
                    <a:pt x="37311" y="155638"/>
                  </a:cubicBezTo>
                  <a:cubicBezTo>
                    <a:pt x="30464" y="100520"/>
                    <a:pt x="65726" y="59781"/>
                    <a:pt x="98249" y="44034"/>
                  </a:cubicBezTo>
                  <a:cubicBezTo>
                    <a:pt x="128375" y="29655"/>
                    <a:pt x="159871" y="24520"/>
                    <a:pt x="192736" y="25889"/>
                  </a:cubicBezTo>
                  <a:cubicBezTo>
                    <a:pt x="235187" y="27943"/>
                    <a:pt x="274899" y="38556"/>
                    <a:pt x="310161" y="62520"/>
                  </a:cubicBezTo>
                  <a:cubicBezTo>
                    <a:pt x="315981" y="66628"/>
                    <a:pt x="324882" y="69710"/>
                    <a:pt x="325909" y="76214"/>
                  </a:cubicBezTo>
                  <a:cubicBezTo>
                    <a:pt x="326936" y="82376"/>
                    <a:pt x="319404" y="87511"/>
                    <a:pt x="315639" y="92647"/>
                  </a:cubicBezTo>
                  <a:cubicBezTo>
                    <a:pt x="302972" y="110106"/>
                    <a:pt x="289963" y="127224"/>
                    <a:pt x="276611" y="145368"/>
                  </a:cubicBezTo>
                  <a:cubicBezTo>
                    <a:pt x="259836" y="132016"/>
                    <a:pt x="241350" y="122773"/>
                    <a:pt x="221836" y="116269"/>
                  </a:cubicBezTo>
                  <a:cubicBezTo>
                    <a:pt x="201295" y="109421"/>
                    <a:pt x="180412" y="107710"/>
                    <a:pt x="159186" y="109079"/>
                  </a:cubicBezTo>
                  <a:cubicBezTo>
                    <a:pt x="152340" y="109421"/>
                    <a:pt x="145835" y="111475"/>
                    <a:pt x="140015" y="115584"/>
                  </a:cubicBezTo>
                  <a:cubicBezTo>
                    <a:pt x="128033" y="124485"/>
                    <a:pt x="128718" y="139206"/>
                    <a:pt x="141385" y="147079"/>
                  </a:cubicBezTo>
                  <a:cubicBezTo>
                    <a:pt x="147547" y="150845"/>
                    <a:pt x="154394" y="152900"/>
                    <a:pt x="161583" y="154611"/>
                  </a:cubicBezTo>
                  <a:cubicBezTo>
                    <a:pt x="192052" y="162827"/>
                    <a:pt x="222520" y="171044"/>
                    <a:pt x="252989" y="179260"/>
                  </a:cubicBezTo>
                  <a:cubicBezTo>
                    <a:pt x="270449" y="184053"/>
                    <a:pt x="286539" y="191242"/>
                    <a:pt x="301260" y="202882"/>
                  </a:cubicBezTo>
                  <a:cubicBezTo>
                    <a:pt x="329332" y="225135"/>
                    <a:pt x="339260" y="254234"/>
                    <a:pt x="336522" y="288811"/>
                  </a:cubicBezTo>
                  <a:cubicBezTo>
                    <a:pt x="332071" y="347694"/>
                    <a:pt x="291674" y="380217"/>
                    <a:pt x="243061" y="392199"/>
                  </a:cubicBezTo>
                  <a:cubicBezTo>
                    <a:pt x="230737" y="395280"/>
                    <a:pt x="218070" y="397334"/>
                    <a:pt x="205061" y="397677"/>
                  </a:cubicBezTo>
                  <a:cubicBezTo>
                    <a:pt x="200268" y="398019"/>
                    <a:pt x="195475" y="396992"/>
                    <a:pt x="191025" y="399731"/>
                  </a:cubicBezTo>
                  <a:cubicBezTo>
                    <a:pt x="186916" y="400415"/>
                    <a:pt x="182808" y="400415"/>
                    <a:pt x="178700" y="4004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7B7AB00F-8B14-40EA-951A-C385D16C435E}"/>
                </a:ext>
              </a:extLst>
            </p:cNvPr>
            <p:cNvSpPr/>
            <p:nvPr/>
          </p:nvSpPr>
          <p:spPr>
            <a:xfrm>
              <a:off x="5125315" y="7767282"/>
              <a:ext cx="342346" cy="410815"/>
            </a:xfrm>
            <a:custGeom>
              <a:avLst/>
              <a:gdLst>
                <a:gd name="connsiteX0" fmla="*/ 176970 w 342345"/>
                <a:gd name="connsiteY0" fmla="*/ 400936 h 410815"/>
                <a:gd name="connsiteX1" fmla="*/ 137942 w 342345"/>
                <a:gd name="connsiteY1" fmla="*/ 396486 h 410815"/>
                <a:gd name="connsiteX2" fmla="*/ 31815 w 342345"/>
                <a:gd name="connsiteY2" fmla="*/ 348899 h 410815"/>
                <a:gd name="connsiteX3" fmla="*/ 30103 w 342345"/>
                <a:gd name="connsiteY3" fmla="*/ 333836 h 410815"/>
                <a:gd name="connsiteX4" fmla="*/ 69473 w 342345"/>
                <a:gd name="connsiteY4" fmla="*/ 277691 h 410815"/>
                <a:gd name="connsiteX5" fmla="*/ 75293 w 342345"/>
                <a:gd name="connsiteY5" fmla="*/ 271187 h 410815"/>
                <a:gd name="connsiteX6" fmla="*/ 134519 w 342345"/>
                <a:gd name="connsiteY6" fmla="*/ 308503 h 410815"/>
                <a:gd name="connsiteX7" fmla="*/ 205384 w 342345"/>
                <a:gd name="connsiteY7" fmla="*/ 317061 h 410815"/>
                <a:gd name="connsiteX8" fmla="*/ 231745 w 342345"/>
                <a:gd name="connsiteY8" fmla="*/ 306791 h 410815"/>
                <a:gd name="connsiteX9" fmla="*/ 229006 w 342345"/>
                <a:gd name="connsiteY9" fmla="*/ 273241 h 410815"/>
                <a:gd name="connsiteX10" fmla="*/ 212231 w 342345"/>
                <a:gd name="connsiteY10" fmla="*/ 267079 h 410815"/>
                <a:gd name="connsiteX11" fmla="*/ 114663 w 342345"/>
                <a:gd name="connsiteY11" fmla="*/ 241403 h 410815"/>
                <a:gd name="connsiteX12" fmla="*/ 65707 w 342345"/>
                <a:gd name="connsiteY12" fmla="*/ 214015 h 410815"/>
                <a:gd name="connsiteX13" fmla="*/ 46194 w 342345"/>
                <a:gd name="connsiteY13" fmla="*/ 96590 h 410815"/>
                <a:gd name="connsiteX14" fmla="*/ 106104 w 342345"/>
                <a:gd name="connsiteY14" fmla="*/ 40103 h 410815"/>
                <a:gd name="connsiteX15" fmla="*/ 194087 w 342345"/>
                <a:gd name="connsiteY15" fmla="*/ 26067 h 410815"/>
                <a:gd name="connsiteX16" fmla="*/ 307403 w 342345"/>
                <a:gd name="connsiteY16" fmla="*/ 60986 h 410815"/>
                <a:gd name="connsiteX17" fmla="*/ 325205 w 342345"/>
                <a:gd name="connsiteY17" fmla="*/ 76050 h 410815"/>
                <a:gd name="connsiteX18" fmla="*/ 313908 w 342345"/>
                <a:gd name="connsiteY18" fmla="*/ 94536 h 410815"/>
                <a:gd name="connsiteX19" fmla="*/ 276935 w 342345"/>
                <a:gd name="connsiteY19" fmla="*/ 144519 h 410815"/>
                <a:gd name="connsiteX20" fmla="*/ 267349 w 342345"/>
                <a:gd name="connsiteY20" fmla="*/ 139041 h 410815"/>
                <a:gd name="connsiteX21" fmla="*/ 165672 w 342345"/>
                <a:gd name="connsiteY21" fmla="*/ 108915 h 410815"/>
                <a:gd name="connsiteX22" fmla="*/ 145816 w 342345"/>
                <a:gd name="connsiteY22" fmla="*/ 112338 h 410815"/>
                <a:gd name="connsiteX23" fmla="*/ 134519 w 342345"/>
                <a:gd name="connsiteY23" fmla="*/ 120897 h 410815"/>
                <a:gd name="connsiteX24" fmla="*/ 138969 w 342345"/>
                <a:gd name="connsiteY24" fmla="*/ 146231 h 410815"/>
                <a:gd name="connsiteX25" fmla="*/ 161222 w 342345"/>
                <a:gd name="connsiteY25" fmla="*/ 155132 h 410815"/>
                <a:gd name="connsiteX26" fmla="*/ 252628 w 342345"/>
                <a:gd name="connsiteY26" fmla="*/ 179781 h 410815"/>
                <a:gd name="connsiteX27" fmla="*/ 308773 w 342345"/>
                <a:gd name="connsiteY27" fmla="*/ 210592 h 410815"/>
                <a:gd name="connsiteX28" fmla="*/ 335818 w 342345"/>
                <a:gd name="connsiteY28" fmla="*/ 269133 h 410815"/>
                <a:gd name="connsiteX29" fmla="*/ 242358 w 342345"/>
                <a:gd name="connsiteY29" fmla="*/ 392720 h 410815"/>
                <a:gd name="connsiteX30" fmla="*/ 204357 w 342345"/>
                <a:gd name="connsiteY30" fmla="*/ 398197 h 410815"/>
                <a:gd name="connsiteX31" fmla="*/ 191348 w 342345"/>
                <a:gd name="connsiteY31" fmla="*/ 399909 h 410815"/>
                <a:gd name="connsiteX32" fmla="*/ 176970 w 342345"/>
                <a:gd name="connsiteY32" fmla="*/ 40093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2345" h="410815">
                  <a:moveTo>
                    <a:pt x="176970" y="400936"/>
                  </a:moveTo>
                  <a:cubicBezTo>
                    <a:pt x="164303" y="397513"/>
                    <a:pt x="150951" y="398540"/>
                    <a:pt x="137942" y="396486"/>
                  </a:cubicBezTo>
                  <a:cubicBezTo>
                    <a:pt x="98572" y="389638"/>
                    <a:pt x="62626" y="374918"/>
                    <a:pt x="31815" y="348899"/>
                  </a:cubicBezTo>
                  <a:cubicBezTo>
                    <a:pt x="23941" y="342395"/>
                    <a:pt x="23941" y="342395"/>
                    <a:pt x="30103" y="333836"/>
                  </a:cubicBezTo>
                  <a:cubicBezTo>
                    <a:pt x="43112" y="315007"/>
                    <a:pt x="56122" y="296521"/>
                    <a:pt x="69473" y="277691"/>
                  </a:cubicBezTo>
                  <a:cubicBezTo>
                    <a:pt x="71185" y="275295"/>
                    <a:pt x="72212" y="272899"/>
                    <a:pt x="75293" y="271187"/>
                  </a:cubicBezTo>
                  <a:cubicBezTo>
                    <a:pt x="92410" y="287620"/>
                    <a:pt x="111924" y="300286"/>
                    <a:pt x="134519" y="308503"/>
                  </a:cubicBezTo>
                  <a:cubicBezTo>
                    <a:pt x="157456" y="316719"/>
                    <a:pt x="181078" y="319800"/>
                    <a:pt x="205384" y="317061"/>
                  </a:cubicBezTo>
                  <a:cubicBezTo>
                    <a:pt x="215312" y="316034"/>
                    <a:pt x="224213" y="312611"/>
                    <a:pt x="231745" y="306791"/>
                  </a:cubicBezTo>
                  <a:cubicBezTo>
                    <a:pt x="245781" y="296521"/>
                    <a:pt x="244412" y="281457"/>
                    <a:pt x="229006" y="273241"/>
                  </a:cubicBezTo>
                  <a:cubicBezTo>
                    <a:pt x="223529" y="270502"/>
                    <a:pt x="218051" y="268448"/>
                    <a:pt x="212231" y="267079"/>
                  </a:cubicBezTo>
                  <a:cubicBezTo>
                    <a:pt x="179366" y="260232"/>
                    <a:pt x="147186" y="250646"/>
                    <a:pt x="114663" y="241403"/>
                  </a:cubicBezTo>
                  <a:cubicBezTo>
                    <a:pt x="96518" y="236268"/>
                    <a:pt x="79743" y="227024"/>
                    <a:pt x="65707" y="214015"/>
                  </a:cubicBezTo>
                  <a:cubicBezTo>
                    <a:pt x="34896" y="185943"/>
                    <a:pt x="26680" y="136303"/>
                    <a:pt x="46194" y="96590"/>
                  </a:cubicBezTo>
                  <a:cubicBezTo>
                    <a:pt x="59203" y="70230"/>
                    <a:pt x="79059" y="51401"/>
                    <a:pt x="106104" y="40103"/>
                  </a:cubicBezTo>
                  <a:cubicBezTo>
                    <a:pt x="134176" y="28121"/>
                    <a:pt x="163960" y="24355"/>
                    <a:pt x="194087" y="26067"/>
                  </a:cubicBezTo>
                  <a:cubicBezTo>
                    <a:pt x="234826" y="28121"/>
                    <a:pt x="272826" y="38392"/>
                    <a:pt x="307403" y="60986"/>
                  </a:cubicBezTo>
                  <a:cubicBezTo>
                    <a:pt x="313908" y="65437"/>
                    <a:pt x="323494" y="68861"/>
                    <a:pt x="325205" y="76050"/>
                  </a:cubicBezTo>
                  <a:cubicBezTo>
                    <a:pt x="326917" y="82897"/>
                    <a:pt x="318016" y="88717"/>
                    <a:pt x="313908" y="94536"/>
                  </a:cubicBezTo>
                  <a:cubicBezTo>
                    <a:pt x="301926" y="111311"/>
                    <a:pt x="289259" y="128086"/>
                    <a:pt x="276935" y="144519"/>
                  </a:cubicBezTo>
                  <a:cubicBezTo>
                    <a:pt x="272484" y="144177"/>
                    <a:pt x="270088" y="141096"/>
                    <a:pt x="267349" y="139041"/>
                  </a:cubicBezTo>
                  <a:cubicBezTo>
                    <a:pt x="236538" y="118158"/>
                    <a:pt x="202988" y="107546"/>
                    <a:pt x="165672" y="108915"/>
                  </a:cubicBezTo>
                  <a:cubicBezTo>
                    <a:pt x="158825" y="109257"/>
                    <a:pt x="151978" y="109942"/>
                    <a:pt x="145816" y="112338"/>
                  </a:cubicBezTo>
                  <a:cubicBezTo>
                    <a:pt x="141366" y="114050"/>
                    <a:pt x="137258" y="116789"/>
                    <a:pt x="134519" y="120897"/>
                  </a:cubicBezTo>
                  <a:cubicBezTo>
                    <a:pt x="128356" y="129798"/>
                    <a:pt x="130411" y="139726"/>
                    <a:pt x="138969" y="146231"/>
                  </a:cubicBezTo>
                  <a:cubicBezTo>
                    <a:pt x="145474" y="151024"/>
                    <a:pt x="153348" y="153078"/>
                    <a:pt x="161222" y="155132"/>
                  </a:cubicBezTo>
                  <a:cubicBezTo>
                    <a:pt x="191691" y="163348"/>
                    <a:pt x="222159" y="171564"/>
                    <a:pt x="252628" y="179781"/>
                  </a:cubicBezTo>
                  <a:cubicBezTo>
                    <a:pt x="273853" y="185258"/>
                    <a:pt x="292683" y="195186"/>
                    <a:pt x="308773" y="210592"/>
                  </a:cubicBezTo>
                  <a:cubicBezTo>
                    <a:pt x="325548" y="226682"/>
                    <a:pt x="334106" y="246538"/>
                    <a:pt x="335818" y="269133"/>
                  </a:cubicBezTo>
                  <a:cubicBezTo>
                    <a:pt x="340953" y="337602"/>
                    <a:pt x="299187" y="379026"/>
                    <a:pt x="242358" y="392720"/>
                  </a:cubicBezTo>
                  <a:cubicBezTo>
                    <a:pt x="230033" y="395801"/>
                    <a:pt x="217366" y="397855"/>
                    <a:pt x="204357" y="398197"/>
                  </a:cubicBezTo>
                  <a:cubicBezTo>
                    <a:pt x="199907" y="398197"/>
                    <a:pt x="195456" y="397513"/>
                    <a:pt x="191348" y="399909"/>
                  </a:cubicBezTo>
                  <a:cubicBezTo>
                    <a:pt x="186555" y="400936"/>
                    <a:pt x="181762" y="400936"/>
                    <a:pt x="176970" y="4009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27F0CBFD-B216-41E2-8FD9-90BCE871E2E6}"/>
                </a:ext>
              </a:extLst>
            </p:cNvPr>
            <p:cNvSpPr/>
            <p:nvPr/>
          </p:nvSpPr>
          <p:spPr>
            <a:xfrm>
              <a:off x="7467730" y="7767670"/>
              <a:ext cx="376580" cy="410815"/>
            </a:xfrm>
            <a:custGeom>
              <a:avLst/>
              <a:gdLst>
                <a:gd name="connsiteX0" fmla="*/ 214200 w 376580"/>
                <a:gd name="connsiteY0" fmla="*/ 400548 h 410815"/>
                <a:gd name="connsiteX1" fmla="*/ 178596 w 376580"/>
                <a:gd name="connsiteY1" fmla="*/ 396097 h 410815"/>
                <a:gd name="connsiteX2" fmla="*/ 30703 w 376580"/>
                <a:gd name="connsiteY2" fmla="*/ 257105 h 410815"/>
                <a:gd name="connsiteX3" fmla="*/ 53983 w 376580"/>
                <a:gd name="connsiteY3" fmla="*/ 110239 h 410815"/>
                <a:gd name="connsiteX4" fmla="*/ 171065 w 376580"/>
                <a:gd name="connsiteY4" fmla="*/ 31157 h 410815"/>
                <a:gd name="connsiteX5" fmla="*/ 267606 w 376580"/>
                <a:gd name="connsiteY5" fmla="*/ 30472 h 410815"/>
                <a:gd name="connsiteX6" fmla="*/ 331625 w 376580"/>
                <a:gd name="connsiteY6" fmla="*/ 61625 h 410815"/>
                <a:gd name="connsiteX7" fmla="*/ 375445 w 376580"/>
                <a:gd name="connsiteY7" fmla="*/ 115032 h 410815"/>
                <a:gd name="connsiteX8" fmla="*/ 372364 w 376580"/>
                <a:gd name="connsiteY8" fmla="*/ 125302 h 410815"/>
                <a:gd name="connsiteX9" fmla="*/ 304237 w 376580"/>
                <a:gd name="connsiteY9" fmla="*/ 157825 h 410815"/>
                <a:gd name="connsiteX10" fmla="*/ 295336 w 376580"/>
                <a:gd name="connsiteY10" fmla="*/ 154401 h 410815"/>
                <a:gd name="connsiteX11" fmla="*/ 272742 w 376580"/>
                <a:gd name="connsiteY11" fmla="*/ 126671 h 410815"/>
                <a:gd name="connsiteX12" fmla="*/ 153948 w 376580"/>
                <a:gd name="connsiteY12" fmla="*/ 133176 h 410815"/>
                <a:gd name="connsiteX13" fmla="*/ 155317 w 376580"/>
                <a:gd name="connsiteY13" fmla="*/ 293736 h 410815"/>
                <a:gd name="connsiteX14" fmla="*/ 296021 w 376580"/>
                <a:gd name="connsiteY14" fmla="*/ 269772 h 410815"/>
                <a:gd name="connsiteX15" fmla="*/ 298075 w 376580"/>
                <a:gd name="connsiteY15" fmla="*/ 267033 h 410815"/>
                <a:gd name="connsiteX16" fmla="*/ 305949 w 376580"/>
                <a:gd name="connsiteY16" fmla="*/ 269087 h 410815"/>
                <a:gd name="connsiteX17" fmla="*/ 370995 w 376580"/>
                <a:gd name="connsiteY17" fmla="*/ 299898 h 410815"/>
                <a:gd name="connsiteX18" fmla="*/ 374760 w 376580"/>
                <a:gd name="connsiteY18" fmla="*/ 311196 h 410815"/>
                <a:gd name="connsiteX19" fmla="*/ 292255 w 376580"/>
                <a:gd name="connsiteY19" fmla="*/ 386512 h 410815"/>
                <a:gd name="connsiteX20" fmla="*/ 238849 w 376580"/>
                <a:gd name="connsiteY20" fmla="*/ 398836 h 410815"/>
                <a:gd name="connsiteX21" fmla="*/ 228237 w 376580"/>
                <a:gd name="connsiteY21" fmla="*/ 400548 h 410815"/>
                <a:gd name="connsiteX22" fmla="*/ 214200 w 376580"/>
                <a:gd name="connsiteY22" fmla="*/ 40054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6580" h="410815">
                  <a:moveTo>
                    <a:pt x="214200" y="400548"/>
                  </a:moveTo>
                  <a:cubicBezTo>
                    <a:pt x="202561" y="396782"/>
                    <a:pt x="190579" y="398151"/>
                    <a:pt x="178596" y="396097"/>
                  </a:cubicBezTo>
                  <a:cubicBezTo>
                    <a:pt x="116290" y="385485"/>
                    <a:pt x="47478" y="340295"/>
                    <a:pt x="30703" y="257105"/>
                  </a:cubicBezTo>
                  <a:cubicBezTo>
                    <a:pt x="20090" y="205411"/>
                    <a:pt x="25568" y="155771"/>
                    <a:pt x="53983" y="110239"/>
                  </a:cubicBezTo>
                  <a:cubicBezTo>
                    <a:pt x="81370" y="66761"/>
                    <a:pt x="121767" y="42112"/>
                    <a:pt x="171065" y="31157"/>
                  </a:cubicBezTo>
                  <a:cubicBezTo>
                    <a:pt x="202903" y="23967"/>
                    <a:pt x="235426" y="23967"/>
                    <a:pt x="267606" y="30472"/>
                  </a:cubicBezTo>
                  <a:cubicBezTo>
                    <a:pt x="291570" y="35607"/>
                    <a:pt x="313138" y="45193"/>
                    <a:pt x="331625" y="61625"/>
                  </a:cubicBezTo>
                  <a:cubicBezTo>
                    <a:pt x="349085" y="77031"/>
                    <a:pt x="364832" y="94148"/>
                    <a:pt x="375445" y="115032"/>
                  </a:cubicBezTo>
                  <a:cubicBezTo>
                    <a:pt x="377842" y="119824"/>
                    <a:pt x="378184" y="122563"/>
                    <a:pt x="372364" y="125302"/>
                  </a:cubicBezTo>
                  <a:cubicBezTo>
                    <a:pt x="349427" y="135915"/>
                    <a:pt x="326832" y="146870"/>
                    <a:pt x="304237" y="157825"/>
                  </a:cubicBezTo>
                  <a:cubicBezTo>
                    <a:pt x="299445" y="160221"/>
                    <a:pt x="297391" y="158852"/>
                    <a:pt x="295336" y="154401"/>
                  </a:cubicBezTo>
                  <a:cubicBezTo>
                    <a:pt x="290201" y="143446"/>
                    <a:pt x="282327" y="134545"/>
                    <a:pt x="272742" y="126671"/>
                  </a:cubicBezTo>
                  <a:cubicBezTo>
                    <a:pt x="234056" y="94148"/>
                    <a:pt x="180650" y="108184"/>
                    <a:pt x="153948" y="133176"/>
                  </a:cubicBezTo>
                  <a:cubicBezTo>
                    <a:pt x="108415" y="175969"/>
                    <a:pt x="108758" y="252312"/>
                    <a:pt x="155317" y="293736"/>
                  </a:cubicBezTo>
                  <a:cubicBezTo>
                    <a:pt x="193660" y="327971"/>
                    <a:pt x="264525" y="331052"/>
                    <a:pt x="296021" y="269772"/>
                  </a:cubicBezTo>
                  <a:cubicBezTo>
                    <a:pt x="296706" y="268745"/>
                    <a:pt x="297391" y="267718"/>
                    <a:pt x="298075" y="267033"/>
                  </a:cubicBezTo>
                  <a:cubicBezTo>
                    <a:pt x="301499" y="265664"/>
                    <a:pt x="303553" y="268060"/>
                    <a:pt x="305949" y="269087"/>
                  </a:cubicBezTo>
                  <a:cubicBezTo>
                    <a:pt x="327517" y="279357"/>
                    <a:pt x="349427" y="289628"/>
                    <a:pt x="370995" y="299898"/>
                  </a:cubicBezTo>
                  <a:cubicBezTo>
                    <a:pt x="378526" y="303664"/>
                    <a:pt x="378869" y="304006"/>
                    <a:pt x="374760" y="311196"/>
                  </a:cubicBezTo>
                  <a:cubicBezTo>
                    <a:pt x="355589" y="345430"/>
                    <a:pt x="328886" y="371449"/>
                    <a:pt x="292255" y="386512"/>
                  </a:cubicBezTo>
                  <a:cubicBezTo>
                    <a:pt x="275138" y="393701"/>
                    <a:pt x="257678" y="398494"/>
                    <a:pt x="238849" y="398836"/>
                  </a:cubicBezTo>
                  <a:cubicBezTo>
                    <a:pt x="235426" y="398836"/>
                    <a:pt x="231660" y="398494"/>
                    <a:pt x="228237" y="400548"/>
                  </a:cubicBezTo>
                  <a:cubicBezTo>
                    <a:pt x="223786" y="400548"/>
                    <a:pt x="218993" y="400548"/>
                    <a:pt x="214200" y="4005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00E771E5-4512-4901-B251-3EECFEFA7A31}"/>
                </a:ext>
              </a:extLst>
            </p:cNvPr>
            <p:cNvSpPr/>
            <p:nvPr/>
          </p:nvSpPr>
          <p:spPr>
            <a:xfrm>
              <a:off x="3883946" y="7774863"/>
              <a:ext cx="34235" cy="410815"/>
            </a:xfrm>
            <a:custGeom>
              <a:avLst/>
              <a:gdLst>
                <a:gd name="connsiteX0" fmla="*/ 28757 w 34234"/>
                <a:gd name="connsiteY0" fmla="*/ 385482 h 410815"/>
                <a:gd name="connsiteX1" fmla="*/ 25676 w 34234"/>
                <a:gd name="connsiteY1" fmla="*/ 385824 h 410815"/>
                <a:gd name="connsiteX2" fmla="*/ 25676 w 34234"/>
                <a:gd name="connsiteY2" fmla="*/ 25676 h 410815"/>
                <a:gd name="connsiteX3" fmla="*/ 28415 w 34234"/>
                <a:gd name="connsiteY3" fmla="*/ 25676 h 410815"/>
                <a:gd name="connsiteX4" fmla="*/ 32181 w 34234"/>
                <a:gd name="connsiteY4" fmla="*/ 40397 h 410815"/>
                <a:gd name="connsiteX5" fmla="*/ 32181 w 34234"/>
                <a:gd name="connsiteY5" fmla="*/ 370418 h 410815"/>
                <a:gd name="connsiteX6" fmla="*/ 28757 w 34234"/>
                <a:gd name="connsiteY6" fmla="*/ 38548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34" h="410815">
                  <a:moveTo>
                    <a:pt x="28757" y="385482"/>
                  </a:moveTo>
                  <a:cubicBezTo>
                    <a:pt x="27730" y="385482"/>
                    <a:pt x="26703" y="385824"/>
                    <a:pt x="25676" y="385824"/>
                  </a:cubicBezTo>
                  <a:cubicBezTo>
                    <a:pt x="25676" y="265660"/>
                    <a:pt x="25676" y="145497"/>
                    <a:pt x="25676" y="25676"/>
                  </a:cubicBezTo>
                  <a:cubicBezTo>
                    <a:pt x="26703" y="25676"/>
                    <a:pt x="27388" y="25676"/>
                    <a:pt x="28415" y="25676"/>
                  </a:cubicBezTo>
                  <a:cubicBezTo>
                    <a:pt x="32181" y="30126"/>
                    <a:pt x="32181" y="35262"/>
                    <a:pt x="32181" y="40397"/>
                  </a:cubicBezTo>
                  <a:cubicBezTo>
                    <a:pt x="32181" y="150290"/>
                    <a:pt x="32181" y="260525"/>
                    <a:pt x="32181" y="370418"/>
                  </a:cubicBezTo>
                  <a:cubicBezTo>
                    <a:pt x="31838" y="375896"/>
                    <a:pt x="32181" y="381031"/>
                    <a:pt x="28757" y="385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F5B88A8F-EDC0-4DA5-B789-BC18FC51D2B0}"/>
                </a:ext>
              </a:extLst>
            </p:cNvPr>
            <p:cNvSpPr/>
            <p:nvPr/>
          </p:nvSpPr>
          <p:spPr>
            <a:xfrm>
              <a:off x="4767117" y="4444168"/>
              <a:ext cx="2636063" cy="2636063"/>
            </a:xfrm>
            <a:custGeom>
              <a:avLst/>
              <a:gdLst>
                <a:gd name="connsiteX0" fmla="*/ 403022 w 2636062"/>
                <a:gd name="connsiteY0" fmla="*/ 1364603 h 2636063"/>
                <a:gd name="connsiteX1" fmla="*/ 766936 w 2636062"/>
                <a:gd name="connsiteY1" fmla="*/ 1364603 h 2636063"/>
                <a:gd name="connsiteX2" fmla="*/ 779260 w 2636062"/>
                <a:gd name="connsiteY2" fmla="*/ 1350224 h 2636063"/>
                <a:gd name="connsiteX3" fmla="*/ 748791 w 2636062"/>
                <a:gd name="connsiteY3" fmla="*/ 1154745 h 2636063"/>
                <a:gd name="connsiteX4" fmla="*/ 716269 w 2636062"/>
                <a:gd name="connsiteY4" fmla="*/ 947283 h 2636063"/>
                <a:gd name="connsiteX5" fmla="*/ 686484 w 2636062"/>
                <a:gd name="connsiteY5" fmla="*/ 755227 h 2636063"/>
                <a:gd name="connsiteX6" fmla="*/ 653619 w 2636062"/>
                <a:gd name="connsiteY6" fmla="*/ 546738 h 2636063"/>
                <a:gd name="connsiteX7" fmla="*/ 619042 w 2636062"/>
                <a:gd name="connsiteY7" fmla="*/ 323871 h 2636063"/>
                <a:gd name="connsiteX8" fmla="*/ 608087 w 2636062"/>
                <a:gd name="connsiteY8" fmla="*/ 256429 h 2636063"/>
                <a:gd name="connsiteX9" fmla="*/ 615277 w 2636062"/>
                <a:gd name="connsiteY9" fmla="*/ 238627 h 2636063"/>
                <a:gd name="connsiteX10" fmla="*/ 1038074 w 2636062"/>
                <a:gd name="connsiteY10" fmla="*/ 58553 h 2636063"/>
                <a:gd name="connsiteX11" fmla="*/ 1321194 w 2636062"/>
                <a:gd name="connsiteY11" fmla="*/ 25688 h 2636063"/>
                <a:gd name="connsiteX12" fmla="*/ 2015471 w 2636062"/>
                <a:gd name="connsiteY12" fmla="*/ 219798 h 2636063"/>
                <a:gd name="connsiteX13" fmla="*/ 2023687 w 2636062"/>
                <a:gd name="connsiteY13" fmla="*/ 236915 h 2636063"/>
                <a:gd name="connsiteX14" fmla="*/ 1988768 w 2636062"/>
                <a:gd name="connsiteY14" fmla="*/ 458413 h 2636063"/>
                <a:gd name="connsiteX15" fmla="*/ 1956587 w 2636062"/>
                <a:gd name="connsiteY15" fmla="*/ 665875 h 2636063"/>
                <a:gd name="connsiteX16" fmla="*/ 1926461 w 2636062"/>
                <a:gd name="connsiteY16" fmla="*/ 857931 h 2636063"/>
                <a:gd name="connsiteX17" fmla="*/ 1896677 w 2636062"/>
                <a:gd name="connsiteY17" fmla="*/ 1049987 h 2636063"/>
                <a:gd name="connsiteX18" fmla="*/ 1866551 w 2636062"/>
                <a:gd name="connsiteY18" fmla="*/ 1242043 h 2636063"/>
                <a:gd name="connsiteX19" fmla="*/ 1849091 w 2636062"/>
                <a:gd name="connsiteY19" fmla="*/ 1353305 h 2636063"/>
                <a:gd name="connsiteX20" fmla="*/ 1848406 w 2636062"/>
                <a:gd name="connsiteY20" fmla="*/ 1360495 h 2636063"/>
                <a:gd name="connsiteX21" fmla="*/ 1852172 w 2636062"/>
                <a:gd name="connsiteY21" fmla="*/ 1364260 h 2636063"/>
                <a:gd name="connsiteX22" fmla="*/ 1863127 w 2636062"/>
                <a:gd name="connsiteY22" fmla="*/ 1364260 h 2636063"/>
                <a:gd name="connsiteX23" fmla="*/ 2620738 w 2636062"/>
                <a:gd name="connsiteY23" fmla="*/ 1364260 h 2636063"/>
                <a:gd name="connsiteX24" fmla="*/ 2636144 w 2636062"/>
                <a:gd name="connsiteY24" fmla="*/ 1380008 h 2636063"/>
                <a:gd name="connsiteX25" fmla="*/ 2541314 w 2636062"/>
                <a:gd name="connsiteY25" fmla="*/ 1823346 h 2636063"/>
                <a:gd name="connsiteX26" fmla="*/ 1822388 w 2636062"/>
                <a:gd name="connsiteY26" fmla="*/ 2543642 h 2636063"/>
                <a:gd name="connsiteX27" fmla="*/ 1533106 w 2636062"/>
                <a:gd name="connsiteY27" fmla="*/ 2623751 h 2636063"/>
                <a:gd name="connsiteX28" fmla="*/ 1300995 w 2636062"/>
                <a:gd name="connsiteY28" fmla="*/ 2639156 h 2636063"/>
                <a:gd name="connsiteX29" fmla="*/ 385220 w 2636062"/>
                <a:gd name="connsiteY29" fmla="*/ 2233477 h 2636063"/>
                <a:gd name="connsiteX30" fmla="*/ 54856 w 2636062"/>
                <a:gd name="connsiteY30" fmla="*/ 1612119 h 2636063"/>
                <a:gd name="connsiteX31" fmla="*/ 28153 w 2636062"/>
                <a:gd name="connsiteY31" fmla="*/ 1425883 h 2636063"/>
                <a:gd name="connsiteX32" fmla="*/ 25757 w 2636062"/>
                <a:gd name="connsiteY32" fmla="*/ 1373161 h 2636063"/>
                <a:gd name="connsiteX33" fmla="*/ 35000 w 2636062"/>
                <a:gd name="connsiteY33" fmla="*/ 1363918 h 2636063"/>
                <a:gd name="connsiteX34" fmla="*/ 43559 w 2636062"/>
                <a:gd name="connsiteY34" fmla="*/ 1363918 h 2636063"/>
                <a:gd name="connsiteX35" fmla="*/ 403022 w 2636062"/>
                <a:gd name="connsiteY35" fmla="*/ 1364603 h 263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36062" h="2636063">
                  <a:moveTo>
                    <a:pt x="403022" y="1364603"/>
                  </a:moveTo>
                  <a:cubicBezTo>
                    <a:pt x="524213" y="1364603"/>
                    <a:pt x="645403" y="1364603"/>
                    <a:pt x="766936" y="1364603"/>
                  </a:cubicBezTo>
                  <a:cubicBezTo>
                    <a:pt x="781657" y="1364603"/>
                    <a:pt x="781657" y="1364603"/>
                    <a:pt x="779260" y="1350224"/>
                  </a:cubicBezTo>
                  <a:cubicBezTo>
                    <a:pt x="768990" y="1285179"/>
                    <a:pt x="758719" y="1219790"/>
                    <a:pt x="748791" y="1154745"/>
                  </a:cubicBezTo>
                  <a:cubicBezTo>
                    <a:pt x="737836" y="1085591"/>
                    <a:pt x="726881" y="1016437"/>
                    <a:pt x="716269" y="947283"/>
                  </a:cubicBezTo>
                  <a:cubicBezTo>
                    <a:pt x="706341" y="883264"/>
                    <a:pt x="696412" y="819246"/>
                    <a:pt x="686484" y="755227"/>
                  </a:cubicBezTo>
                  <a:cubicBezTo>
                    <a:pt x="675529" y="685731"/>
                    <a:pt x="664574" y="616235"/>
                    <a:pt x="653619" y="546738"/>
                  </a:cubicBezTo>
                  <a:cubicBezTo>
                    <a:pt x="641979" y="472449"/>
                    <a:pt x="630682" y="398160"/>
                    <a:pt x="619042" y="323871"/>
                  </a:cubicBezTo>
                  <a:cubicBezTo>
                    <a:pt x="615619" y="301276"/>
                    <a:pt x="612195" y="278682"/>
                    <a:pt x="608087" y="256429"/>
                  </a:cubicBezTo>
                  <a:cubicBezTo>
                    <a:pt x="606718" y="248555"/>
                    <a:pt x="608087" y="243762"/>
                    <a:pt x="615277" y="238627"/>
                  </a:cubicBezTo>
                  <a:cubicBezTo>
                    <a:pt x="745710" y="153725"/>
                    <a:pt x="886414" y="93472"/>
                    <a:pt x="1038074" y="58553"/>
                  </a:cubicBezTo>
                  <a:cubicBezTo>
                    <a:pt x="1131192" y="36985"/>
                    <a:pt x="1225679" y="26030"/>
                    <a:pt x="1321194" y="25688"/>
                  </a:cubicBezTo>
                  <a:cubicBezTo>
                    <a:pt x="1570764" y="24661"/>
                    <a:pt x="1802532" y="89364"/>
                    <a:pt x="2015471" y="219798"/>
                  </a:cubicBezTo>
                  <a:cubicBezTo>
                    <a:pt x="2022660" y="224249"/>
                    <a:pt x="2025057" y="228699"/>
                    <a:pt x="2023687" y="236915"/>
                  </a:cubicBezTo>
                  <a:cubicBezTo>
                    <a:pt x="2011705" y="310862"/>
                    <a:pt x="2000065" y="384466"/>
                    <a:pt x="1988768" y="458413"/>
                  </a:cubicBezTo>
                  <a:cubicBezTo>
                    <a:pt x="1977813" y="527567"/>
                    <a:pt x="1967200" y="596721"/>
                    <a:pt x="1956587" y="665875"/>
                  </a:cubicBezTo>
                  <a:cubicBezTo>
                    <a:pt x="1946660" y="729893"/>
                    <a:pt x="1936389" y="793912"/>
                    <a:pt x="1926461" y="857931"/>
                  </a:cubicBezTo>
                  <a:cubicBezTo>
                    <a:pt x="1916533" y="921949"/>
                    <a:pt x="1906605" y="985968"/>
                    <a:pt x="1896677" y="1049987"/>
                  </a:cubicBezTo>
                  <a:cubicBezTo>
                    <a:pt x="1886749" y="1114006"/>
                    <a:pt x="1876479" y="1178024"/>
                    <a:pt x="1866551" y="1242043"/>
                  </a:cubicBezTo>
                  <a:cubicBezTo>
                    <a:pt x="1860731" y="1279016"/>
                    <a:pt x="1854911" y="1316332"/>
                    <a:pt x="1849091" y="1353305"/>
                  </a:cubicBezTo>
                  <a:cubicBezTo>
                    <a:pt x="1848749" y="1355702"/>
                    <a:pt x="1848406" y="1358098"/>
                    <a:pt x="1848406" y="1360495"/>
                  </a:cubicBezTo>
                  <a:cubicBezTo>
                    <a:pt x="1848406" y="1362891"/>
                    <a:pt x="1849776" y="1364260"/>
                    <a:pt x="1852172" y="1364260"/>
                  </a:cubicBezTo>
                  <a:cubicBezTo>
                    <a:pt x="1855938" y="1364260"/>
                    <a:pt x="1859361" y="1364260"/>
                    <a:pt x="1863127" y="1364260"/>
                  </a:cubicBezTo>
                  <a:cubicBezTo>
                    <a:pt x="2115778" y="1364260"/>
                    <a:pt x="2368087" y="1364260"/>
                    <a:pt x="2620738" y="1364260"/>
                  </a:cubicBezTo>
                  <a:cubicBezTo>
                    <a:pt x="2639568" y="1364260"/>
                    <a:pt x="2636829" y="1362206"/>
                    <a:pt x="2636144" y="1380008"/>
                  </a:cubicBezTo>
                  <a:cubicBezTo>
                    <a:pt x="2630324" y="1533379"/>
                    <a:pt x="2600540" y="1681957"/>
                    <a:pt x="2541314" y="1823346"/>
                  </a:cubicBezTo>
                  <a:cubicBezTo>
                    <a:pt x="2399925" y="2161242"/>
                    <a:pt x="2159941" y="2401226"/>
                    <a:pt x="1822388" y="2543642"/>
                  </a:cubicBezTo>
                  <a:cubicBezTo>
                    <a:pt x="1729612" y="2582669"/>
                    <a:pt x="1632728" y="2608345"/>
                    <a:pt x="1533106" y="2623751"/>
                  </a:cubicBezTo>
                  <a:cubicBezTo>
                    <a:pt x="1456078" y="2635733"/>
                    <a:pt x="1378708" y="2641553"/>
                    <a:pt x="1300995" y="2639156"/>
                  </a:cubicBezTo>
                  <a:cubicBezTo>
                    <a:pt x="941190" y="2627174"/>
                    <a:pt x="635133" y="2492632"/>
                    <a:pt x="385220" y="2233477"/>
                  </a:cubicBezTo>
                  <a:cubicBezTo>
                    <a:pt x="216444" y="2058196"/>
                    <a:pt x="107235" y="1850049"/>
                    <a:pt x="54856" y="1612119"/>
                  </a:cubicBezTo>
                  <a:cubicBezTo>
                    <a:pt x="41163" y="1550839"/>
                    <a:pt x="32604" y="1488532"/>
                    <a:pt x="28153" y="1425883"/>
                  </a:cubicBezTo>
                  <a:cubicBezTo>
                    <a:pt x="26784" y="1408423"/>
                    <a:pt x="26442" y="1390621"/>
                    <a:pt x="25757" y="1373161"/>
                  </a:cubicBezTo>
                  <a:cubicBezTo>
                    <a:pt x="25415" y="1364260"/>
                    <a:pt x="25757" y="1364260"/>
                    <a:pt x="35000" y="1363918"/>
                  </a:cubicBezTo>
                  <a:cubicBezTo>
                    <a:pt x="37739" y="1363918"/>
                    <a:pt x="40478" y="1363918"/>
                    <a:pt x="43559" y="1363918"/>
                  </a:cubicBezTo>
                  <a:cubicBezTo>
                    <a:pt x="163038" y="1364603"/>
                    <a:pt x="283201" y="1364603"/>
                    <a:pt x="403022" y="13646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8ED590C4-3F0C-4910-A652-0126FA791111}"/>
                </a:ext>
              </a:extLst>
            </p:cNvPr>
            <p:cNvSpPr/>
            <p:nvPr/>
          </p:nvSpPr>
          <p:spPr>
            <a:xfrm>
              <a:off x="4315602" y="5784778"/>
              <a:ext cx="3560397" cy="1745964"/>
            </a:xfrm>
            <a:custGeom>
              <a:avLst/>
              <a:gdLst>
                <a:gd name="connsiteX0" fmla="*/ 172585 w 3560396"/>
                <a:gd name="connsiteY0" fmla="*/ 25705 h 1745963"/>
                <a:gd name="connsiteX1" fmla="*/ 303361 w 3560396"/>
                <a:gd name="connsiteY1" fmla="*/ 25705 h 1745963"/>
                <a:gd name="connsiteX2" fmla="*/ 311919 w 3560396"/>
                <a:gd name="connsiteY2" fmla="*/ 25705 h 1745963"/>
                <a:gd name="connsiteX3" fmla="*/ 319451 w 3560396"/>
                <a:gd name="connsiteY3" fmla="*/ 33578 h 1745963"/>
                <a:gd name="connsiteX4" fmla="*/ 321163 w 3560396"/>
                <a:gd name="connsiteY4" fmla="*/ 74318 h 1745963"/>
                <a:gd name="connsiteX5" fmla="*/ 382443 w 3560396"/>
                <a:gd name="connsiteY5" fmla="*/ 420772 h 1745963"/>
                <a:gd name="connsiteX6" fmla="*/ 1165045 w 3560396"/>
                <a:gd name="connsiteY6" fmla="*/ 1320457 h 1745963"/>
                <a:gd name="connsiteX7" fmla="*/ 1542995 w 3560396"/>
                <a:gd name="connsiteY7" fmla="*/ 1437539 h 1745963"/>
                <a:gd name="connsiteX8" fmla="*/ 1851449 w 3560396"/>
                <a:gd name="connsiteY8" fmla="*/ 1455341 h 1745963"/>
                <a:gd name="connsiteX9" fmla="*/ 2688827 w 3560396"/>
                <a:gd name="connsiteY9" fmla="*/ 1140725 h 1745963"/>
                <a:gd name="connsiteX10" fmla="*/ 3182147 w 3560396"/>
                <a:gd name="connsiteY10" fmla="*/ 418718 h 1745963"/>
                <a:gd name="connsiteX11" fmla="*/ 3232129 w 3560396"/>
                <a:gd name="connsiteY11" fmla="*/ 189346 h 1745963"/>
                <a:gd name="connsiteX12" fmla="*/ 3244454 w 3560396"/>
                <a:gd name="connsiteY12" fmla="*/ 38714 h 1745963"/>
                <a:gd name="connsiteX13" fmla="*/ 3244454 w 3560396"/>
                <a:gd name="connsiteY13" fmla="*/ 36317 h 1745963"/>
                <a:gd name="connsiteX14" fmla="*/ 3255409 w 3560396"/>
                <a:gd name="connsiteY14" fmla="*/ 26047 h 1745963"/>
                <a:gd name="connsiteX15" fmla="*/ 3526889 w 3560396"/>
                <a:gd name="connsiteY15" fmla="*/ 26047 h 1745963"/>
                <a:gd name="connsiteX16" fmla="*/ 3538186 w 3560396"/>
                <a:gd name="connsiteY16" fmla="*/ 37002 h 1745963"/>
                <a:gd name="connsiteX17" fmla="*/ 3530313 w 3560396"/>
                <a:gd name="connsiteY17" fmla="*/ 183184 h 1745963"/>
                <a:gd name="connsiteX18" fmla="*/ 3495393 w 3560396"/>
                <a:gd name="connsiteY18" fmla="*/ 392357 h 1745963"/>
                <a:gd name="connsiteX19" fmla="*/ 3307445 w 3560396"/>
                <a:gd name="connsiteY19" fmla="*/ 861713 h 1745963"/>
                <a:gd name="connsiteX20" fmla="*/ 2543672 w 3560396"/>
                <a:gd name="connsiteY20" fmla="*/ 1570712 h 1745963"/>
                <a:gd name="connsiteX21" fmla="*/ 2096910 w 3560396"/>
                <a:gd name="connsiteY21" fmla="*/ 1716209 h 1745963"/>
                <a:gd name="connsiteX22" fmla="*/ 1857611 w 3560396"/>
                <a:gd name="connsiteY22" fmla="*/ 1742911 h 1745963"/>
                <a:gd name="connsiteX23" fmla="*/ 1677537 w 3560396"/>
                <a:gd name="connsiteY23" fmla="*/ 1741884 h 1745963"/>
                <a:gd name="connsiteX24" fmla="*/ 901781 w 3560396"/>
                <a:gd name="connsiteY24" fmla="*/ 1508405 h 1745963"/>
                <a:gd name="connsiteX25" fmla="*/ 237630 w 3560396"/>
                <a:gd name="connsiteY25" fmla="*/ 820632 h 1745963"/>
                <a:gd name="connsiteX26" fmla="*/ 63376 w 3560396"/>
                <a:gd name="connsiteY26" fmla="*/ 361203 h 1745963"/>
                <a:gd name="connsiteX27" fmla="*/ 34962 w 3560396"/>
                <a:gd name="connsiteY27" fmla="*/ 191058 h 1745963"/>
                <a:gd name="connsiteX28" fmla="*/ 25718 w 3560396"/>
                <a:gd name="connsiteY28" fmla="*/ 40083 h 1745963"/>
                <a:gd name="connsiteX29" fmla="*/ 25718 w 3560396"/>
                <a:gd name="connsiteY29" fmla="*/ 32894 h 1745963"/>
                <a:gd name="connsiteX30" fmla="*/ 31880 w 3560396"/>
                <a:gd name="connsiteY30" fmla="*/ 26389 h 1745963"/>
                <a:gd name="connsiteX31" fmla="*/ 41466 w 3560396"/>
                <a:gd name="connsiteY31" fmla="*/ 26389 h 1745963"/>
                <a:gd name="connsiteX32" fmla="*/ 172585 w 3560396"/>
                <a:gd name="connsiteY32" fmla="*/ 25705 h 174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60396" h="1745963">
                  <a:moveTo>
                    <a:pt x="172585" y="25705"/>
                  </a:moveTo>
                  <a:cubicBezTo>
                    <a:pt x="216062" y="25705"/>
                    <a:pt x="259883" y="25705"/>
                    <a:pt x="303361" y="25705"/>
                  </a:cubicBezTo>
                  <a:cubicBezTo>
                    <a:pt x="306099" y="25705"/>
                    <a:pt x="308838" y="26047"/>
                    <a:pt x="311919" y="25705"/>
                  </a:cubicBezTo>
                  <a:cubicBezTo>
                    <a:pt x="317739" y="25362"/>
                    <a:pt x="319451" y="28101"/>
                    <a:pt x="319451" y="33578"/>
                  </a:cubicBezTo>
                  <a:cubicBezTo>
                    <a:pt x="319793" y="47272"/>
                    <a:pt x="320478" y="60624"/>
                    <a:pt x="321163" y="74318"/>
                  </a:cubicBezTo>
                  <a:cubicBezTo>
                    <a:pt x="326982" y="192427"/>
                    <a:pt x="347866" y="307798"/>
                    <a:pt x="382443" y="420772"/>
                  </a:cubicBezTo>
                  <a:cubicBezTo>
                    <a:pt x="504660" y="817893"/>
                    <a:pt x="788807" y="1144491"/>
                    <a:pt x="1165045" y="1320457"/>
                  </a:cubicBezTo>
                  <a:cubicBezTo>
                    <a:pt x="1285551" y="1376944"/>
                    <a:pt x="1411534" y="1415629"/>
                    <a:pt x="1542995" y="1437539"/>
                  </a:cubicBezTo>
                  <a:cubicBezTo>
                    <a:pt x="1645356" y="1454656"/>
                    <a:pt x="1748060" y="1460819"/>
                    <a:pt x="1851449" y="1455341"/>
                  </a:cubicBezTo>
                  <a:cubicBezTo>
                    <a:pt x="2163668" y="1439251"/>
                    <a:pt x="2443707" y="1335178"/>
                    <a:pt x="2688827" y="1140725"/>
                  </a:cubicBezTo>
                  <a:cubicBezTo>
                    <a:pt x="2927442" y="951408"/>
                    <a:pt x="3091767" y="710054"/>
                    <a:pt x="3182147" y="418718"/>
                  </a:cubicBezTo>
                  <a:cubicBezTo>
                    <a:pt x="3205426" y="343744"/>
                    <a:pt x="3221859" y="267058"/>
                    <a:pt x="3232129" y="189346"/>
                  </a:cubicBezTo>
                  <a:cubicBezTo>
                    <a:pt x="3238634" y="139363"/>
                    <a:pt x="3243427" y="89038"/>
                    <a:pt x="3244454" y="38714"/>
                  </a:cubicBezTo>
                  <a:cubicBezTo>
                    <a:pt x="3244454" y="38029"/>
                    <a:pt x="3244454" y="37002"/>
                    <a:pt x="3244454" y="36317"/>
                  </a:cubicBezTo>
                  <a:cubicBezTo>
                    <a:pt x="3245138" y="26047"/>
                    <a:pt x="3245138" y="26047"/>
                    <a:pt x="3255409" y="26047"/>
                  </a:cubicBezTo>
                  <a:cubicBezTo>
                    <a:pt x="3345788" y="26047"/>
                    <a:pt x="3436168" y="26047"/>
                    <a:pt x="3526889" y="26047"/>
                  </a:cubicBezTo>
                  <a:cubicBezTo>
                    <a:pt x="3538186" y="26047"/>
                    <a:pt x="3538186" y="26047"/>
                    <a:pt x="3538186" y="37002"/>
                  </a:cubicBezTo>
                  <a:cubicBezTo>
                    <a:pt x="3537159" y="85957"/>
                    <a:pt x="3535105" y="134571"/>
                    <a:pt x="3530313" y="183184"/>
                  </a:cubicBezTo>
                  <a:cubicBezTo>
                    <a:pt x="3523123" y="253707"/>
                    <a:pt x="3511826" y="323545"/>
                    <a:pt x="3495393" y="392357"/>
                  </a:cubicBezTo>
                  <a:cubicBezTo>
                    <a:pt x="3456366" y="558395"/>
                    <a:pt x="3394059" y="714847"/>
                    <a:pt x="3307445" y="861713"/>
                  </a:cubicBezTo>
                  <a:cubicBezTo>
                    <a:pt x="3123606" y="1174275"/>
                    <a:pt x="2869243" y="1411178"/>
                    <a:pt x="2543672" y="1570712"/>
                  </a:cubicBezTo>
                  <a:cubicBezTo>
                    <a:pt x="2401598" y="1640208"/>
                    <a:pt x="2252678" y="1688136"/>
                    <a:pt x="2096910" y="1716209"/>
                  </a:cubicBezTo>
                  <a:cubicBezTo>
                    <a:pt x="2017829" y="1730587"/>
                    <a:pt x="1937720" y="1739146"/>
                    <a:pt x="1857611" y="1742911"/>
                  </a:cubicBezTo>
                  <a:cubicBezTo>
                    <a:pt x="1797700" y="1745650"/>
                    <a:pt x="1737447" y="1745308"/>
                    <a:pt x="1677537" y="1741884"/>
                  </a:cubicBezTo>
                  <a:cubicBezTo>
                    <a:pt x="1400579" y="1725452"/>
                    <a:pt x="1141081" y="1649451"/>
                    <a:pt x="901781" y="1508405"/>
                  </a:cubicBezTo>
                  <a:cubicBezTo>
                    <a:pt x="617292" y="1340655"/>
                    <a:pt x="397163" y="1109572"/>
                    <a:pt x="237630" y="820632"/>
                  </a:cubicBezTo>
                  <a:cubicBezTo>
                    <a:pt x="157521" y="675819"/>
                    <a:pt x="99323" y="522791"/>
                    <a:pt x="63376" y="361203"/>
                  </a:cubicBezTo>
                  <a:cubicBezTo>
                    <a:pt x="50709" y="305059"/>
                    <a:pt x="41466" y="248229"/>
                    <a:pt x="34962" y="191058"/>
                  </a:cubicBezTo>
                  <a:cubicBezTo>
                    <a:pt x="29484" y="140733"/>
                    <a:pt x="26061" y="90750"/>
                    <a:pt x="25718" y="40083"/>
                  </a:cubicBezTo>
                  <a:cubicBezTo>
                    <a:pt x="25718" y="37687"/>
                    <a:pt x="25718" y="35290"/>
                    <a:pt x="25718" y="32894"/>
                  </a:cubicBezTo>
                  <a:cubicBezTo>
                    <a:pt x="25376" y="28443"/>
                    <a:pt x="27088" y="26047"/>
                    <a:pt x="31880" y="26389"/>
                  </a:cubicBezTo>
                  <a:cubicBezTo>
                    <a:pt x="34962" y="26389"/>
                    <a:pt x="38385" y="26389"/>
                    <a:pt x="41466" y="26389"/>
                  </a:cubicBezTo>
                  <a:cubicBezTo>
                    <a:pt x="85286" y="25705"/>
                    <a:pt x="129107" y="25705"/>
                    <a:pt x="172585" y="25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BE8947E3-008E-450D-8A2C-AC26015A223D}"/>
                </a:ext>
              </a:extLst>
            </p:cNvPr>
            <p:cNvSpPr/>
            <p:nvPr/>
          </p:nvSpPr>
          <p:spPr>
            <a:xfrm>
              <a:off x="4830190" y="7774178"/>
              <a:ext cx="308111" cy="410815"/>
            </a:xfrm>
            <a:custGeom>
              <a:avLst/>
              <a:gdLst>
                <a:gd name="connsiteX0" fmla="*/ 25676 w 308111"/>
                <a:gd name="connsiteY0" fmla="*/ 206435 h 410815"/>
                <a:gd name="connsiteX1" fmla="*/ 25676 w 308111"/>
                <a:gd name="connsiteY1" fmla="*/ 42109 h 410815"/>
                <a:gd name="connsiteX2" fmla="*/ 25676 w 308111"/>
                <a:gd name="connsiteY2" fmla="*/ 34919 h 410815"/>
                <a:gd name="connsiteX3" fmla="*/ 35262 w 308111"/>
                <a:gd name="connsiteY3" fmla="*/ 25676 h 410815"/>
                <a:gd name="connsiteX4" fmla="*/ 281408 w 308111"/>
                <a:gd name="connsiteY4" fmla="*/ 25676 h 410815"/>
                <a:gd name="connsiteX5" fmla="*/ 291679 w 308111"/>
                <a:gd name="connsiteY5" fmla="*/ 35604 h 410815"/>
                <a:gd name="connsiteX6" fmla="*/ 291679 w 308111"/>
                <a:gd name="connsiteY6" fmla="*/ 96884 h 410815"/>
                <a:gd name="connsiteX7" fmla="*/ 282435 w 308111"/>
                <a:gd name="connsiteY7" fmla="*/ 106127 h 410815"/>
                <a:gd name="connsiteX8" fmla="*/ 137281 w 308111"/>
                <a:gd name="connsiteY8" fmla="*/ 106127 h 410815"/>
                <a:gd name="connsiteX9" fmla="*/ 128722 w 308111"/>
                <a:gd name="connsiteY9" fmla="*/ 106127 h 410815"/>
                <a:gd name="connsiteX10" fmla="*/ 119821 w 308111"/>
                <a:gd name="connsiteY10" fmla="*/ 114686 h 410815"/>
                <a:gd name="connsiteX11" fmla="*/ 119821 w 308111"/>
                <a:gd name="connsiteY11" fmla="*/ 154398 h 410815"/>
                <a:gd name="connsiteX12" fmla="*/ 130091 w 308111"/>
                <a:gd name="connsiteY12" fmla="*/ 162957 h 410815"/>
                <a:gd name="connsiteX13" fmla="*/ 239300 w 308111"/>
                <a:gd name="connsiteY13" fmla="*/ 162957 h 410815"/>
                <a:gd name="connsiteX14" fmla="*/ 280039 w 308111"/>
                <a:gd name="connsiteY14" fmla="*/ 162957 h 410815"/>
                <a:gd name="connsiteX15" fmla="*/ 287913 w 308111"/>
                <a:gd name="connsiteY15" fmla="*/ 171173 h 410815"/>
                <a:gd name="connsiteX16" fmla="*/ 287913 w 308111"/>
                <a:gd name="connsiteY16" fmla="*/ 234849 h 410815"/>
                <a:gd name="connsiteX17" fmla="*/ 277985 w 308111"/>
                <a:gd name="connsiteY17" fmla="*/ 244777 h 410815"/>
                <a:gd name="connsiteX18" fmla="*/ 137623 w 308111"/>
                <a:gd name="connsiteY18" fmla="*/ 244777 h 410815"/>
                <a:gd name="connsiteX19" fmla="*/ 125641 w 308111"/>
                <a:gd name="connsiteY19" fmla="*/ 244777 h 410815"/>
                <a:gd name="connsiteX20" fmla="*/ 119821 w 308111"/>
                <a:gd name="connsiteY20" fmla="*/ 250597 h 410815"/>
                <a:gd name="connsiteX21" fmla="*/ 119821 w 308111"/>
                <a:gd name="connsiteY21" fmla="*/ 299895 h 410815"/>
                <a:gd name="connsiteX22" fmla="*/ 127695 w 308111"/>
                <a:gd name="connsiteY22" fmla="*/ 305715 h 410815"/>
                <a:gd name="connsiteX23" fmla="*/ 179389 w 308111"/>
                <a:gd name="connsiteY23" fmla="*/ 305715 h 410815"/>
                <a:gd name="connsiteX24" fmla="*/ 282435 w 308111"/>
                <a:gd name="connsiteY24" fmla="*/ 305715 h 410815"/>
                <a:gd name="connsiteX25" fmla="*/ 291679 w 308111"/>
                <a:gd name="connsiteY25" fmla="*/ 314958 h 410815"/>
                <a:gd name="connsiteX26" fmla="*/ 291679 w 308111"/>
                <a:gd name="connsiteY26" fmla="*/ 379662 h 410815"/>
                <a:gd name="connsiteX27" fmla="*/ 284147 w 308111"/>
                <a:gd name="connsiteY27" fmla="*/ 387193 h 410815"/>
                <a:gd name="connsiteX28" fmla="*/ 250597 w 308111"/>
                <a:gd name="connsiteY28" fmla="*/ 387193 h 410815"/>
                <a:gd name="connsiteX29" fmla="*/ 41766 w 308111"/>
                <a:gd name="connsiteY29" fmla="*/ 387193 h 410815"/>
                <a:gd name="connsiteX30" fmla="*/ 32181 w 308111"/>
                <a:gd name="connsiteY30" fmla="*/ 387193 h 410815"/>
                <a:gd name="connsiteX31" fmla="*/ 26018 w 308111"/>
                <a:gd name="connsiteY31" fmla="*/ 380689 h 410815"/>
                <a:gd name="connsiteX32" fmla="*/ 26018 w 308111"/>
                <a:gd name="connsiteY32" fmla="*/ 364941 h 410815"/>
                <a:gd name="connsiteX33" fmla="*/ 25676 w 308111"/>
                <a:gd name="connsiteY33" fmla="*/ 20643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08111" h="410815">
                  <a:moveTo>
                    <a:pt x="25676" y="206435"/>
                  </a:moveTo>
                  <a:cubicBezTo>
                    <a:pt x="25676" y="151659"/>
                    <a:pt x="25676" y="96884"/>
                    <a:pt x="25676" y="42109"/>
                  </a:cubicBezTo>
                  <a:cubicBezTo>
                    <a:pt x="25676" y="39712"/>
                    <a:pt x="25676" y="37316"/>
                    <a:pt x="25676" y="34919"/>
                  </a:cubicBezTo>
                  <a:cubicBezTo>
                    <a:pt x="26018" y="26018"/>
                    <a:pt x="26018" y="25676"/>
                    <a:pt x="35262" y="25676"/>
                  </a:cubicBezTo>
                  <a:cubicBezTo>
                    <a:pt x="117425" y="25676"/>
                    <a:pt x="199245" y="25676"/>
                    <a:pt x="281408" y="25676"/>
                  </a:cubicBezTo>
                  <a:cubicBezTo>
                    <a:pt x="291336" y="25676"/>
                    <a:pt x="291336" y="26018"/>
                    <a:pt x="291679" y="35604"/>
                  </a:cubicBezTo>
                  <a:cubicBezTo>
                    <a:pt x="291679" y="56145"/>
                    <a:pt x="291679" y="76343"/>
                    <a:pt x="291679" y="96884"/>
                  </a:cubicBezTo>
                  <a:cubicBezTo>
                    <a:pt x="291679" y="105785"/>
                    <a:pt x="291336" y="106127"/>
                    <a:pt x="282435" y="106127"/>
                  </a:cubicBezTo>
                  <a:cubicBezTo>
                    <a:pt x="234165" y="106127"/>
                    <a:pt x="185552" y="106127"/>
                    <a:pt x="137281" y="106127"/>
                  </a:cubicBezTo>
                  <a:cubicBezTo>
                    <a:pt x="134542" y="106127"/>
                    <a:pt x="131803" y="106127"/>
                    <a:pt x="128722" y="106127"/>
                  </a:cubicBezTo>
                  <a:cubicBezTo>
                    <a:pt x="120163" y="106470"/>
                    <a:pt x="119821" y="106470"/>
                    <a:pt x="119821" y="114686"/>
                  </a:cubicBezTo>
                  <a:cubicBezTo>
                    <a:pt x="119821" y="128038"/>
                    <a:pt x="119821" y="141047"/>
                    <a:pt x="119821" y="154398"/>
                  </a:cubicBezTo>
                  <a:cubicBezTo>
                    <a:pt x="119821" y="162614"/>
                    <a:pt x="120163" y="162957"/>
                    <a:pt x="130091" y="162957"/>
                  </a:cubicBezTo>
                  <a:cubicBezTo>
                    <a:pt x="166380" y="162957"/>
                    <a:pt x="203011" y="162957"/>
                    <a:pt x="239300" y="162957"/>
                  </a:cubicBezTo>
                  <a:cubicBezTo>
                    <a:pt x="252994" y="162957"/>
                    <a:pt x="266345" y="163299"/>
                    <a:pt x="280039" y="162957"/>
                  </a:cubicBezTo>
                  <a:cubicBezTo>
                    <a:pt x="286543" y="162614"/>
                    <a:pt x="288255" y="165353"/>
                    <a:pt x="287913" y="171173"/>
                  </a:cubicBezTo>
                  <a:cubicBezTo>
                    <a:pt x="287571" y="192398"/>
                    <a:pt x="287913" y="213624"/>
                    <a:pt x="287913" y="234849"/>
                  </a:cubicBezTo>
                  <a:cubicBezTo>
                    <a:pt x="287913" y="244435"/>
                    <a:pt x="287913" y="244435"/>
                    <a:pt x="277985" y="244777"/>
                  </a:cubicBezTo>
                  <a:cubicBezTo>
                    <a:pt x="231083" y="244777"/>
                    <a:pt x="184524" y="244777"/>
                    <a:pt x="137623" y="244777"/>
                  </a:cubicBezTo>
                  <a:cubicBezTo>
                    <a:pt x="133515" y="244777"/>
                    <a:pt x="129749" y="244777"/>
                    <a:pt x="125641" y="244777"/>
                  </a:cubicBezTo>
                  <a:cubicBezTo>
                    <a:pt x="121533" y="244777"/>
                    <a:pt x="119821" y="246489"/>
                    <a:pt x="119821" y="250597"/>
                  </a:cubicBezTo>
                  <a:cubicBezTo>
                    <a:pt x="119821" y="267030"/>
                    <a:pt x="120163" y="283463"/>
                    <a:pt x="119821" y="299895"/>
                  </a:cubicBezTo>
                  <a:cubicBezTo>
                    <a:pt x="119821" y="306057"/>
                    <a:pt x="123587" y="306057"/>
                    <a:pt x="127695" y="305715"/>
                  </a:cubicBezTo>
                  <a:cubicBezTo>
                    <a:pt x="144812" y="305715"/>
                    <a:pt x="161930" y="305715"/>
                    <a:pt x="179389" y="305715"/>
                  </a:cubicBezTo>
                  <a:cubicBezTo>
                    <a:pt x="213624" y="305715"/>
                    <a:pt x="248201" y="305715"/>
                    <a:pt x="282435" y="305715"/>
                  </a:cubicBezTo>
                  <a:cubicBezTo>
                    <a:pt x="291679" y="305715"/>
                    <a:pt x="291679" y="306057"/>
                    <a:pt x="291679" y="314958"/>
                  </a:cubicBezTo>
                  <a:cubicBezTo>
                    <a:pt x="291679" y="336526"/>
                    <a:pt x="291679" y="358094"/>
                    <a:pt x="291679" y="379662"/>
                  </a:cubicBezTo>
                  <a:cubicBezTo>
                    <a:pt x="291679" y="385482"/>
                    <a:pt x="289967" y="387536"/>
                    <a:pt x="284147" y="387193"/>
                  </a:cubicBezTo>
                  <a:cubicBezTo>
                    <a:pt x="272850" y="386851"/>
                    <a:pt x="261895" y="387193"/>
                    <a:pt x="250597" y="387193"/>
                  </a:cubicBezTo>
                  <a:cubicBezTo>
                    <a:pt x="181101" y="387193"/>
                    <a:pt x="111262" y="387193"/>
                    <a:pt x="41766" y="387193"/>
                  </a:cubicBezTo>
                  <a:cubicBezTo>
                    <a:pt x="38685" y="387193"/>
                    <a:pt x="35262" y="387193"/>
                    <a:pt x="32181" y="387193"/>
                  </a:cubicBezTo>
                  <a:cubicBezTo>
                    <a:pt x="27388" y="387536"/>
                    <a:pt x="25676" y="385139"/>
                    <a:pt x="26018" y="380689"/>
                  </a:cubicBezTo>
                  <a:cubicBezTo>
                    <a:pt x="26361" y="375553"/>
                    <a:pt x="26018" y="370418"/>
                    <a:pt x="26018" y="364941"/>
                  </a:cubicBezTo>
                  <a:cubicBezTo>
                    <a:pt x="25676" y="311877"/>
                    <a:pt x="25676" y="259156"/>
                    <a:pt x="25676" y="2064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B44F5F8E-2E51-4322-81ED-8F05D0C36B4C}"/>
                </a:ext>
              </a:extLst>
            </p:cNvPr>
            <p:cNvSpPr/>
            <p:nvPr/>
          </p:nvSpPr>
          <p:spPr>
            <a:xfrm>
              <a:off x="5450178" y="7773836"/>
              <a:ext cx="342346" cy="410815"/>
            </a:xfrm>
            <a:custGeom>
              <a:avLst/>
              <a:gdLst>
                <a:gd name="connsiteX0" fmla="*/ 173912 w 342345"/>
                <a:gd name="connsiteY0" fmla="*/ 25676 h 410815"/>
                <a:gd name="connsiteX1" fmla="*/ 306057 w 342345"/>
                <a:gd name="connsiteY1" fmla="*/ 25676 h 410815"/>
                <a:gd name="connsiteX2" fmla="*/ 314616 w 342345"/>
                <a:gd name="connsiteY2" fmla="*/ 25676 h 410815"/>
                <a:gd name="connsiteX3" fmla="*/ 320778 w 342345"/>
                <a:gd name="connsiteY3" fmla="*/ 31153 h 410815"/>
                <a:gd name="connsiteX4" fmla="*/ 320778 w 342345"/>
                <a:gd name="connsiteY4" fmla="*/ 100650 h 410815"/>
                <a:gd name="connsiteX5" fmla="*/ 312219 w 342345"/>
                <a:gd name="connsiteY5" fmla="*/ 105785 h 410815"/>
                <a:gd name="connsiteX6" fmla="*/ 237930 w 342345"/>
                <a:gd name="connsiteY6" fmla="*/ 105785 h 410815"/>
                <a:gd name="connsiteX7" fmla="*/ 220128 w 342345"/>
                <a:gd name="connsiteY7" fmla="*/ 123244 h 410815"/>
                <a:gd name="connsiteX8" fmla="*/ 220128 w 342345"/>
                <a:gd name="connsiteY8" fmla="*/ 370418 h 410815"/>
                <a:gd name="connsiteX9" fmla="*/ 220128 w 342345"/>
                <a:gd name="connsiteY9" fmla="*/ 376580 h 410815"/>
                <a:gd name="connsiteX10" fmla="*/ 209516 w 342345"/>
                <a:gd name="connsiteY10" fmla="*/ 386851 h 410815"/>
                <a:gd name="connsiteX11" fmla="*/ 137623 w 342345"/>
                <a:gd name="connsiteY11" fmla="*/ 386851 h 410815"/>
                <a:gd name="connsiteX12" fmla="*/ 126668 w 342345"/>
                <a:gd name="connsiteY12" fmla="*/ 375553 h 410815"/>
                <a:gd name="connsiteX13" fmla="*/ 126668 w 342345"/>
                <a:gd name="connsiteY13" fmla="*/ 122217 h 410815"/>
                <a:gd name="connsiteX14" fmla="*/ 109893 w 342345"/>
                <a:gd name="connsiteY14" fmla="*/ 105785 h 410815"/>
                <a:gd name="connsiteX15" fmla="*/ 34235 w 342345"/>
                <a:gd name="connsiteY15" fmla="*/ 105785 h 410815"/>
                <a:gd name="connsiteX16" fmla="*/ 25676 w 342345"/>
                <a:gd name="connsiteY16" fmla="*/ 96884 h 410815"/>
                <a:gd name="connsiteX17" fmla="*/ 25676 w 342345"/>
                <a:gd name="connsiteY17" fmla="*/ 34577 h 410815"/>
                <a:gd name="connsiteX18" fmla="*/ 35262 w 342345"/>
                <a:gd name="connsiteY18" fmla="*/ 25676 h 410815"/>
                <a:gd name="connsiteX19" fmla="*/ 173912 w 342345"/>
                <a:gd name="connsiteY19" fmla="*/ 2567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2345" h="410815">
                  <a:moveTo>
                    <a:pt x="173912" y="25676"/>
                  </a:moveTo>
                  <a:cubicBezTo>
                    <a:pt x="218074" y="25676"/>
                    <a:pt x="261895" y="25676"/>
                    <a:pt x="306057" y="25676"/>
                  </a:cubicBezTo>
                  <a:cubicBezTo>
                    <a:pt x="308796" y="25676"/>
                    <a:pt x="311535" y="25676"/>
                    <a:pt x="314616" y="25676"/>
                  </a:cubicBezTo>
                  <a:cubicBezTo>
                    <a:pt x="318382" y="25676"/>
                    <a:pt x="320778" y="26703"/>
                    <a:pt x="320778" y="31153"/>
                  </a:cubicBezTo>
                  <a:cubicBezTo>
                    <a:pt x="320778" y="54433"/>
                    <a:pt x="320778" y="77712"/>
                    <a:pt x="320778" y="100650"/>
                  </a:cubicBezTo>
                  <a:cubicBezTo>
                    <a:pt x="320778" y="107154"/>
                    <a:pt x="315985" y="105785"/>
                    <a:pt x="312219" y="105785"/>
                  </a:cubicBezTo>
                  <a:cubicBezTo>
                    <a:pt x="287571" y="105785"/>
                    <a:pt x="262579" y="105785"/>
                    <a:pt x="237930" y="105785"/>
                  </a:cubicBezTo>
                  <a:cubicBezTo>
                    <a:pt x="220128" y="105785"/>
                    <a:pt x="220128" y="105785"/>
                    <a:pt x="220128" y="123244"/>
                  </a:cubicBezTo>
                  <a:cubicBezTo>
                    <a:pt x="220128" y="205750"/>
                    <a:pt x="220128" y="288255"/>
                    <a:pt x="220128" y="370418"/>
                  </a:cubicBezTo>
                  <a:cubicBezTo>
                    <a:pt x="220128" y="372472"/>
                    <a:pt x="220128" y="374526"/>
                    <a:pt x="220128" y="376580"/>
                  </a:cubicBezTo>
                  <a:cubicBezTo>
                    <a:pt x="220128" y="386509"/>
                    <a:pt x="220128" y="386851"/>
                    <a:pt x="209516" y="386851"/>
                  </a:cubicBezTo>
                  <a:cubicBezTo>
                    <a:pt x="185551" y="386851"/>
                    <a:pt x="161587" y="386851"/>
                    <a:pt x="137623" y="386851"/>
                  </a:cubicBezTo>
                  <a:cubicBezTo>
                    <a:pt x="127010" y="386851"/>
                    <a:pt x="126668" y="386851"/>
                    <a:pt x="126668" y="375553"/>
                  </a:cubicBezTo>
                  <a:cubicBezTo>
                    <a:pt x="126668" y="290994"/>
                    <a:pt x="126668" y="206777"/>
                    <a:pt x="126668" y="122217"/>
                  </a:cubicBezTo>
                  <a:cubicBezTo>
                    <a:pt x="126668" y="105785"/>
                    <a:pt x="126668" y="105785"/>
                    <a:pt x="109893" y="105785"/>
                  </a:cubicBezTo>
                  <a:cubicBezTo>
                    <a:pt x="84559" y="105785"/>
                    <a:pt x="59568" y="105785"/>
                    <a:pt x="34235" y="105785"/>
                  </a:cubicBezTo>
                  <a:cubicBezTo>
                    <a:pt x="26018" y="105785"/>
                    <a:pt x="25676" y="105442"/>
                    <a:pt x="25676" y="96884"/>
                  </a:cubicBezTo>
                  <a:cubicBezTo>
                    <a:pt x="25676" y="76001"/>
                    <a:pt x="25676" y="55118"/>
                    <a:pt x="25676" y="34577"/>
                  </a:cubicBezTo>
                  <a:cubicBezTo>
                    <a:pt x="25676" y="25676"/>
                    <a:pt x="26018" y="25676"/>
                    <a:pt x="35262" y="25676"/>
                  </a:cubicBezTo>
                  <a:cubicBezTo>
                    <a:pt x="81136" y="25676"/>
                    <a:pt x="127695" y="25676"/>
                    <a:pt x="173912" y="256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F4F2CD0E-B2EF-4E46-87D3-E55122C2C9DE}"/>
                </a:ext>
              </a:extLst>
            </p:cNvPr>
            <p:cNvSpPr/>
            <p:nvPr/>
          </p:nvSpPr>
          <p:spPr>
            <a:xfrm>
              <a:off x="6987653" y="7773807"/>
              <a:ext cx="342346" cy="410815"/>
            </a:xfrm>
            <a:custGeom>
              <a:avLst/>
              <a:gdLst>
                <a:gd name="connsiteX0" fmla="*/ 173227 w 342345"/>
                <a:gd name="connsiteY0" fmla="*/ 25705 h 410815"/>
                <a:gd name="connsiteX1" fmla="*/ 305372 w 342345"/>
                <a:gd name="connsiteY1" fmla="*/ 25705 h 410815"/>
                <a:gd name="connsiteX2" fmla="*/ 313931 w 342345"/>
                <a:gd name="connsiteY2" fmla="*/ 25705 h 410815"/>
                <a:gd name="connsiteX3" fmla="*/ 320778 w 342345"/>
                <a:gd name="connsiteY3" fmla="*/ 32894 h 410815"/>
                <a:gd name="connsiteX4" fmla="*/ 320778 w 342345"/>
                <a:gd name="connsiteY4" fmla="*/ 59254 h 410815"/>
                <a:gd name="connsiteX5" fmla="*/ 320778 w 342345"/>
                <a:gd name="connsiteY5" fmla="*/ 95201 h 410815"/>
                <a:gd name="connsiteX6" fmla="*/ 309480 w 342345"/>
                <a:gd name="connsiteY6" fmla="*/ 105813 h 410815"/>
                <a:gd name="connsiteX7" fmla="*/ 233822 w 342345"/>
                <a:gd name="connsiteY7" fmla="*/ 105813 h 410815"/>
                <a:gd name="connsiteX8" fmla="*/ 227660 w 342345"/>
                <a:gd name="connsiteY8" fmla="*/ 105813 h 410815"/>
                <a:gd name="connsiteX9" fmla="*/ 219786 w 342345"/>
                <a:gd name="connsiteY9" fmla="*/ 114372 h 410815"/>
                <a:gd name="connsiteX10" fmla="*/ 219786 w 342345"/>
                <a:gd name="connsiteY10" fmla="*/ 122931 h 410815"/>
                <a:gd name="connsiteX11" fmla="*/ 219786 w 342345"/>
                <a:gd name="connsiteY11" fmla="*/ 373870 h 410815"/>
                <a:gd name="connsiteX12" fmla="*/ 206092 w 342345"/>
                <a:gd name="connsiteY12" fmla="*/ 387222 h 410815"/>
                <a:gd name="connsiteX13" fmla="*/ 136596 w 342345"/>
                <a:gd name="connsiteY13" fmla="*/ 387222 h 410815"/>
                <a:gd name="connsiteX14" fmla="*/ 126325 w 342345"/>
                <a:gd name="connsiteY14" fmla="*/ 376609 h 410815"/>
                <a:gd name="connsiteX15" fmla="*/ 126325 w 342345"/>
                <a:gd name="connsiteY15" fmla="*/ 122246 h 410815"/>
                <a:gd name="connsiteX16" fmla="*/ 110578 w 342345"/>
                <a:gd name="connsiteY16" fmla="*/ 106498 h 410815"/>
                <a:gd name="connsiteX17" fmla="*/ 34919 w 342345"/>
                <a:gd name="connsiteY17" fmla="*/ 106498 h 410815"/>
                <a:gd name="connsiteX18" fmla="*/ 25676 w 342345"/>
                <a:gd name="connsiteY18" fmla="*/ 97255 h 410815"/>
                <a:gd name="connsiteX19" fmla="*/ 25676 w 342345"/>
                <a:gd name="connsiteY19" fmla="*/ 35975 h 410815"/>
                <a:gd name="connsiteX20" fmla="*/ 35946 w 342345"/>
                <a:gd name="connsiteY20" fmla="*/ 26047 h 410815"/>
                <a:gd name="connsiteX21" fmla="*/ 173227 w 342345"/>
                <a:gd name="connsiteY21" fmla="*/ 25705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2345" h="410815">
                  <a:moveTo>
                    <a:pt x="173227" y="25705"/>
                  </a:moveTo>
                  <a:cubicBezTo>
                    <a:pt x="217390" y="25705"/>
                    <a:pt x="261210" y="25705"/>
                    <a:pt x="305372" y="25705"/>
                  </a:cubicBezTo>
                  <a:cubicBezTo>
                    <a:pt x="308111" y="25705"/>
                    <a:pt x="310850" y="26047"/>
                    <a:pt x="313931" y="25705"/>
                  </a:cubicBezTo>
                  <a:cubicBezTo>
                    <a:pt x="319408" y="25362"/>
                    <a:pt x="320778" y="28101"/>
                    <a:pt x="320778" y="32894"/>
                  </a:cubicBezTo>
                  <a:cubicBezTo>
                    <a:pt x="320435" y="41795"/>
                    <a:pt x="320778" y="50354"/>
                    <a:pt x="320778" y="59254"/>
                  </a:cubicBezTo>
                  <a:cubicBezTo>
                    <a:pt x="320778" y="71236"/>
                    <a:pt x="320778" y="83219"/>
                    <a:pt x="320778" y="95201"/>
                  </a:cubicBezTo>
                  <a:cubicBezTo>
                    <a:pt x="320778" y="105813"/>
                    <a:pt x="320778" y="105813"/>
                    <a:pt x="309480" y="105813"/>
                  </a:cubicBezTo>
                  <a:cubicBezTo>
                    <a:pt x="284147" y="105813"/>
                    <a:pt x="259156" y="105813"/>
                    <a:pt x="233822" y="105813"/>
                  </a:cubicBezTo>
                  <a:cubicBezTo>
                    <a:pt x="231768" y="105813"/>
                    <a:pt x="229714" y="106156"/>
                    <a:pt x="227660" y="105813"/>
                  </a:cubicBezTo>
                  <a:cubicBezTo>
                    <a:pt x="221155" y="105129"/>
                    <a:pt x="219101" y="108552"/>
                    <a:pt x="219786" y="114372"/>
                  </a:cubicBezTo>
                  <a:cubicBezTo>
                    <a:pt x="220128" y="117111"/>
                    <a:pt x="219786" y="119850"/>
                    <a:pt x="219786" y="122931"/>
                  </a:cubicBezTo>
                  <a:cubicBezTo>
                    <a:pt x="219786" y="206463"/>
                    <a:pt x="219786" y="290338"/>
                    <a:pt x="219786" y="373870"/>
                  </a:cubicBezTo>
                  <a:cubicBezTo>
                    <a:pt x="219786" y="388934"/>
                    <a:pt x="221155" y="387222"/>
                    <a:pt x="206092" y="387222"/>
                  </a:cubicBezTo>
                  <a:cubicBezTo>
                    <a:pt x="182813" y="387222"/>
                    <a:pt x="159533" y="387222"/>
                    <a:pt x="136596" y="387222"/>
                  </a:cubicBezTo>
                  <a:cubicBezTo>
                    <a:pt x="126325" y="387222"/>
                    <a:pt x="126325" y="387222"/>
                    <a:pt x="126325" y="376609"/>
                  </a:cubicBezTo>
                  <a:cubicBezTo>
                    <a:pt x="126325" y="291707"/>
                    <a:pt x="126325" y="206806"/>
                    <a:pt x="126325" y="122246"/>
                  </a:cubicBezTo>
                  <a:cubicBezTo>
                    <a:pt x="126325" y="103759"/>
                    <a:pt x="128380" y="106498"/>
                    <a:pt x="110578" y="106498"/>
                  </a:cubicBezTo>
                  <a:cubicBezTo>
                    <a:pt x="85244" y="106498"/>
                    <a:pt x="60253" y="106498"/>
                    <a:pt x="34919" y="106498"/>
                  </a:cubicBezTo>
                  <a:cubicBezTo>
                    <a:pt x="25676" y="106498"/>
                    <a:pt x="25676" y="106156"/>
                    <a:pt x="25676" y="97255"/>
                  </a:cubicBezTo>
                  <a:cubicBezTo>
                    <a:pt x="25676" y="76714"/>
                    <a:pt x="25676" y="56516"/>
                    <a:pt x="25676" y="35975"/>
                  </a:cubicBezTo>
                  <a:cubicBezTo>
                    <a:pt x="25676" y="26389"/>
                    <a:pt x="26018" y="26389"/>
                    <a:pt x="35946" y="26047"/>
                  </a:cubicBezTo>
                  <a:cubicBezTo>
                    <a:pt x="81478" y="25705"/>
                    <a:pt x="127352" y="25705"/>
                    <a:pt x="173227" y="257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0DA1994F-1568-4CA6-B6A1-0A7868F20F14}"/>
                </a:ext>
              </a:extLst>
            </p:cNvPr>
            <p:cNvSpPr/>
            <p:nvPr/>
          </p:nvSpPr>
          <p:spPr>
            <a:xfrm>
              <a:off x="4256044" y="7773836"/>
              <a:ext cx="136938" cy="410815"/>
            </a:xfrm>
            <a:custGeom>
              <a:avLst/>
              <a:gdLst>
                <a:gd name="connsiteX0" fmla="*/ 25708 w 136938"/>
                <a:gd name="connsiteY0" fmla="*/ 206092 h 410815"/>
                <a:gd name="connsiteX1" fmla="*/ 25708 w 136938"/>
                <a:gd name="connsiteY1" fmla="*/ 40397 h 410815"/>
                <a:gd name="connsiteX2" fmla="*/ 25708 w 136938"/>
                <a:gd name="connsiteY2" fmla="*/ 31838 h 410815"/>
                <a:gd name="connsiteX3" fmla="*/ 32213 w 136938"/>
                <a:gd name="connsiteY3" fmla="*/ 25676 h 410815"/>
                <a:gd name="connsiteX4" fmla="*/ 112664 w 136938"/>
                <a:gd name="connsiteY4" fmla="*/ 25676 h 410815"/>
                <a:gd name="connsiteX5" fmla="*/ 119511 w 136938"/>
                <a:gd name="connsiteY5" fmla="*/ 32865 h 410815"/>
                <a:gd name="connsiteX6" fmla="*/ 119511 w 136938"/>
                <a:gd name="connsiteY6" fmla="*/ 40054 h 410815"/>
                <a:gd name="connsiteX7" fmla="*/ 119511 w 136938"/>
                <a:gd name="connsiteY7" fmla="*/ 373842 h 410815"/>
                <a:gd name="connsiteX8" fmla="*/ 105817 w 136938"/>
                <a:gd name="connsiteY8" fmla="*/ 387193 h 410815"/>
                <a:gd name="connsiteX9" fmla="*/ 36321 w 136938"/>
                <a:gd name="connsiteY9" fmla="*/ 387193 h 410815"/>
                <a:gd name="connsiteX10" fmla="*/ 26051 w 136938"/>
                <a:gd name="connsiteY10" fmla="*/ 376580 h 410815"/>
                <a:gd name="connsiteX11" fmla="*/ 25708 w 136938"/>
                <a:gd name="connsiteY11" fmla="*/ 206092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6938" h="410815">
                  <a:moveTo>
                    <a:pt x="25708" y="206092"/>
                  </a:moveTo>
                  <a:cubicBezTo>
                    <a:pt x="25708" y="150974"/>
                    <a:pt x="25708" y="95515"/>
                    <a:pt x="25708" y="40397"/>
                  </a:cubicBezTo>
                  <a:cubicBezTo>
                    <a:pt x="25708" y="37658"/>
                    <a:pt x="26051" y="34919"/>
                    <a:pt x="25708" y="31838"/>
                  </a:cubicBezTo>
                  <a:cubicBezTo>
                    <a:pt x="25366" y="27045"/>
                    <a:pt x="27762" y="25676"/>
                    <a:pt x="32213" y="25676"/>
                  </a:cubicBezTo>
                  <a:cubicBezTo>
                    <a:pt x="58916" y="25676"/>
                    <a:pt x="85961" y="25676"/>
                    <a:pt x="112664" y="25676"/>
                  </a:cubicBezTo>
                  <a:cubicBezTo>
                    <a:pt x="117799" y="25676"/>
                    <a:pt x="119853" y="27730"/>
                    <a:pt x="119511" y="32865"/>
                  </a:cubicBezTo>
                  <a:cubicBezTo>
                    <a:pt x="119169" y="35262"/>
                    <a:pt x="119511" y="37658"/>
                    <a:pt x="119511" y="40054"/>
                  </a:cubicBezTo>
                  <a:cubicBezTo>
                    <a:pt x="119511" y="151317"/>
                    <a:pt x="119511" y="262579"/>
                    <a:pt x="119511" y="373842"/>
                  </a:cubicBezTo>
                  <a:cubicBezTo>
                    <a:pt x="119511" y="388563"/>
                    <a:pt x="121223" y="387193"/>
                    <a:pt x="105817" y="387193"/>
                  </a:cubicBezTo>
                  <a:cubicBezTo>
                    <a:pt x="82538" y="387193"/>
                    <a:pt x="59258" y="387193"/>
                    <a:pt x="36321" y="387193"/>
                  </a:cubicBezTo>
                  <a:cubicBezTo>
                    <a:pt x="25366" y="387193"/>
                    <a:pt x="26051" y="387536"/>
                    <a:pt x="26051" y="376580"/>
                  </a:cubicBezTo>
                  <a:cubicBezTo>
                    <a:pt x="25708" y="319751"/>
                    <a:pt x="25708" y="262922"/>
                    <a:pt x="25708" y="2060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77C126B4-14C8-45D3-AF0F-DAC8930A0920}"/>
                </a:ext>
              </a:extLst>
            </p:cNvPr>
            <p:cNvSpPr/>
            <p:nvPr/>
          </p:nvSpPr>
          <p:spPr>
            <a:xfrm>
              <a:off x="6529216" y="7773801"/>
              <a:ext cx="136938" cy="410815"/>
            </a:xfrm>
            <a:custGeom>
              <a:avLst/>
              <a:gdLst>
                <a:gd name="connsiteX0" fmla="*/ 119515 w 136938"/>
                <a:gd name="connsiteY0" fmla="*/ 207154 h 410815"/>
                <a:gd name="connsiteX1" fmla="*/ 119515 w 136938"/>
                <a:gd name="connsiteY1" fmla="*/ 371480 h 410815"/>
                <a:gd name="connsiteX2" fmla="*/ 119515 w 136938"/>
                <a:gd name="connsiteY2" fmla="*/ 378670 h 410815"/>
                <a:gd name="connsiteX3" fmla="*/ 111299 w 136938"/>
                <a:gd name="connsiteY3" fmla="*/ 386886 h 410815"/>
                <a:gd name="connsiteX4" fmla="*/ 53785 w 136938"/>
                <a:gd name="connsiteY4" fmla="*/ 386886 h 410815"/>
                <a:gd name="connsiteX5" fmla="*/ 32217 w 136938"/>
                <a:gd name="connsiteY5" fmla="*/ 386886 h 410815"/>
                <a:gd name="connsiteX6" fmla="*/ 25712 w 136938"/>
                <a:gd name="connsiteY6" fmla="*/ 380724 h 410815"/>
                <a:gd name="connsiteX7" fmla="*/ 25712 w 136938"/>
                <a:gd name="connsiteY7" fmla="*/ 373534 h 410815"/>
                <a:gd name="connsiteX8" fmla="*/ 25712 w 136938"/>
                <a:gd name="connsiteY8" fmla="*/ 38720 h 410815"/>
                <a:gd name="connsiteX9" fmla="*/ 38379 w 136938"/>
                <a:gd name="connsiteY9" fmla="*/ 25711 h 410815"/>
                <a:gd name="connsiteX10" fmla="*/ 106848 w 136938"/>
                <a:gd name="connsiteY10" fmla="*/ 25711 h 410815"/>
                <a:gd name="connsiteX11" fmla="*/ 119515 w 136938"/>
                <a:gd name="connsiteY11" fmla="*/ 38035 h 410815"/>
                <a:gd name="connsiteX12" fmla="*/ 119515 w 136938"/>
                <a:gd name="connsiteY12" fmla="*/ 207154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38" h="410815">
                  <a:moveTo>
                    <a:pt x="119515" y="207154"/>
                  </a:moveTo>
                  <a:cubicBezTo>
                    <a:pt x="119515" y="261930"/>
                    <a:pt x="119515" y="316705"/>
                    <a:pt x="119515" y="371480"/>
                  </a:cubicBezTo>
                  <a:cubicBezTo>
                    <a:pt x="119515" y="373877"/>
                    <a:pt x="119173" y="376273"/>
                    <a:pt x="119515" y="378670"/>
                  </a:cubicBezTo>
                  <a:cubicBezTo>
                    <a:pt x="120200" y="384832"/>
                    <a:pt x="117804" y="387228"/>
                    <a:pt x="111299" y="386886"/>
                  </a:cubicBezTo>
                  <a:cubicBezTo>
                    <a:pt x="92128" y="386544"/>
                    <a:pt x="72956" y="386886"/>
                    <a:pt x="53785" y="386886"/>
                  </a:cubicBezTo>
                  <a:cubicBezTo>
                    <a:pt x="46596" y="386886"/>
                    <a:pt x="39406" y="386886"/>
                    <a:pt x="32217" y="386886"/>
                  </a:cubicBezTo>
                  <a:cubicBezTo>
                    <a:pt x="27767" y="386886"/>
                    <a:pt x="25370" y="385516"/>
                    <a:pt x="25712" y="380724"/>
                  </a:cubicBezTo>
                  <a:cubicBezTo>
                    <a:pt x="25712" y="378327"/>
                    <a:pt x="25712" y="375931"/>
                    <a:pt x="25712" y="373534"/>
                  </a:cubicBezTo>
                  <a:cubicBezTo>
                    <a:pt x="25712" y="261930"/>
                    <a:pt x="25712" y="150325"/>
                    <a:pt x="25712" y="38720"/>
                  </a:cubicBezTo>
                  <a:cubicBezTo>
                    <a:pt x="25712" y="24342"/>
                    <a:pt x="24343" y="25711"/>
                    <a:pt x="38379" y="25711"/>
                  </a:cubicBezTo>
                  <a:cubicBezTo>
                    <a:pt x="61316" y="25711"/>
                    <a:pt x="83911" y="25711"/>
                    <a:pt x="106848" y="25711"/>
                  </a:cubicBezTo>
                  <a:cubicBezTo>
                    <a:pt x="119173" y="25711"/>
                    <a:pt x="119515" y="25711"/>
                    <a:pt x="119515" y="38035"/>
                  </a:cubicBezTo>
                  <a:cubicBezTo>
                    <a:pt x="119515" y="94522"/>
                    <a:pt x="119515" y="151009"/>
                    <a:pt x="119515" y="2071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AC3BE085-3FBF-49E3-A025-24E6A3AB4580}"/>
                </a:ext>
              </a:extLst>
            </p:cNvPr>
            <p:cNvSpPr/>
            <p:nvPr/>
          </p:nvSpPr>
          <p:spPr>
            <a:xfrm>
              <a:off x="7327500" y="7774146"/>
              <a:ext cx="136938" cy="410815"/>
            </a:xfrm>
            <a:custGeom>
              <a:avLst/>
              <a:gdLst>
                <a:gd name="connsiteX0" fmla="*/ 25779 w 136938"/>
                <a:gd name="connsiteY0" fmla="*/ 205439 h 410815"/>
                <a:gd name="connsiteX1" fmla="*/ 25779 w 136938"/>
                <a:gd name="connsiteY1" fmla="*/ 41113 h 410815"/>
                <a:gd name="connsiteX2" fmla="*/ 25779 w 136938"/>
                <a:gd name="connsiteY2" fmla="*/ 33924 h 410815"/>
                <a:gd name="connsiteX3" fmla="*/ 33995 w 136938"/>
                <a:gd name="connsiteY3" fmla="*/ 25708 h 410815"/>
                <a:gd name="connsiteX4" fmla="*/ 83293 w 136938"/>
                <a:gd name="connsiteY4" fmla="*/ 25708 h 410815"/>
                <a:gd name="connsiteX5" fmla="*/ 113419 w 136938"/>
                <a:gd name="connsiteY5" fmla="*/ 25708 h 410815"/>
                <a:gd name="connsiteX6" fmla="*/ 119924 w 136938"/>
                <a:gd name="connsiteY6" fmla="*/ 31870 h 410815"/>
                <a:gd name="connsiteX7" fmla="*/ 119924 w 136938"/>
                <a:gd name="connsiteY7" fmla="*/ 39059 h 410815"/>
                <a:gd name="connsiteX8" fmla="*/ 119924 w 136938"/>
                <a:gd name="connsiteY8" fmla="*/ 372847 h 410815"/>
                <a:gd name="connsiteX9" fmla="*/ 119924 w 136938"/>
                <a:gd name="connsiteY9" fmla="*/ 375243 h 410815"/>
                <a:gd name="connsiteX10" fmla="*/ 108284 w 136938"/>
                <a:gd name="connsiteY10" fmla="*/ 386883 h 410815"/>
                <a:gd name="connsiteX11" fmla="*/ 37419 w 136938"/>
                <a:gd name="connsiteY11" fmla="*/ 386883 h 410815"/>
                <a:gd name="connsiteX12" fmla="*/ 26121 w 136938"/>
                <a:gd name="connsiteY12" fmla="*/ 375928 h 410815"/>
                <a:gd name="connsiteX13" fmla="*/ 25779 w 136938"/>
                <a:gd name="connsiteY13" fmla="*/ 205439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938" h="410815">
                  <a:moveTo>
                    <a:pt x="25779" y="205439"/>
                  </a:moveTo>
                  <a:cubicBezTo>
                    <a:pt x="25779" y="150664"/>
                    <a:pt x="25779" y="95889"/>
                    <a:pt x="25779" y="41113"/>
                  </a:cubicBezTo>
                  <a:cubicBezTo>
                    <a:pt x="25779" y="38717"/>
                    <a:pt x="26121" y="36321"/>
                    <a:pt x="25779" y="33924"/>
                  </a:cubicBezTo>
                  <a:cubicBezTo>
                    <a:pt x="25094" y="27762"/>
                    <a:pt x="27833" y="25366"/>
                    <a:pt x="33995" y="25708"/>
                  </a:cubicBezTo>
                  <a:cubicBezTo>
                    <a:pt x="50428" y="26050"/>
                    <a:pt x="66860" y="25708"/>
                    <a:pt x="83293" y="25708"/>
                  </a:cubicBezTo>
                  <a:cubicBezTo>
                    <a:pt x="93221" y="25708"/>
                    <a:pt x="103149" y="25708"/>
                    <a:pt x="113419" y="25708"/>
                  </a:cubicBezTo>
                  <a:cubicBezTo>
                    <a:pt x="117870" y="25708"/>
                    <a:pt x="120266" y="27077"/>
                    <a:pt x="119924" y="31870"/>
                  </a:cubicBezTo>
                  <a:cubicBezTo>
                    <a:pt x="119582" y="34266"/>
                    <a:pt x="119924" y="36663"/>
                    <a:pt x="119924" y="39059"/>
                  </a:cubicBezTo>
                  <a:cubicBezTo>
                    <a:pt x="119924" y="150322"/>
                    <a:pt x="119924" y="261584"/>
                    <a:pt x="119924" y="372847"/>
                  </a:cubicBezTo>
                  <a:cubicBezTo>
                    <a:pt x="119924" y="373531"/>
                    <a:pt x="119924" y="374558"/>
                    <a:pt x="119924" y="375243"/>
                  </a:cubicBezTo>
                  <a:cubicBezTo>
                    <a:pt x="119924" y="387910"/>
                    <a:pt x="120951" y="386883"/>
                    <a:pt x="108284" y="386883"/>
                  </a:cubicBezTo>
                  <a:cubicBezTo>
                    <a:pt x="84662" y="386883"/>
                    <a:pt x="61040" y="386883"/>
                    <a:pt x="37419" y="386883"/>
                  </a:cubicBezTo>
                  <a:cubicBezTo>
                    <a:pt x="26463" y="386883"/>
                    <a:pt x="26121" y="386883"/>
                    <a:pt x="26121" y="375928"/>
                  </a:cubicBezTo>
                  <a:cubicBezTo>
                    <a:pt x="25779" y="319098"/>
                    <a:pt x="25779" y="262269"/>
                    <a:pt x="25779" y="2054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2DB20887-B8DA-43C4-B042-6ACD9B8BB4D4}"/>
                </a:ext>
              </a:extLst>
            </p:cNvPr>
            <p:cNvSpPr/>
            <p:nvPr/>
          </p:nvSpPr>
          <p:spPr>
            <a:xfrm>
              <a:off x="4396912" y="7767392"/>
              <a:ext cx="410815" cy="410815"/>
            </a:xfrm>
            <a:custGeom>
              <a:avLst/>
              <a:gdLst>
                <a:gd name="connsiteX0" fmla="*/ 411368 w 410814"/>
                <a:gd name="connsiteY0" fmla="*/ 200211 h 410815"/>
                <a:gd name="connsiteX1" fmla="*/ 276484 w 410814"/>
                <a:gd name="connsiteY1" fmla="*/ 33146 h 410815"/>
                <a:gd name="connsiteX2" fmla="*/ 183708 w 410814"/>
                <a:gd name="connsiteY2" fmla="*/ 28696 h 410815"/>
                <a:gd name="connsiteX3" fmla="*/ 40608 w 410814"/>
                <a:gd name="connsiteY3" fmla="*/ 135508 h 410815"/>
                <a:gd name="connsiteX4" fmla="*/ 26229 w 410814"/>
                <a:gd name="connsiteY4" fmla="*/ 228283 h 410815"/>
                <a:gd name="connsiteX5" fmla="*/ 178573 w 410814"/>
                <a:gd name="connsiteY5" fmla="*/ 396718 h 410815"/>
                <a:gd name="connsiteX6" fmla="*/ 211781 w 410814"/>
                <a:gd name="connsiteY6" fmla="*/ 400826 h 410815"/>
                <a:gd name="connsiteX7" fmla="*/ 226159 w 410814"/>
                <a:gd name="connsiteY7" fmla="*/ 400826 h 410815"/>
                <a:gd name="connsiteX8" fmla="*/ 243619 w 410814"/>
                <a:gd name="connsiteY8" fmla="*/ 398429 h 410815"/>
                <a:gd name="connsiteX9" fmla="*/ 356250 w 410814"/>
                <a:gd name="connsiteY9" fmla="*/ 348104 h 410815"/>
                <a:gd name="connsiteX10" fmla="*/ 411368 w 410814"/>
                <a:gd name="connsiteY10" fmla="*/ 200211 h 410815"/>
                <a:gd name="connsiteX11" fmla="*/ 305583 w 410814"/>
                <a:gd name="connsiteY11" fmla="*/ 263887 h 410815"/>
                <a:gd name="connsiteX12" fmla="*/ 202537 w 410814"/>
                <a:gd name="connsiteY12" fmla="*/ 316951 h 410815"/>
                <a:gd name="connsiteX13" fmla="*/ 122771 w 410814"/>
                <a:gd name="connsiteY13" fmla="*/ 239238 h 410815"/>
                <a:gd name="connsiteX14" fmla="*/ 120374 w 410814"/>
                <a:gd name="connsiteY14" fmla="*/ 214247 h 410815"/>
                <a:gd name="connsiteX15" fmla="*/ 143654 w 410814"/>
                <a:gd name="connsiteY15" fmla="*/ 143039 h 410815"/>
                <a:gd name="connsiteX16" fmla="*/ 245330 w 410814"/>
                <a:gd name="connsiteY16" fmla="*/ 111886 h 410815"/>
                <a:gd name="connsiteX17" fmla="*/ 314827 w 410814"/>
                <a:gd name="connsiteY17" fmla="*/ 188229 h 410815"/>
                <a:gd name="connsiteX18" fmla="*/ 305583 w 410814"/>
                <a:gd name="connsiteY18" fmla="*/ 263887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0814" h="410815">
                  <a:moveTo>
                    <a:pt x="411368" y="200211"/>
                  </a:moveTo>
                  <a:cubicBezTo>
                    <a:pt x="407260" y="119417"/>
                    <a:pt x="354539" y="53687"/>
                    <a:pt x="276484" y="33146"/>
                  </a:cubicBezTo>
                  <a:cubicBezTo>
                    <a:pt x="246015" y="24930"/>
                    <a:pt x="214862" y="23561"/>
                    <a:pt x="183708" y="28696"/>
                  </a:cubicBezTo>
                  <a:cubicBezTo>
                    <a:pt x="117635" y="39308"/>
                    <a:pt x="67995" y="73201"/>
                    <a:pt x="40608" y="135508"/>
                  </a:cubicBezTo>
                  <a:cubicBezTo>
                    <a:pt x="27598" y="164949"/>
                    <a:pt x="24175" y="196103"/>
                    <a:pt x="26229" y="228283"/>
                  </a:cubicBezTo>
                  <a:cubicBezTo>
                    <a:pt x="32049" y="315239"/>
                    <a:pt x="92644" y="381997"/>
                    <a:pt x="178573" y="396718"/>
                  </a:cubicBezTo>
                  <a:cubicBezTo>
                    <a:pt x="189528" y="398429"/>
                    <a:pt x="200825" y="397402"/>
                    <a:pt x="211781" y="400826"/>
                  </a:cubicBezTo>
                  <a:cubicBezTo>
                    <a:pt x="216573" y="400826"/>
                    <a:pt x="221366" y="400826"/>
                    <a:pt x="226159" y="400826"/>
                  </a:cubicBezTo>
                  <a:cubicBezTo>
                    <a:pt x="231637" y="398087"/>
                    <a:pt x="237799" y="399114"/>
                    <a:pt x="243619" y="398429"/>
                  </a:cubicBezTo>
                  <a:cubicBezTo>
                    <a:pt x="286754" y="393979"/>
                    <a:pt x="325097" y="378573"/>
                    <a:pt x="356250" y="348104"/>
                  </a:cubicBezTo>
                  <a:cubicBezTo>
                    <a:pt x="398017" y="307707"/>
                    <a:pt x="414107" y="257383"/>
                    <a:pt x="411368" y="200211"/>
                  </a:cubicBezTo>
                  <a:close/>
                  <a:moveTo>
                    <a:pt x="305583" y="263887"/>
                  </a:moveTo>
                  <a:cubicBezTo>
                    <a:pt x="286070" y="303600"/>
                    <a:pt x="248754" y="322771"/>
                    <a:pt x="202537" y="316951"/>
                  </a:cubicBezTo>
                  <a:cubicBezTo>
                    <a:pt x="163852" y="311816"/>
                    <a:pt x="130645" y="279635"/>
                    <a:pt x="122771" y="239238"/>
                  </a:cubicBezTo>
                  <a:cubicBezTo>
                    <a:pt x="121059" y="230338"/>
                    <a:pt x="120032" y="221094"/>
                    <a:pt x="120374" y="214247"/>
                  </a:cubicBezTo>
                  <a:cubicBezTo>
                    <a:pt x="120374" y="186175"/>
                    <a:pt x="126879" y="162895"/>
                    <a:pt x="143654" y="143039"/>
                  </a:cubicBezTo>
                  <a:cubicBezTo>
                    <a:pt x="170699" y="111201"/>
                    <a:pt x="205618" y="101273"/>
                    <a:pt x="245330" y="111886"/>
                  </a:cubicBezTo>
                  <a:cubicBezTo>
                    <a:pt x="284358" y="122156"/>
                    <a:pt x="306268" y="149886"/>
                    <a:pt x="314827" y="188229"/>
                  </a:cubicBezTo>
                  <a:cubicBezTo>
                    <a:pt x="320304" y="213905"/>
                    <a:pt x="317223" y="239581"/>
                    <a:pt x="305583" y="2638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63965270-6B52-4B30-A8A0-0128B83068DF}"/>
                </a:ext>
              </a:extLst>
            </p:cNvPr>
            <p:cNvSpPr/>
            <p:nvPr/>
          </p:nvSpPr>
          <p:spPr>
            <a:xfrm>
              <a:off x="7844066" y="7767550"/>
              <a:ext cx="410815" cy="410815"/>
            </a:xfrm>
            <a:custGeom>
              <a:avLst/>
              <a:gdLst>
                <a:gd name="connsiteX0" fmla="*/ 411979 w 410814"/>
                <a:gd name="connsiteY0" fmla="*/ 198684 h 410815"/>
                <a:gd name="connsiteX1" fmla="*/ 408898 w 410814"/>
                <a:gd name="connsiteY1" fmla="*/ 175062 h 410815"/>
                <a:gd name="connsiteX2" fmla="*/ 322284 w 410814"/>
                <a:gd name="connsiteY2" fmla="*/ 51817 h 410815"/>
                <a:gd name="connsiteX3" fmla="*/ 186715 w 410814"/>
                <a:gd name="connsiteY3" fmla="*/ 28196 h 410815"/>
                <a:gd name="connsiteX4" fmla="*/ 56966 w 410814"/>
                <a:gd name="connsiteY4" fmla="*/ 105908 h 410815"/>
                <a:gd name="connsiteX5" fmla="*/ 27182 w 410814"/>
                <a:gd name="connsiteY5" fmla="*/ 237369 h 410815"/>
                <a:gd name="connsiteX6" fmla="*/ 178499 w 410814"/>
                <a:gd name="connsiteY6" fmla="*/ 396560 h 410815"/>
                <a:gd name="connsiteX7" fmla="*/ 212733 w 410814"/>
                <a:gd name="connsiteY7" fmla="*/ 400668 h 410815"/>
                <a:gd name="connsiteX8" fmla="*/ 224716 w 410814"/>
                <a:gd name="connsiteY8" fmla="*/ 400668 h 410815"/>
                <a:gd name="connsiteX9" fmla="*/ 232590 w 410814"/>
                <a:gd name="connsiteY9" fmla="*/ 399641 h 410815"/>
                <a:gd name="connsiteX10" fmla="*/ 322969 w 410814"/>
                <a:gd name="connsiteY10" fmla="*/ 376704 h 410815"/>
                <a:gd name="connsiteX11" fmla="*/ 410267 w 410814"/>
                <a:gd name="connsiteY11" fmla="*/ 251747 h 410815"/>
                <a:gd name="connsiteX12" fmla="*/ 411979 w 410814"/>
                <a:gd name="connsiteY12" fmla="*/ 228126 h 410815"/>
                <a:gd name="connsiteX13" fmla="*/ 411979 w 410814"/>
                <a:gd name="connsiteY13" fmla="*/ 198684 h 410815"/>
                <a:gd name="connsiteX14" fmla="*/ 304482 w 410814"/>
                <a:gd name="connsiteY14" fmla="*/ 266126 h 410815"/>
                <a:gd name="connsiteX15" fmla="*/ 203490 w 410814"/>
                <a:gd name="connsiteY15" fmla="*/ 316793 h 410815"/>
                <a:gd name="connsiteX16" fmla="*/ 124066 w 410814"/>
                <a:gd name="connsiteY16" fmla="*/ 243189 h 410815"/>
                <a:gd name="connsiteX17" fmla="*/ 120985 w 410814"/>
                <a:gd name="connsiteY17" fmla="*/ 209297 h 410815"/>
                <a:gd name="connsiteX18" fmla="*/ 147346 w 410814"/>
                <a:gd name="connsiteY18" fmla="*/ 138773 h 410815"/>
                <a:gd name="connsiteX19" fmla="*/ 250391 w 410814"/>
                <a:gd name="connsiteY19" fmla="*/ 112755 h 410815"/>
                <a:gd name="connsiteX20" fmla="*/ 315780 w 410814"/>
                <a:gd name="connsiteY20" fmla="*/ 193891 h 410815"/>
                <a:gd name="connsiteX21" fmla="*/ 304482 w 410814"/>
                <a:gd name="connsiteY21" fmla="*/ 266126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0814" h="410815">
                  <a:moveTo>
                    <a:pt x="411979" y="198684"/>
                  </a:moveTo>
                  <a:cubicBezTo>
                    <a:pt x="408213" y="191152"/>
                    <a:pt x="410609" y="182936"/>
                    <a:pt x="408898" y="175062"/>
                  </a:cubicBezTo>
                  <a:cubicBezTo>
                    <a:pt x="398285" y="120971"/>
                    <a:pt x="369870" y="79548"/>
                    <a:pt x="322284" y="51817"/>
                  </a:cubicBezTo>
                  <a:cubicBezTo>
                    <a:pt x="280176" y="27169"/>
                    <a:pt x="234301" y="21691"/>
                    <a:pt x="186715" y="28196"/>
                  </a:cubicBezTo>
                  <a:cubicBezTo>
                    <a:pt x="132625" y="35385"/>
                    <a:pt x="88120" y="60376"/>
                    <a:pt x="56966" y="105908"/>
                  </a:cubicBezTo>
                  <a:cubicBezTo>
                    <a:pt x="29579" y="145620"/>
                    <a:pt x="22047" y="190125"/>
                    <a:pt x="27182" y="237369"/>
                  </a:cubicBezTo>
                  <a:cubicBezTo>
                    <a:pt x="36768" y="324325"/>
                    <a:pt x="99759" y="382524"/>
                    <a:pt x="178499" y="396560"/>
                  </a:cubicBezTo>
                  <a:cubicBezTo>
                    <a:pt x="189796" y="398614"/>
                    <a:pt x="201436" y="397244"/>
                    <a:pt x="212733" y="400668"/>
                  </a:cubicBezTo>
                  <a:cubicBezTo>
                    <a:pt x="216842" y="400668"/>
                    <a:pt x="220608" y="400668"/>
                    <a:pt x="224716" y="400668"/>
                  </a:cubicBezTo>
                  <a:cubicBezTo>
                    <a:pt x="227112" y="398614"/>
                    <a:pt x="230193" y="399298"/>
                    <a:pt x="232590" y="399641"/>
                  </a:cubicBezTo>
                  <a:cubicBezTo>
                    <a:pt x="265112" y="401695"/>
                    <a:pt x="295239" y="392794"/>
                    <a:pt x="322969" y="376704"/>
                  </a:cubicBezTo>
                  <a:cubicBezTo>
                    <a:pt x="371582" y="348631"/>
                    <a:pt x="401366" y="307550"/>
                    <a:pt x="410267" y="251747"/>
                  </a:cubicBezTo>
                  <a:cubicBezTo>
                    <a:pt x="411636" y="243873"/>
                    <a:pt x="408898" y="236000"/>
                    <a:pt x="411979" y="228126"/>
                  </a:cubicBezTo>
                  <a:cubicBezTo>
                    <a:pt x="411979" y="217855"/>
                    <a:pt x="411979" y="208270"/>
                    <a:pt x="411979" y="198684"/>
                  </a:cubicBezTo>
                  <a:close/>
                  <a:moveTo>
                    <a:pt x="304482" y="266126"/>
                  </a:moveTo>
                  <a:cubicBezTo>
                    <a:pt x="284626" y="304126"/>
                    <a:pt x="248337" y="321928"/>
                    <a:pt x="203490" y="316793"/>
                  </a:cubicBezTo>
                  <a:cubicBezTo>
                    <a:pt x="165832" y="312343"/>
                    <a:pt x="133309" y="281874"/>
                    <a:pt x="124066" y="243189"/>
                  </a:cubicBezTo>
                  <a:cubicBezTo>
                    <a:pt x="121670" y="232576"/>
                    <a:pt x="120642" y="221963"/>
                    <a:pt x="120985" y="209297"/>
                  </a:cubicBezTo>
                  <a:cubicBezTo>
                    <a:pt x="120642" y="183621"/>
                    <a:pt x="128516" y="158972"/>
                    <a:pt x="147346" y="138773"/>
                  </a:cubicBezTo>
                  <a:cubicBezTo>
                    <a:pt x="176102" y="108647"/>
                    <a:pt x="211364" y="100431"/>
                    <a:pt x="250391" y="112755"/>
                  </a:cubicBezTo>
                  <a:cubicBezTo>
                    <a:pt x="289077" y="125080"/>
                    <a:pt x="309617" y="154521"/>
                    <a:pt x="315780" y="193891"/>
                  </a:cubicBezTo>
                  <a:cubicBezTo>
                    <a:pt x="319888" y="218882"/>
                    <a:pt x="316464" y="243189"/>
                    <a:pt x="304482" y="2661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A4ED9D5F-D9EB-4B48-87B8-31D5C95D88BD}"/>
                </a:ext>
              </a:extLst>
            </p:cNvPr>
            <p:cNvSpPr/>
            <p:nvPr/>
          </p:nvSpPr>
          <p:spPr>
            <a:xfrm>
              <a:off x="3886342" y="7773455"/>
              <a:ext cx="342346" cy="410815"/>
            </a:xfrm>
            <a:custGeom>
              <a:avLst/>
              <a:gdLst>
                <a:gd name="connsiteX0" fmla="*/ 282778 w 342345"/>
                <a:gd name="connsiteY0" fmla="*/ 201680 h 410815"/>
                <a:gd name="connsiteX1" fmla="*/ 280724 w 342345"/>
                <a:gd name="connsiteY1" fmla="*/ 199283 h 410815"/>
                <a:gd name="connsiteX2" fmla="*/ 290309 w 342345"/>
                <a:gd name="connsiteY2" fmla="*/ 195175 h 410815"/>
                <a:gd name="connsiteX3" fmla="*/ 322490 w 342345"/>
                <a:gd name="connsiteY3" fmla="*/ 168815 h 410815"/>
                <a:gd name="connsiteX4" fmla="*/ 286886 w 342345"/>
                <a:gd name="connsiteY4" fmla="*/ 36669 h 410815"/>
                <a:gd name="connsiteX5" fmla="*/ 228345 w 342345"/>
                <a:gd name="connsiteY5" fmla="*/ 25714 h 410815"/>
                <a:gd name="connsiteX6" fmla="*/ 37658 w 342345"/>
                <a:gd name="connsiteY6" fmla="*/ 25714 h 410815"/>
                <a:gd name="connsiteX7" fmla="*/ 25676 w 342345"/>
                <a:gd name="connsiteY7" fmla="*/ 26741 h 410815"/>
                <a:gd name="connsiteX8" fmla="*/ 26018 w 342345"/>
                <a:gd name="connsiteY8" fmla="*/ 41119 h 410815"/>
                <a:gd name="connsiteX9" fmla="*/ 26018 w 342345"/>
                <a:gd name="connsiteY9" fmla="*/ 386204 h 410815"/>
                <a:gd name="connsiteX10" fmla="*/ 40397 w 342345"/>
                <a:gd name="connsiteY10" fmla="*/ 386889 h 410815"/>
                <a:gd name="connsiteX11" fmla="*/ 217732 w 342345"/>
                <a:gd name="connsiteY11" fmla="*/ 386889 h 410815"/>
                <a:gd name="connsiteX12" fmla="*/ 248885 w 342345"/>
                <a:gd name="connsiteY12" fmla="*/ 386547 h 410815"/>
                <a:gd name="connsiteX13" fmla="*/ 317355 w 342345"/>
                <a:gd name="connsiteY13" fmla="*/ 356762 h 410815"/>
                <a:gd name="connsiteX14" fmla="*/ 282778 w 342345"/>
                <a:gd name="connsiteY14" fmla="*/ 201680 h 410815"/>
                <a:gd name="connsiteX15" fmla="*/ 127695 w 342345"/>
                <a:gd name="connsiteY15" fmla="*/ 106508 h 410815"/>
                <a:gd name="connsiteX16" fmla="*/ 170831 w 342345"/>
                <a:gd name="connsiteY16" fmla="*/ 106508 h 410815"/>
                <a:gd name="connsiteX17" fmla="*/ 170831 w 342345"/>
                <a:gd name="connsiteY17" fmla="*/ 106508 h 410815"/>
                <a:gd name="connsiteX18" fmla="*/ 212597 w 342345"/>
                <a:gd name="connsiteY18" fmla="*/ 106508 h 410815"/>
                <a:gd name="connsiteX19" fmla="*/ 241696 w 342345"/>
                <a:gd name="connsiteY19" fmla="*/ 135949 h 410815"/>
                <a:gd name="connsiteX20" fmla="*/ 222182 w 342345"/>
                <a:gd name="connsiteY20" fmla="*/ 160941 h 410815"/>
                <a:gd name="connsiteX21" fmla="*/ 207804 w 342345"/>
                <a:gd name="connsiteY21" fmla="*/ 162652 h 410815"/>
                <a:gd name="connsiteX22" fmla="*/ 128722 w 342345"/>
                <a:gd name="connsiteY22" fmla="*/ 162652 h 410815"/>
                <a:gd name="connsiteX23" fmla="*/ 119136 w 342345"/>
                <a:gd name="connsiteY23" fmla="*/ 153409 h 410815"/>
                <a:gd name="connsiteX24" fmla="*/ 119136 w 342345"/>
                <a:gd name="connsiteY24" fmla="*/ 114039 h 410815"/>
                <a:gd name="connsiteX25" fmla="*/ 127695 w 342345"/>
                <a:gd name="connsiteY25" fmla="*/ 106508 h 410815"/>
                <a:gd name="connsiteX26" fmla="*/ 217047 w 342345"/>
                <a:gd name="connsiteY26" fmla="*/ 305753 h 410815"/>
                <a:gd name="connsiteX27" fmla="*/ 171515 w 342345"/>
                <a:gd name="connsiteY27" fmla="*/ 305753 h 410815"/>
                <a:gd name="connsiteX28" fmla="*/ 171515 w 342345"/>
                <a:gd name="connsiteY28" fmla="*/ 305753 h 410815"/>
                <a:gd name="connsiteX29" fmla="*/ 127010 w 342345"/>
                <a:gd name="connsiteY29" fmla="*/ 305753 h 410815"/>
                <a:gd name="connsiteX30" fmla="*/ 119479 w 342345"/>
                <a:gd name="connsiteY30" fmla="*/ 298221 h 410815"/>
                <a:gd name="connsiteX31" fmla="*/ 119479 w 342345"/>
                <a:gd name="connsiteY31" fmla="*/ 252689 h 410815"/>
                <a:gd name="connsiteX32" fmla="*/ 126668 w 342345"/>
                <a:gd name="connsiteY32" fmla="*/ 244473 h 410815"/>
                <a:gd name="connsiteX33" fmla="*/ 219101 w 342345"/>
                <a:gd name="connsiteY33" fmla="*/ 245158 h 410815"/>
                <a:gd name="connsiteX34" fmla="*/ 249228 w 342345"/>
                <a:gd name="connsiteY34" fmla="*/ 278023 h 410815"/>
                <a:gd name="connsiteX35" fmla="*/ 217047 w 342345"/>
                <a:gd name="connsiteY35" fmla="*/ 305753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2345" h="410815">
                  <a:moveTo>
                    <a:pt x="282778" y="201680"/>
                  </a:moveTo>
                  <a:cubicBezTo>
                    <a:pt x="282093" y="201680"/>
                    <a:pt x="281751" y="200653"/>
                    <a:pt x="280724" y="199283"/>
                  </a:cubicBezTo>
                  <a:cubicBezTo>
                    <a:pt x="284147" y="197914"/>
                    <a:pt x="287228" y="196545"/>
                    <a:pt x="290309" y="195175"/>
                  </a:cubicBezTo>
                  <a:cubicBezTo>
                    <a:pt x="303318" y="189355"/>
                    <a:pt x="314616" y="181139"/>
                    <a:pt x="322490" y="168815"/>
                  </a:cubicBezTo>
                  <a:cubicBezTo>
                    <a:pt x="349193" y="127391"/>
                    <a:pt x="340292" y="62003"/>
                    <a:pt x="286886" y="36669"/>
                  </a:cubicBezTo>
                  <a:cubicBezTo>
                    <a:pt x="268399" y="27768"/>
                    <a:pt x="248543" y="25714"/>
                    <a:pt x="228345" y="25714"/>
                  </a:cubicBezTo>
                  <a:cubicBezTo>
                    <a:pt x="164668" y="25714"/>
                    <a:pt x="101334" y="25714"/>
                    <a:pt x="37658" y="25714"/>
                  </a:cubicBezTo>
                  <a:cubicBezTo>
                    <a:pt x="33550" y="25714"/>
                    <a:pt x="29784" y="25372"/>
                    <a:pt x="25676" y="26741"/>
                  </a:cubicBezTo>
                  <a:cubicBezTo>
                    <a:pt x="25676" y="31534"/>
                    <a:pt x="26018" y="36327"/>
                    <a:pt x="26018" y="41119"/>
                  </a:cubicBezTo>
                  <a:cubicBezTo>
                    <a:pt x="26018" y="156148"/>
                    <a:pt x="26018" y="271176"/>
                    <a:pt x="26018" y="386204"/>
                  </a:cubicBezTo>
                  <a:cubicBezTo>
                    <a:pt x="30811" y="386547"/>
                    <a:pt x="35604" y="386889"/>
                    <a:pt x="40397" y="386889"/>
                  </a:cubicBezTo>
                  <a:cubicBezTo>
                    <a:pt x="99623" y="386889"/>
                    <a:pt x="158848" y="386889"/>
                    <a:pt x="217732" y="386889"/>
                  </a:cubicBezTo>
                  <a:cubicBezTo>
                    <a:pt x="228002" y="386889"/>
                    <a:pt x="238615" y="387231"/>
                    <a:pt x="248885" y="386547"/>
                  </a:cubicBezTo>
                  <a:cubicBezTo>
                    <a:pt x="275246" y="384835"/>
                    <a:pt x="298868" y="376961"/>
                    <a:pt x="317355" y="356762"/>
                  </a:cubicBezTo>
                  <a:cubicBezTo>
                    <a:pt x="366995" y="305068"/>
                    <a:pt x="343373" y="218797"/>
                    <a:pt x="282778" y="201680"/>
                  </a:cubicBezTo>
                  <a:close/>
                  <a:moveTo>
                    <a:pt x="127695" y="106508"/>
                  </a:moveTo>
                  <a:cubicBezTo>
                    <a:pt x="142074" y="106850"/>
                    <a:pt x="156452" y="106508"/>
                    <a:pt x="170831" y="106508"/>
                  </a:cubicBezTo>
                  <a:cubicBezTo>
                    <a:pt x="170831" y="106508"/>
                    <a:pt x="170831" y="106508"/>
                    <a:pt x="170831" y="106508"/>
                  </a:cubicBezTo>
                  <a:cubicBezTo>
                    <a:pt x="184867" y="106508"/>
                    <a:pt x="198903" y="106165"/>
                    <a:pt x="212597" y="106508"/>
                  </a:cubicBezTo>
                  <a:cubicBezTo>
                    <a:pt x="231083" y="107192"/>
                    <a:pt x="242039" y="118832"/>
                    <a:pt x="241696" y="135949"/>
                  </a:cubicBezTo>
                  <a:cubicBezTo>
                    <a:pt x="241354" y="149301"/>
                    <a:pt x="234849" y="157860"/>
                    <a:pt x="222182" y="160941"/>
                  </a:cubicBezTo>
                  <a:cubicBezTo>
                    <a:pt x="217732" y="161968"/>
                    <a:pt x="212597" y="162652"/>
                    <a:pt x="207804" y="162652"/>
                  </a:cubicBezTo>
                  <a:cubicBezTo>
                    <a:pt x="181443" y="162995"/>
                    <a:pt x="155083" y="162652"/>
                    <a:pt x="128722" y="162652"/>
                  </a:cubicBezTo>
                  <a:cubicBezTo>
                    <a:pt x="119479" y="162652"/>
                    <a:pt x="119136" y="162310"/>
                    <a:pt x="119136" y="153409"/>
                  </a:cubicBezTo>
                  <a:cubicBezTo>
                    <a:pt x="119136" y="140400"/>
                    <a:pt x="119479" y="127048"/>
                    <a:pt x="119136" y="114039"/>
                  </a:cubicBezTo>
                  <a:cubicBezTo>
                    <a:pt x="119136" y="107877"/>
                    <a:pt x="121875" y="106165"/>
                    <a:pt x="127695" y="106508"/>
                  </a:cubicBezTo>
                  <a:close/>
                  <a:moveTo>
                    <a:pt x="217047" y="305753"/>
                  </a:moveTo>
                  <a:cubicBezTo>
                    <a:pt x="201984" y="306095"/>
                    <a:pt x="186578" y="305753"/>
                    <a:pt x="171515" y="305753"/>
                  </a:cubicBezTo>
                  <a:cubicBezTo>
                    <a:pt x="171515" y="305753"/>
                    <a:pt x="171515" y="305753"/>
                    <a:pt x="171515" y="305753"/>
                  </a:cubicBezTo>
                  <a:cubicBezTo>
                    <a:pt x="156794" y="305753"/>
                    <a:pt x="142074" y="305411"/>
                    <a:pt x="127010" y="305753"/>
                  </a:cubicBezTo>
                  <a:cubicBezTo>
                    <a:pt x="121190" y="305753"/>
                    <a:pt x="119136" y="304041"/>
                    <a:pt x="119479" y="298221"/>
                  </a:cubicBezTo>
                  <a:cubicBezTo>
                    <a:pt x="119821" y="283158"/>
                    <a:pt x="119821" y="267753"/>
                    <a:pt x="119479" y="252689"/>
                  </a:cubicBezTo>
                  <a:cubicBezTo>
                    <a:pt x="119479" y="247554"/>
                    <a:pt x="120506" y="244473"/>
                    <a:pt x="126668" y="244473"/>
                  </a:cubicBezTo>
                  <a:cubicBezTo>
                    <a:pt x="157479" y="244815"/>
                    <a:pt x="188290" y="244131"/>
                    <a:pt x="219101" y="245158"/>
                  </a:cubicBezTo>
                  <a:cubicBezTo>
                    <a:pt x="238615" y="245842"/>
                    <a:pt x="250255" y="259536"/>
                    <a:pt x="249228" y="278023"/>
                  </a:cubicBezTo>
                  <a:cubicBezTo>
                    <a:pt x="248201" y="294113"/>
                    <a:pt x="235876" y="305068"/>
                    <a:pt x="217047" y="3057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D8F979A7-DF68-4C71-8CA9-77359C174A97}"/>
                </a:ext>
              </a:extLst>
            </p:cNvPr>
            <p:cNvSpPr/>
            <p:nvPr/>
          </p:nvSpPr>
          <p:spPr>
            <a:xfrm>
              <a:off x="6134833" y="7773803"/>
              <a:ext cx="376580" cy="410815"/>
            </a:xfrm>
            <a:custGeom>
              <a:avLst/>
              <a:gdLst>
                <a:gd name="connsiteX0" fmla="*/ 370112 w 376580"/>
                <a:gd name="connsiteY0" fmla="*/ 167439 h 410815"/>
                <a:gd name="connsiteX1" fmla="*/ 280418 w 376580"/>
                <a:gd name="connsiteY1" fmla="*/ 46933 h 410815"/>
                <a:gd name="connsiteX2" fmla="*/ 200994 w 376580"/>
                <a:gd name="connsiteY2" fmla="*/ 26735 h 410815"/>
                <a:gd name="connsiteX3" fmla="*/ 34271 w 376580"/>
                <a:gd name="connsiteY3" fmla="*/ 25708 h 410815"/>
                <a:gd name="connsiteX4" fmla="*/ 31875 w 376580"/>
                <a:gd name="connsiteY4" fmla="*/ 25708 h 410815"/>
                <a:gd name="connsiteX5" fmla="*/ 25713 w 376580"/>
                <a:gd name="connsiteY5" fmla="*/ 32213 h 410815"/>
                <a:gd name="connsiteX6" fmla="*/ 25713 w 376580"/>
                <a:gd name="connsiteY6" fmla="*/ 40771 h 410815"/>
                <a:gd name="connsiteX7" fmla="*/ 25713 w 376580"/>
                <a:gd name="connsiteY7" fmla="*/ 206467 h 410815"/>
                <a:gd name="connsiteX8" fmla="*/ 25713 w 376580"/>
                <a:gd name="connsiteY8" fmla="*/ 375586 h 410815"/>
                <a:gd name="connsiteX9" fmla="*/ 36325 w 376580"/>
                <a:gd name="connsiteY9" fmla="*/ 387225 h 410815"/>
                <a:gd name="connsiteX10" fmla="*/ 183877 w 376580"/>
                <a:gd name="connsiteY10" fmla="*/ 387225 h 410815"/>
                <a:gd name="connsiteX11" fmla="*/ 240706 w 376580"/>
                <a:gd name="connsiteY11" fmla="*/ 379694 h 410815"/>
                <a:gd name="connsiteX12" fmla="*/ 367031 w 376580"/>
                <a:gd name="connsiteY12" fmla="*/ 258846 h 410815"/>
                <a:gd name="connsiteX13" fmla="*/ 370112 w 376580"/>
                <a:gd name="connsiteY13" fmla="*/ 167439 h 410815"/>
                <a:gd name="connsiteX14" fmla="*/ 269121 w 376580"/>
                <a:gd name="connsiteY14" fmla="*/ 248918 h 410815"/>
                <a:gd name="connsiteX15" fmla="*/ 186615 w 376580"/>
                <a:gd name="connsiteY15" fmla="*/ 305062 h 410815"/>
                <a:gd name="connsiteX16" fmla="*/ 126705 w 376580"/>
                <a:gd name="connsiteY16" fmla="*/ 305747 h 410815"/>
                <a:gd name="connsiteX17" fmla="*/ 118831 w 376580"/>
                <a:gd name="connsiteY17" fmla="*/ 297189 h 410815"/>
                <a:gd name="connsiteX18" fmla="*/ 118831 w 376580"/>
                <a:gd name="connsiteY18" fmla="*/ 206124 h 410815"/>
                <a:gd name="connsiteX19" fmla="*/ 118831 w 376580"/>
                <a:gd name="connsiteY19" fmla="*/ 117457 h 410815"/>
                <a:gd name="connsiteX20" fmla="*/ 130128 w 376580"/>
                <a:gd name="connsiteY20" fmla="*/ 106502 h 410815"/>
                <a:gd name="connsiteX21" fmla="*/ 199624 w 376580"/>
                <a:gd name="connsiteY21" fmla="*/ 108213 h 410815"/>
                <a:gd name="connsiteX22" fmla="*/ 276652 w 376580"/>
                <a:gd name="connsiteY22" fmla="*/ 190377 h 410815"/>
                <a:gd name="connsiteX23" fmla="*/ 269121 w 376580"/>
                <a:gd name="connsiteY23" fmla="*/ 248918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6580" h="410815">
                  <a:moveTo>
                    <a:pt x="370112" y="167439"/>
                  </a:moveTo>
                  <a:cubicBezTo>
                    <a:pt x="359500" y="113006"/>
                    <a:pt x="330058" y="72267"/>
                    <a:pt x="280418" y="46933"/>
                  </a:cubicBezTo>
                  <a:cubicBezTo>
                    <a:pt x="255427" y="34267"/>
                    <a:pt x="228724" y="27762"/>
                    <a:pt x="200994" y="26735"/>
                  </a:cubicBezTo>
                  <a:cubicBezTo>
                    <a:pt x="145534" y="24681"/>
                    <a:pt x="89731" y="26393"/>
                    <a:pt x="34271" y="25708"/>
                  </a:cubicBezTo>
                  <a:cubicBezTo>
                    <a:pt x="33587" y="25708"/>
                    <a:pt x="32559" y="25708"/>
                    <a:pt x="31875" y="25708"/>
                  </a:cubicBezTo>
                  <a:cubicBezTo>
                    <a:pt x="27424" y="25366"/>
                    <a:pt x="25370" y="27762"/>
                    <a:pt x="25713" y="32213"/>
                  </a:cubicBezTo>
                  <a:cubicBezTo>
                    <a:pt x="25713" y="34951"/>
                    <a:pt x="25713" y="37690"/>
                    <a:pt x="25713" y="40771"/>
                  </a:cubicBezTo>
                  <a:cubicBezTo>
                    <a:pt x="25713" y="95889"/>
                    <a:pt x="25713" y="151349"/>
                    <a:pt x="25713" y="206467"/>
                  </a:cubicBezTo>
                  <a:cubicBezTo>
                    <a:pt x="25713" y="262954"/>
                    <a:pt x="25713" y="319441"/>
                    <a:pt x="25713" y="375586"/>
                  </a:cubicBezTo>
                  <a:cubicBezTo>
                    <a:pt x="25713" y="386883"/>
                    <a:pt x="25713" y="387225"/>
                    <a:pt x="36325" y="387225"/>
                  </a:cubicBezTo>
                  <a:cubicBezTo>
                    <a:pt x="85623" y="387225"/>
                    <a:pt x="134579" y="387225"/>
                    <a:pt x="183877" y="387225"/>
                  </a:cubicBezTo>
                  <a:cubicBezTo>
                    <a:pt x="203048" y="387225"/>
                    <a:pt x="222219" y="384829"/>
                    <a:pt x="240706" y="379694"/>
                  </a:cubicBezTo>
                  <a:cubicBezTo>
                    <a:pt x="304725" y="362576"/>
                    <a:pt x="348202" y="323207"/>
                    <a:pt x="367031" y="258846"/>
                  </a:cubicBezTo>
                  <a:cubicBezTo>
                    <a:pt x="375590" y="228719"/>
                    <a:pt x="375933" y="197908"/>
                    <a:pt x="370112" y="167439"/>
                  </a:cubicBezTo>
                  <a:close/>
                  <a:moveTo>
                    <a:pt x="269121" y="248918"/>
                  </a:moveTo>
                  <a:cubicBezTo>
                    <a:pt x="253030" y="284522"/>
                    <a:pt x="224958" y="302666"/>
                    <a:pt x="186615" y="305062"/>
                  </a:cubicBezTo>
                  <a:cubicBezTo>
                    <a:pt x="166759" y="306089"/>
                    <a:pt x="146561" y="305062"/>
                    <a:pt x="126705" y="305747"/>
                  </a:cubicBezTo>
                  <a:cubicBezTo>
                    <a:pt x="120200" y="305747"/>
                    <a:pt x="118831" y="303008"/>
                    <a:pt x="118831" y="297189"/>
                  </a:cubicBezTo>
                  <a:cubicBezTo>
                    <a:pt x="119173" y="266720"/>
                    <a:pt x="118831" y="236251"/>
                    <a:pt x="118831" y="206124"/>
                  </a:cubicBezTo>
                  <a:cubicBezTo>
                    <a:pt x="118831" y="176683"/>
                    <a:pt x="118831" y="146899"/>
                    <a:pt x="118831" y="117457"/>
                  </a:cubicBezTo>
                  <a:cubicBezTo>
                    <a:pt x="118831" y="106502"/>
                    <a:pt x="118831" y="106159"/>
                    <a:pt x="130128" y="106502"/>
                  </a:cubicBezTo>
                  <a:cubicBezTo>
                    <a:pt x="153408" y="107186"/>
                    <a:pt x="176345" y="104790"/>
                    <a:pt x="199624" y="108213"/>
                  </a:cubicBezTo>
                  <a:cubicBezTo>
                    <a:pt x="246868" y="115403"/>
                    <a:pt x="271517" y="147583"/>
                    <a:pt x="276652" y="190377"/>
                  </a:cubicBezTo>
                  <a:cubicBezTo>
                    <a:pt x="279049" y="210233"/>
                    <a:pt x="277679" y="230089"/>
                    <a:pt x="269121" y="2489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  <p:sp>
          <p:nvSpPr>
            <p:cNvPr id="62" name="Forma libre: forma 61">
              <a:extLst>
                <a:ext uri="{FF2B5EF4-FFF2-40B4-BE49-F238E27FC236}">
                  <a16:creationId xmlns:a16="http://schemas.microsoft.com/office/drawing/2014/main" id="{1C61BF7D-913A-46A5-BF3B-5B25BF8836DE}"/>
                </a:ext>
              </a:extLst>
            </p:cNvPr>
            <p:cNvSpPr/>
            <p:nvPr/>
          </p:nvSpPr>
          <p:spPr>
            <a:xfrm>
              <a:off x="5719607" y="7773493"/>
              <a:ext cx="410815" cy="410815"/>
            </a:xfrm>
            <a:custGeom>
              <a:avLst/>
              <a:gdLst>
                <a:gd name="connsiteX0" fmla="*/ 396776 w 410814"/>
                <a:gd name="connsiteY0" fmla="*/ 341319 h 410815"/>
                <a:gd name="connsiteX1" fmla="*/ 282775 w 410814"/>
                <a:gd name="connsiteY1" fmla="*/ 36973 h 410815"/>
                <a:gd name="connsiteX2" fmla="*/ 267711 w 410814"/>
                <a:gd name="connsiteY2" fmla="*/ 26018 h 410815"/>
                <a:gd name="connsiteX3" fmla="*/ 170485 w 410814"/>
                <a:gd name="connsiteY3" fmla="*/ 25676 h 410815"/>
                <a:gd name="connsiteX4" fmla="*/ 157476 w 410814"/>
                <a:gd name="connsiteY4" fmla="*/ 34577 h 410815"/>
                <a:gd name="connsiteX5" fmla="*/ 27385 w 410814"/>
                <a:gd name="connsiteY5" fmla="*/ 378977 h 410815"/>
                <a:gd name="connsiteX6" fmla="*/ 27042 w 410814"/>
                <a:gd name="connsiteY6" fmla="*/ 387193 h 410815"/>
                <a:gd name="connsiteX7" fmla="*/ 123926 w 410814"/>
                <a:gd name="connsiteY7" fmla="*/ 387193 h 410815"/>
                <a:gd name="connsiteX8" fmla="*/ 132485 w 410814"/>
                <a:gd name="connsiteY8" fmla="*/ 380689 h 410815"/>
                <a:gd name="connsiteX9" fmla="*/ 145494 w 410814"/>
                <a:gd name="connsiteY9" fmla="*/ 343373 h 410815"/>
                <a:gd name="connsiteX10" fmla="*/ 155422 w 410814"/>
                <a:gd name="connsiteY10" fmla="*/ 335499 h 410815"/>
                <a:gd name="connsiteX11" fmla="*/ 283802 w 410814"/>
                <a:gd name="connsiteY11" fmla="*/ 335499 h 410815"/>
                <a:gd name="connsiteX12" fmla="*/ 294072 w 410814"/>
                <a:gd name="connsiteY12" fmla="*/ 343373 h 410815"/>
                <a:gd name="connsiteX13" fmla="*/ 306054 w 410814"/>
                <a:gd name="connsiteY13" fmla="*/ 378634 h 410815"/>
                <a:gd name="connsiteX14" fmla="*/ 317694 w 410814"/>
                <a:gd name="connsiteY14" fmla="*/ 387536 h 410815"/>
                <a:gd name="connsiteX15" fmla="*/ 407731 w 410814"/>
                <a:gd name="connsiteY15" fmla="*/ 387193 h 410815"/>
                <a:gd name="connsiteX16" fmla="*/ 413893 w 410814"/>
                <a:gd name="connsiteY16" fmla="*/ 385482 h 410815"/>
                <a:gd name="connsiteX17" fmla="*/ 396776 w 410814"/>
                <a:gd name="connsiteY17" fmla="*/ 341319 h 410815"/>
                <a:gd name="connsiteX18" fmla="*/ 173224 w 410814"/>
                <a:gd name="connsiteY18" fmla="*/ 254021 h 410815"/>
                <a:gd name="connsiteX19" fmla="*/ 218414 w 410814"/>
                <a:gd name="connsiteY19" fmla="*/ 120848 h 410815"/>
                <a:gd name="connsiteX20" fmla="*/ 220810 w 410814"/>
                <a:gd name="connsiteY20" fmla="*/ 121190 h 410815"/>
                <a:gd name="connsiteX21" fmla="*/ 264973 w 410814"/>
                <a:gd name="connsiteY21" fmla="*/ 254021 h 410815"/>
                <a:gd name="connsiteX22" fmla="*/ 173224 w 410814"/>
                <a:gd name="connsiteY22" fmla="*/ 254021 h 41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0814" h="410815">
                  <a:moveTo>
                    <a:pt x="396776" y="341319"/>
                  </a:moveTo>
                  <a:cubicBezTo>
                    <a:pt x="358775" y="239985"/>
                    <a:pt x="320775" y="138650"/>
                    <a:pt x="282775" y="36973"/>
                  </a:cubicBezTo>
                  <a:cubicBezTo>
                    <a:pt x="277640" y="23622"/>
                    <a:pt x="277640" y="26361"/>
                    <a:pt x="267711" y="26018"/>
                  </a:cubicBezTo>
                  <a:cubicBezTo>
                    <a:pt x="235189" y="26018"/>
                    <a:pt x="203008" y="26018"/>
                    <a:pt x="170485" y="25676"/>
                  </a:cubicBezTo>
                  <a:cubicBezTo>
                    <a:pt x="163296" y="25676"/>
                    <a:pt x="159873" y="27730"/>
                    <a:pt x="157476" y="34577"/>
                  </a:cubicBezTo>
                  <a:cubicBezTo>
                    <a:pt x="114341" y="149605"/>
                    <a:pt x="70863" y="264291"/>
                    <a:pt x="27385" y="378977"/>
                  </a:cubicBezTo>
                  <a:cubicBezTo>
                    <a:pt x="26358" y="381373"/>
                    <a:pt x="24304" y="383770"/>
                    <a:pt x="27042" y="387193"/>
                  </a:cubicBezTo>
                  <a:cubicBezTo>
                    <a:pt x="58881" y="387193"/>
                    <a:pt x="91403" y="387193"/>
                    <a:pt x="123926" y="387193"/>
                  </a:cubicBezTo>
                  <a:cubicBezTo>
                    <a:pt x="129061" y="387193"/>
                    <a:pt x="131116" y="385139"/>
                    <a:pt x="132485" y="380689"/>
                  </a:cubicBezTo>
                  <a:cubicBezTo>
                    <a:pt x="136593" y="368022"/>
                    <a:pt x="141386" y="355697"/>
                    <a:pt x="145494" y="343373"/>
                  </a:cubicBezTo>
                  <a:cubicBezTo>
                    <a:pt x="147206" y="338238"/>
                    <a:pt x="149260" y="335499"/>
                    <a:pt x="155422" y="335499"/>
                  </a:cubicBezTo>
                  <a:cubicBezTo>
                    <a:pt x="198215" y="335841"/>
                    <a:pt x="241009" y="335841"/>
                    <a:pt x="283802" y="335499"/>
                  </a:cubicBezTo>
                  <a:cubicBezTo>
                    <a:pt x="289964" y="335499"/>
                    <a:pt x="292360" y="338238"/>
                    <a:pt x="294072" y="343373"/>
                  </a:cubicBezTo>
                  <a:cubicBezTo>
                    <a:pt x="297838" y="355013"/>
                    <a:pt x="302288" y="366652"/>
                    <a:pt x="306054" y="378634"/>
                  </a:cubicBezTo>
                  <a:cubicBezTo>
                    <a:pt x="308108" y="384797"/>
                    <a:pt x="310505" y="387536"/>
                    <a:pt x="317694" y="387536"/>
                  </a:cubicBezTo>
                  <a:cubicBezTo>
                    <a:pt x="347820" y="387193"/>
                    <a:pt x="377605" y="387193"/>
                    <a:pt x="407731" y="387193"/>
                  </a:cubicBezTo>
                  <a:cubicBezTo>
                    <a:pt x="409785" y="387193"/>
                    <a:pt x="411839" y="387536"/>
                    <a:pt x="413893" y="385482"/>
                  </a:cubicBezTo>
                  <a:cubicBezTo>
                    <a:pt x="407731" y="371103"/>
                    <a:pt x="402253" y="356040"/>
                    <a:pt x="396776" y="341319"/>
                  </a:cubicBezTo>
                  <a:close/>
                  <a:moveTo>
                    <a:pt x="173224" y="254021"/>
                  </a:moveTo>
                  <a:cubicBezTo>
                    <a:pt x="187945" y="208831"/>
                    <a:pt x="203351" y="165011"/>
                    <a:pt x="218414" y="120848"/>
                  </a:cubicBezTo>
                  <a:cubicBezTo>
                    <a:pt x="219098" y="120848"/>
                    <a:pt x="220125" y="121190"/>
                    <a:pt x="220810" y="121190"/>
                  </a:cubicBezTo>
                  <a:cubicBezTo>
                    <a:pt x="235531" y="165011"/>
                    <a:pt x="249909" y="208489"/>
                    <a:pt x="264973" y="254021"/>
                  </a:cubicBezTo>
                  <a:cubicBezTo>
                    <a:pt x="233819" y="254021"/>
                    <a:pt x="204378" y="254021"/>
                    <a:pt x="173224" y="2540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 sz="1799" dirty="0"/>
            </a:p>
          </p:txBody>
        </p:sp>
      </p:grpSp>
      <p:sp>
        <p:nvSpPr>
          <p:cNvPr id="79" name="27 CuadroTexto">
            <a:extLst>
              <a:ext uri="{FF2B5EF4-FFF2-40B4-BE49-F238E27FC236}">
                <a16:creationId xmlns:a16="http://schemas.microsoft.com/office/drawing/2014/main" id="{2ADAE57B-86F8-4331-AE99-E2C7075B9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241" y="2444195"/>
            <a:ext cx="1746226" cy="422360"/>
          </a:xfrm>
          <a:prstGeom prst="rect">
            <a:avLst/>
          </a:prstGeom>
          <a:solidFill>
            <a:srgbClr val="FE7058"/>
          </a:solidFill>
          <a:ln>
            <a:noFill/>
          </a:ln>
          <a:scene3d>
            <a:camera prst="orthographicFront">
              <a:rot lat="598846" lon="21296540" rev="21573483"/>
            </a:camera>
            <a:lightRig rig="threePt" dir="t"/>
          </a:scene3d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s-ES" sz="1600" b="1" dirty="0">
                <a:solidFill>
                  <a:schemeClr val="bg1"/>
                </a:solidFill>
                <a:latin typeface="Open Sans "/>
                <a:ea typeface="Open Sans" pitchFamily="2" charset="0"/>
                <a:cs typeface="Open Sans" pitchFamily="2" charset="0"/>
              </a:rPr>
              <a:t>ALGORÍTMICO</a:t>
            </a:r>
          </a:p>
        </p:txBody>
      </p:sp>
      <p:sp>
        <p:nvSpPr>
          <p:cNvPr id="80" name="27 CuadroTexto">
            <a:extLst>
              <a:ext uri="{FF2B5EF4-FFF2-40B4-BE49-F238E27FC236}">
                <a16:creationId xmlns:a16="http://schemas.microsoft.com/office/drawing/2014/main" id="{1D313615-0D03-4BBF-8BFC-FD2FA192F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6533" y="2339420"/>
            <a:ext cx="2113501" cy="422360"/>
          </a:xfrm>
          <a:prstGeom prst="rect">
            <a:avLst/>
          </a:prstGeom>
          <a:solidFill>
            <a:srgbClr val="8BBC00"/>
          </a:solidFill>
          <a:ln>
            <a:noFill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s-ES" sz="1600" b="1" dirty="0">
                <a:solidFill>
                  <a:schemeClr val="bg1"/>
                </a:solidFill>
                <a:latin typeface="Open Sans "/>
                <a:ea typeface="Open Sans" pitchFamily="2" charset="0"/>
                <a:cs typeface="Open Sans" pitchFamily="2" charset="0"/>
              </a:rPr>
              <a:t>HEURÍSTICO</a:t>
            </a:r>
          </a:p>
        </p:txBody>
      </p:sp>
      <p:sp>
        <p:nvSpPr>
          <p:cNvPr id="103" name="Rectángulo 102">
            <a:extLst>
              <a:ext uri="{FF2B5EF4-FFF2-40B4-BE49-F238E27FC236}">
                <a16:creationId xmlns:a16="http://schemas.microsoft.com/office/drawing/2014/main" id="{30C6A1FA-4334-49DB-864F-DBD5B760F262}"/>
              </a:ext>
            </a:extLst>
          </p:cNvPr>
          <p:cNvSpPr/>
          <p:nvPr/>
        </p:nvSpPr>
        <p:spPr>
          <a:xfrm>
            <a:off x="2133983" y="1943627"/>
            <a:ext cx="2792752" cy="4635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ES" b="1" dirty="0">
                <a:latin typeface="Open Sans "/>
                <a:ea typeface="Open Sans" pitchFamily="2" charset="0"/>
                <a:cs typeface="Open Sans" pitchFamily="2" charset="0"/>
              </a:rPr>
              <a:t>SISTEMA DE OBJETIVOS</a:t>
            </a:r>
          </a:p>
        </p:txBody>
      </p:sp>
      <p:sp>
        <p:nvSpPr>
          <p:cNvPr id="104" name="Rectángulo 103">
            <a:extLst>
              <a:ext uri="{FF2B5EF4-FFF2-40B4-BE49-F238E27FC236}">
                <a16:creationId xmlns:a16="http://schemas.microsoft.com/office/drawing/2014/main" id="{514C5AC0-F736-4E46-B904-8AA28A3F3A85}"/>
              </a:ext>
            </a:extLst>
          </p:cNvPr>
          <p:cNvSpPr/>
          <p:nvPr/>
        </p:nvSpPr>
        <p:spPr>
          <a:xfrm>
            <a:off x="7436912" y="1838852"/>
            <a:ext cx="2792752" cy="4635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ES" b="1" dirty="0">
                <a:latin typeface="Open Sans "/>
                <a:ea typeface="Open Sans" pitchFamily="2" charset="0"/>
                <a:cs typeface="Open Sans" pitchFamily="2" charset="0"/>
              </a:rPr>
              <a:t>SISTEMA DE OBJETIVOS</a:t>
            </a:r>
          </a:p>
        </p:txBody>
      </p:sp>
      <p:sp>
        <p:nvSpPr>
          <p:cNvPr id="54" name="Forma libre: forma 53">
            <a:extLst>
              <a:ext uri="{FF2B5EF4-FFF2-40B4-BE49-F238E27FC236}">
                <a16:creationId xmlns:a16="http://schemas.microsoft.com/office/drawing/2014/main" id="{98FA11BA-3FC4-45D1-A843-C226B8FE4692}"/>
              </a:ext>
            </a:extLst>
          </p:cNvPr>
          <p:cNvSpPr/>
          <p:nvPr/>
        </p:nvSpPr>
        <p:spPr>
          <a:xfrm>
            <a:off x="7848895" y="3069791"/>
            <a:ext cx="1952240" cy="1952240"/>
          </a:xfrm>
          <a:custGeom>
            <a:avLst/>
            <a:gdLst>
              <a:gd name="connsiteX0" fmla="*/ 0 w 509142"/>
              <a:gd name="connsiteY0" fmla="*/ 254571 h 509142"/>
              <a:gd name="connsiteX1" fmla="*/ 254571 w 509142"/>
              <a:gd name="connsiteY1" fmla="*/ 0 h 509142"/>
              <a:gd name="connsiteX2" fmla="*/ 509142 w 509142"/>
              <a:gd name="connsiteY2" fmla="*/ 254571 h 509142"/>
              <a:gd name="connsiteX3" fmla="*/ 254571 w 509142"/>
              <a:gd name="connsiteY3" fmla="*/ 509142 h 509142"/>
              <a:gd name="connsiteX4" fmla="*/ 0 w 509142"/>
              <a:gd name="connsiteY4" fmla="*/ 254571 h 509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142" h="509142">
                <a:moveTo>
                  <a:pt x="0" y="254571"/>
                </a:moveTo>
                <a:cubicBezTo>
                  <a:pt x="0" y="113975"/>
                  <a:pt x="113975" y="0"/>
                  <a:pt x="254571" y="0"/>
                </a:cubicBezTo>
                <a:cubicBezTo>
                  <a:pt x="395167" y="0"/>
                  <a:pt x="509142" y="113975"/>
                  <a:pt x="509142" y="254571"/>
                </a:cubicBezTo>
                <a:cubicBezTo>
                  <a:pt x="509142" y="395167"/>
                  <a:pt x="395167" y="509142"/>
                  <a:pt x="254571" y="509142"/>
                </a:cubicBezTo>
                <a:cubicBezTo>
                  <a:pt x="113975" y="509142"/>
                  <a:pt x="0" y="395167"/>
                  <a:pt x="0" y="254571"/>
                </a:cubicBezTo>
                <a:close/>
              </a:path>
            </a:pathLst>
          </a:custGeom>
          <a:solidFill>
            <a:srgbClr val="566579">
              <a:alpha val="74902"/>
            </a:srgbClr>
          </a:solidFill>
          <a:ln w="19050">
            <a:solidFill>
              <a:srgbClr val="566579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67886" tIns="89099" rIns="67886" bIns="190930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PE" sz="1000" kern="1200" dirty="0"/>
          </a:p>
        </p:txBody>
      </p:sp>
      <p:sp>
        <p:nvSpPr>
          <p:cNvPr id="55" name="Forma libre: forma 54">
            <a:extLst>
              <a:ext uri="{FF2B5EF4-FFF2-40B4-BE49-F238E27FC236}">
                <a16:creationId xmlns:a16="http://schemas.microsoft.com/office/drawing/2014/main" id="{03575D80-5722-4052-840C-65C70AE69808}"/>
              </a:ext>
            </a:extLst>
          </p:cNvPr>
          <p:cNvSpPr/>
          <p:nvPr/>
        </p:nvSpPr>
        <p:spPr>
          <a:xfrm>
            <a:off x="8232473" y="3734186"/>
            <a:ext cx="1952240" cy="1952240"/>
          </a:xfrm>
          <a:custGeom>
            <a:avLst/>
            <a:gdLst>
              <a:gd name="connsiteX0" fmla="*/ 0 w 509142"/>
              <a:gd name="connsiteY0" fmla="*/ 254571 h 509142"/>
              <a:gd name="connsiteX1" fmla="*/ 254571 w 509142"/>
              <a:gd name="connsiteY1" fmla="*/ 0 h 509142"/>
              <a:gd name="connsiteX2" fmla="*/ 509142 w 509142"/>
              <a:gd name="connsiteY2" fmla="*/ 254571 h 509142"/>
              <a:gd name="connsiteX3" fmla="*/ 254571 w 509142"/>
              <a:gd name="connsiteY3" fmla="*/ 509142 h 509142"/>
              <a:gd name="connsiteX4" fmla="*/ 0 w 509142"/>
              <a:gd name="connsiteY4" fmla="*/ 254571 h 509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142" h="509142">
                <a:moveTo>
                  <a:pt x="0" y="254571"/>
                </a:moveTo>
                <a:cubicBezTo>
                  <a:pt x="0" y="113975"/>
                  <a:pt x="113975" y="0"/>
                  <a:pt x="254571" y="0"/>
                </a:cubicBezTo>
                <a:cubicBezTo>
                  <a:pt x="395167" y="0"/>
                  <a:pt x="509142" y="113975"/>
                  <a:pt x="509142" y="254571"/>
                </a:cubicBezTo>
                <a:cubicBezTo>
                  <a:pt x="509142" y="395167"/>
                  <a:pt x="395167" y="509142"/>
                  <a:pt x="254571" y="509142"/>
                </a:cubicBezTo>
                <a:cubicBezTo>
                  <a:pt x="113975" y="509142"/>
                  <a:pt x="0" y="395167"/>
                  <a:pt x="0" y="254571"/>
                </a:cubicBezTo>
                <a:close/>
              </a:path>
            </a:pathLst>
          </a:custGeom>
          <a:solidFill>
            <a:srgbClr val="566579">
              <a:alpha val="74902"/>
            </a:srgbClr>
          </a:solidFill>
          <a:ln w="19050">
            <a:solidFill>
              <a:srgbClr val="566579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55713" tIns="131529" rIns="47944" bIns="97585" numCol="1" spcCol="1270" anchor="ctr" anchorCtr="0">
            <a:noAutofit/>
          </a:bodyPr>
          <a:lstStyle/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PE" sz="800" kern="1200" dirty="0"/>
          </a:p>
        </p:txBody>
      </p:sp>
      <p:sp>
        <p:nvSpPr>
          <p:cNvPr id="56" name="Forma libre: forma 55">
            <a:extLst>
              <a:ext uri="{FF2B5EF4-FFF2-40B4-BE49-F238E27FC236}">
                <a16:creationId xmlns:a16="http://schemas.microsoft.com/office/drawing/2014/main" id="{435423E2-8B1A-470C-95FA-62CC1F1435B8}"/>
              </a:ext>
            </a:extLst>
          </p:cNvPr>
          <p:cNvSpPr/>
          <p:nvPr/>
        </p:nvSpPr>
        <p:spPr>
          <a:xfrm>
            <a:off x="7465318" y="3734186"/>
            <a:ext cx="1952240" cy="1952240"/>
          </a:xfrm>
          <a:custGeom>
            <a:avLst/>
            <a:gdLst>
              <a:gd name="connsiteX0" fmla="*/ 0 w 509142"/>
              <a:gd name="connsiteY0" fmla="*/ 254571 h 509142"/>
              <a:gd name="connsiteX1" fmla="*/ 254571 w 509142"/>
              <a:gd name="connsiteY1" fmla="*/ 0 h 509142"/>
              <a:gd name="connsiteX2" fmla="*/ 509142 w 509142"/>
              <a:gd name="connsiteY2" fmla="*/ 254571 h 509142"/>
              <a:gd name="connsiteX3" fmla="*/ 254571 w 509142"/>
              <a:gd name="connsiteY3" fmla="*/ 509142 h 509142"/>
              <a:gd name="connsiteX4" fmla="*/ 0 w 509142"/>
              <a:gd name="connsiteY4" fmla="*/ 254571 h 509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142" h="509142">
                <a:moveTo>
                  <a:pt x="0" y="254571"/>
                </a:moveTo>
                <a:cubicBezTo>
                  <a:pt x="0" y="113975"/>
                  <a:pt x="113975" y="0"/>
                  <a:pt x="254571" y="0"/>
                </a:cubicBezTo>
                <a:cubicBezTo>
                  <a:pt x="395167" y="0"/>
                  <a:pt x="509142" y="113975"/>
                  <a:pt x="509142" y="254571"/>
                </a:cubicBezTo>
                <a:cubicBezTo>
                  <a:pt x="509142" y="395167"/>
                  <a:pt x="395167" y="509142"/>
                  <a:pt x="254571" y="509142"/>
                </a:cubicBezTo>
                <a:cubicBezTo>
                  <a:pt x="113975" y="509142"/>
                  <a:pt x="0" y="395167"/>
                  <a:pt x="0" y="254571"/>
                </a:cubicBezTo>
                <a:close/>
              </a:path>
            </a:pathLst>
          </a:custGeom>
          <a:solidFill>
            <a:srgbClr val="566579">
              <a:alpha val="74902"/>
            </a:srgbClr>
          </a:solidFill>
          <a:ln w="19050">
            <a:solidFill>
              <a:srgbClr val="566579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47944" tIns="131529" rIns="155713" bIns="97585" numCol="1" spcCol="1270" anchor="ctr" anchorCtr="0">
            <a:noAutofit/>
          </a:bodyPr>
          <a:lstStyle/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PE" sz="800" kern="12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2E1BF0F-4D1A-4B60-A140-5367BEDC76AA}"/>
              </a:ext>
            </a:extLst>
          </p:cNvPr>
          <p:cNvSpPr/>
          <p:nvPr/>
        </p:nvSpPr>
        <p:spPr>
          <a:xfrm>
            <a:off x="8271316" y="3225628"/>
            <a:ext cx="1109598" cy="4893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200" dirty="0">
                <a:solidFill>
                  <a:schemeClr val="bg1"/>
                </a:solidFill>
                <a:latin typeface="Open Sans "/>
              </a:rPr>
              <a:t>Objetivo </a:t>
            </a:r>
          </a:p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200" dirty="0">
                <a:solidFill>
                  <a:schemeClr val="bg1"/>
                </a:solidFill>
                <a:latin typeface="Open Sans "/>
              </a:rPr>
              <a:t>secundario 1</a:t>
            </a:r>
            <a:endParaRPr lang="es-PE" sz="1200" dirty="0">
              <a:solidFill>
                <a:schemeClr val="bg1"/>
              </a:solidFill>
              <a:latin typeface="Open Sans "/>
            </a:endParaRPr>
          </a:p>
        </p:txBody>
      </p:sp>
      <p:sp>
        <p:nvSpPr>
          <p:cNvPr id="59" name="Forma libre: forma 58">
            <a:extLst>
              <a:ext uri="{FF2B5EF4-FFF2-40B4-BE49-F238E27FC236}">
                <a16:creationId xmlns:a16="http://schemas.microsoft.com/office/drawing/2014/main" id="{A0E0598E-1215-4722-AA95-D28A1CDFD007}"/>
              </a:ext>
            </a:extLst>
          </p:cNvPr>
          <p:cNvSpPr/>
          <p:nvPr/>
        </p:nvSpPr>
        <p:spPr>
          <a:xfrm>
            <a:off x="8232474" y="3812643"/>
            <a:ext cx="1185085" cy="1209389"/>
          </a:xfrm>
          <a:custGeom>
            <a:avLst/>
            <a:gdLst>
              <a:gd name="connsiteX0" fmla="*/ 592543 w 1185085"/>
              <a:gd name="connsiteY0" fmla="*/ 0 h 1209389"/>
              <a:gd name="connsiteX1" fmla="*/ 674242 w 1185085"/>
              <a:gd name="connsiteY1" fmla="*/ 39356 h 1209389"/>
              <a:gd name="connsiteX2" fmla="*/ 1185085 w 1185085"/>
              <a:gd name="connsiteY2" fmla="*/ 897664 h 1209389"/>
              <a:gd name="connsiteX3" fmla="*/ 1180045 w 1185085"/>
              <a:gd name="connsiteY3" fmla="*/ 997467 h 1209389"/>
              <a:gd name="connsiteX4" fmla="*/ 1178164 w 1185085"/>
              <a:gd name="connsiteY4" fmla="*/ 1009793 h 1209389"/>
              <a:gd name="connsiteX5" fmla="*/ 1138300 w 1185085"/>
              <a:gd name="connsiteY5" fmla="*/ 1042684 h 1209389"/>
              <a:gd name="connsiteX6" fmla="*/ 592542 w 1185085"/>
              <a:gd name="connsiteY6" fmla="*/ 1209389 h 1209389"/>
              <a:gd name="connsiteX7" fmla="*/ 46784 w 1185085"/>
              <a:gd name="connsiteY7" fmla="*/ 1042684 h 1209389"/>
              <a:gd name="connsiteX8" fmla="*/ 6921 w 1185085"/>
              <a:gd name="connsiteY8" fmla="*/ 1009794 h 1209389"/>
              <a:gd name="connsiteX9" fmla="*/ 5040 w 1185085"/>
              <a:gd name="connsiteY9" fmla="*/ 997467 h 1209389"/>
              <a:gd name="connsiteX10" fmla="*/ 0 w 1185085"/>
              <a:gd name="connsiteY10" fmla="*/ 897664 h 1209389"/>
              <a:gd name="connsiteX11" fmla="*/ 510843 w 1185085"/>
              <a:gd name="connsiteY11" fmla="*/ 39356 h 1209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5085" h="1209389">
                <a:moveTo>
                  <a:pt x="592543" y="0"/>
                </a:moveTo>
                <a:lnTo>
                  <a:pt x="674242" y="39356"/>
                </a:lnTo>
                <a:cubicBezTo>
                  <a:pt x="978523" y="204651"/>
                  <a:pt x="1185085" y="527035"/>
                  <a:pt x="1185085" y="897664"/>
                </a:cubicBezTo>
                <a:cubicBezTo>
                  <a:pt x="1185085" y="931358"/>
                  <a:pt x="1183378" y="964653"/>
                  <a:pt x="1180045" y="997467"/>
                </a:cubicBezTo>
                <a:lnTo>
                  <a:pt x="1178164" y="1009793"/>
                </a:lnTo>
                <a:lnTo>
                  <a:pt x="1138300" y="1042684"/>
                </a:lnTo>
                <a:cubicBezTo>
                  <a:pt x="982511" y="1147933"/>
                  <a:pt x="794703" y="1209389"/>
                  <a:pt x="592542" y="1209389"/>
                </a:cubicBezTo>
                <a:cubicBezTo>
                  <a:pt x="390380" y="1209389"/>
                  <a:pt x="202573" y="1147933"/>
                  <a:pt x="46784" y="1042684"/>
                </a:cubicBezTo>
                <a:lnTo>
                  <a:pt x="6921" y="1009794"/>
                </a:lnTo>
                <a:lnTo>
                  <a:pt x="5040" y="997467"/>
                </a:lnTo>
                <a:cubicBezTo>
                  <a:pt x="1707" y="964653"/>
                  <a:pt x="0" y="931358"/>
                  <a:pt x="0" y="897664"/>
                </a:cubicBezTo>
                <a:cubicBezTo>
                  <a:pt x="0" y="527035"/>
                  <a:pt x="206562" y="204651"/>
                  <a:pt x="510843" y="39356"/>
                </a:cubicBezTo>
                <a:close/>
              </a:path>
            </a:pathLst>
          </a:custGeom>
          <a:solidFill>
            <a:srgbClr val="8BBC00"/>
          </a:solidFill>
          <a:ln w="19050">
            <a:solidFill>
              <a:srgbClr val="566579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47944" tIns="131529" rIns="155713" bIns="97585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400" dirty="0">
                <a:solidFill>
                  <a:schemeClr val="bg1"/>
                </a:solidFill>
                <a:latin typeface="Open Sans "/>
              </a:rPr>
              <a:t>Objetivo principal</a:t>
            </a:r>
            <a:endParaRPr lang="es-PE" sz="1400" dirty="0">
              <a:solidFill>
                <a:schemeClr val="bg1"/>
              </a:solidFill>
              <a:latin typeface="Open Sans "/>
            </a:endParaRPr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B8274E24-A81C-43D7-9895-0949DA91D2B9}"/>
              </a:ext>
            </a:extLst>
          </p:cNvPr>
          <p:cNvSpPr/>
          <p:nvPr/>
        </p:nvSpPr>
        <p:spPr>
          <a:xfrm>
            <a:off x="7476816" y="4559776"/>
            <a:ext cx="827471" cy="7201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200" dirty="0">
                <a:solidFill>
                  <a:schemeClr val="bg1"/>
                </a:solidFill>
                <a:latin typeface="Open Sans "/>
              </a:rPr>
              <a:t>Objetivo </a:t>
            </a:r>
          </a:p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200" dirty="0">
                <a:solidFill>
                  <a:schemeClr val="bg1"/>
                </a:solidFill>
                <a:latin typeface="Open Sans "/>
              </a:rPr>
              <a:t>Secun-</a:t>
            </a:r>
          </a:p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200" dirty="0">
                <a:solidFill>
                  <a:schemeClr val="bg1"/>
                </a:solidFill>
                <a:latin typeface="Open Sans "/>
              </a:rPr>
              <a:t>dario 2</a:t>
            </a:r>
            <a:endParaRPr lang="es-PE" sz="1200" dirty="0">
              <a:solidFill>
                <a:schemeClr val="bg1"/>
              </a:solidFill>
              <a:latin typeface="Open Sans "/>
            </a:endParaRPr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4BCB7E29-75F7-483C-A16F-AAFDE0C99B35}"/>
              </a:ext>
            </a:extLst>
          </p:cNvPr>
          <p:cNvSpPr/>
          <p:nvPr/>
        </p:nvSpPr>
        <p:spPr>
          <a:xfrm>
            <a:off x="9331750" y="4559375"/>
            <a:ext cx="827471" cy="7201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200" dirty="0">
                <a:solidFill>
                  <a:schemeClr val="bg1"/>
                </a:solidFill>
                <a:latin typeface="Open Sans "/>
              </a:rPr>
              <a:t>Objetivo </a:t>
            </a:r>
          </a:p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200" dirty="0">
                <a:solidFill>
                  <a:schemeClr val="bg1"/>
                </a:solidFill>
                <a:latin typeface="Open Sans "/>
              </a:rPr>
              <a:t>Secun-</a:t>
            </a:r>
          </a:p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200" dirty="0">
                <a:solidFill>
                  <a:schemeClr val="bg1"/>
                </a:solidFill>
                <a:latin typeface="Open Sans "/>
              </a:rPr>
              <a:t>dario 3</a:t>
            </a:r>
            <a:endParaRPr lang="es-PE" sz="1200" dirty="0">
              <a:solidFill>
                <a:schemeClr val="bg1"/>
              </a:solidFill>
              <a:latin typeface="Open Sans 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38F4A2FB-75F0-4F80-9317-DE67D72970F3}"/>
              </a:ext>
            </a:extLst>
          </p:cNvPr>
          <p:cNvSpPr/>
          <p:nvPr/>
        </p:nvSpPr>
        <p:spPr>
          <a:xfrm>
            <a:off x="801415" y="3292154"/>
            <a:ext cx="1800000" cy="936000"/>
          </a:xfrm>
          <a:prstGeom prst="roundRect">
            <a:avLst/>
          </a:prstGeom>
          <a:solidFill>
            <a:srgbClr val="566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400" dirty="0">
                <a:solidFill>
                  <a:schemeClr val="bg1"/>
                </a:solidFill>
                <a:latin typeface="Open Sans "/>
              </a:rPr>
              <a:t>Paso intermedio1</a:t>
            </a:r>
          </a:p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PE" sz="1400" dirty="0">
              <a:solidFill>
                <a:schemeClr val="bg1"/>
              </a:solidFill>
              <a:latin typeface="Open Sans "/>
            </a:endParaRPr>
          </a:p>
        </p:txBody>
      </p:sp>
      <p:sp>
        <p:nvSpPr>
          <p:cNvPr id="44" name="Rectángulo: esquinas redondeadas 43">
            <a:extLst>
              <a:ext uri="{FF2B5EF4-FFF2-40B4-BE49-F238E27FC236}">
                <a16:creationId xmlns:a16="http://schemas.microsoft.com/office/drawing/2014/main" id="{55060EC4-A36C-4942-BA75-6CD1C9D2B847}"/>
              </a:ext>
            </a:extLst>
          </p:cNvPr>
          <p:cNvSpPr/>
          <p:nvPr/>
        </p:nvSpPr>
        <p:spPr>
          <a:xfrm>
            <a:off x="2623604" y="3292154"/>
            <a:ext cx="1800000" cy="936000"/>
          </a:xfrm>
          <a:prstGeom prst="roundRect">
            <a:avLst/>
          </a:prstGeom>
          <a:solidFill>
            <a:srgbClr val="566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400" dirty="0">
                <a:solidFill>
                  <a:schemeClr val="bg1"/>
                </a:solidFill>
                <a:latin typeface="Open Sans "/>
              </a:rPr>
              <a:t>Paso intermedio 2</a:t>
            </a:r>
          </a:p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PE" sz="1400" dirty="0">
              <a:solidFill>
                <a:schemeClr val="bg1"/>
              </a:solidFill>
              <a:latin typeface="Open Sans "/>
            </a:endParaRPr>
          </a:p>
        </p:txBody>
      </p:sp>
      <p:sp>
        <p:nvSpPr>
          <p:cNvPr id="45" name="Rectángulo: esquinas redondeadas 44">
            <a:extLst>
              <a:ext uri="{FF2B5EF4-FFF2-40B4-BE49-F238E27FC236}">
                <a16:creationId xmlns:a16="http://schemas.microsoft.com/office/drawing/2014/main" id="{8F346323-BD7F-44EB-8A29-2149B4CED9BD}"/>
              </a:ext>
            </a:extLst>
          </p:cNvPr>
          <p:cNvSpPr/>
          <p:nvPr/>
        </p:nvSpPr>
        <p:spPr>
          <a:xfrm>
            <a:off x="4445793" y="3292154"/>
            <a:ext cx="1800000" cy="936000"/>
          </a:xfrm>
          <a:prstGeom prst="roundRect">
            <a:avLst/>
          </a:prstGeom>
          <a:solidFill>
            <a:srgbClr val="566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400" dirty="0">
                <a:solidFill>
                  <a:schemeClr val="bg1"/>
                </a:solidFill>
                <a:latin typeface="Open Sans "/>
              </a:rPr>
              <a:t>Paso intermedio 3</a:t>
            </a:r>
          </a:p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PE" sz="1400" dirty="0">
              <a:solidFill>
                <a:schemeClr val="bg1"/>
              </a:solidFill>
              <a:latin typeface="Open Sans "/>
            </a:endParaRP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E41538BB-FBB2-459D-80C6-2BEF7877F721}"/>
              </a:ext>
            </a:extLst>
          </p:cNvPr>
          <p:cNvCxnSpPr/>
          <p:nvPr/>
        </p:nvCxnSpPr>
        <p:spPr>
          <a:xfrm>
            <a:off x="915584" y="4962525"/>
            <a:ext cx="5148000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de flecha 48">
            <a:extLst>
              <a:ext uri="{FF2B5EF4-FFF2-40B4-BE49-F238E27FC236}">
                <a16:creationId xmlns:a16="http://schemas.microsoft.com/office/drawing/2014/main" id="{33680365-9797-4A70-8814-D7675B24E415}"/>
              </a:ext>
            </a:extLst>
          </p:cNvPr>
          <p:cNvCxnSpPr/>
          <p:nvPr/>
        </p:nvCxnSpPr>
        <p:spPr>
          <a:xfrm>
            <a:off x="915585" y="3943350"/>
            <a:ext cx="1548000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de flecha 49">
            <a:extLst>
              <a:ext uri="{FF2B5EF4-FFF2-40B4-BE49-F238E27FC236}">
                <a16:creationId xmlns:a16="http://schemas.microsoft.com/office/drawing/2014/main" id="{2AD805C3-7035-43DE-BCB0-380084279131}"/>
              </a:ext>
            </a:extLst>
          </p:cNvPr>
          <p:cNvCxnSpPr/>
          <p:nvPr/>
        </p:nvCxnSpPr>
        <p:spPr>
          <a:xfrm>
            <a:off x="2728899" y="3943350"/>
            <a:ext cx="1548000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de flecha 50">
            <a:extLst>
              <a:ext uri="{FF2B5EF4-FFF2-40B4-BE49-F238E27FC236}">
                <a16:creationId xmlns:a16="http://schemas.microsoft.com/office/drawing/2014/main" id="{B594AC53-6660-450D-8293-3682896C8247}"/>
              </a:ext>
            </a:extLst>
          </p:cNvPr>
          <p:cNvCxnSpPr/>
          <p:nvPr/>
        </p:nvCxnSpPr>
        <p:spPr>
          <a:xfrm>
            <a:off x="4548000" y="3943350"/>
            <a:ext cx="1548000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arco 3">
            <a:extLst>
              <a:ext uri="{FF2B5EF4-FFF2-40B4-BE49-F238E27FC236}">
                <a16:creationId xmlns:a16="http://schemas.microsoft.com/office/drawing/2014/main" id="{5AA7D0DE-97D6-00EA-E549-DE852F0D0C09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7D5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35622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EF16303-099F-4084-B502-489265C45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53299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16 Grupo">
            <a:extLst>
              <a:ext uri="{FF2B5EF4-FFF2-40B4-BE49-F238E27FC236}">
                <a16:creationId xmlns:a16="http://schemas.microsoft.com/office/drawing/2014/main" id="{F3F52AF4-42B5-456C-999E-FE213029717A}"/>
              </a:ext>
            </a:extLst>
          </p:cNvPr>
          <p:cNvGrpSpPr>
            <a:grpSpLocks/>
          </p:cNvGrpSpPr>
          <p:nvPr/>
        </p:nvGrpSpPr>
        <p:grpSpPr bwMode="auto">
          <a:xfrm>
            <a:off x="2212225" y="2092325"/>
            <a:ext cx="3317833" cy="3288728"/>
            <a:chOff x="1112726" y="2929632"/>
            <a:chExt cx="2702760" cy="2698879"/>
          </a:xfrm>
        </p:grpSpPr>
        <p:sp>
          <p:nvSpPr>
            <p:cNvPr id="52" name="35 Elipse">
              <a:extLst>
                <a:ext uri="{FF2B5EF4-FFF2-40B4-BE49-F238E27FC236}">
                  <a16:creationId xmlns:a16="http://schemas.microsoft.com/office/drawing/2014/main" id="{5968FBA3-032D-47B5-9BC3-5E7CD70B34A8}"/>
                </a:ext>
              </a:extLst>
            </p:cNvPr>
            <p:cNvSpPr/>
            <p:nvPr/>
          </p:nvSpPr>
          <p:spPr>
            <a:xfrm>
              <a:off x="1116607" y="2929632"/>
              <a:ext cx="2698879" cy="2698879"/>
            </a:xfrm>
            <a:prstGeom prst="ellipse">
              <a:avLst/>
            </a:prstGeom>
            <a:solidFill>
              <a:srgbClr val="735487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11 CuadroTexto">
              <a:extLst>
                <a:ext uri="{FF2B5EF4-FFF2-40B4-BE49-F238E27FC236}">
                  <a16:creationId xmlns:a16="http://schemas.microsoft.com/office/drawing/2014/main" id="{ECFDF346-AC81-4EB5-9873-0DB73406F4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2726" y="4038622"/>
              <a:ext cx="1367366" cy="505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MX" altLang="es-PE" b="1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POBLACIÓN</a:t>
              </a:r>
            </a:p>
            <a:p>
              <a:pPr algn="ctr" eaLnBrk="1" hangingPunct="1"/>
              <a:r>
                <a:rPr lang="es-MX" altLang="es-PE" sz="1600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De Estudio</a:t>
              </a:r>
              <a:endParaRPr lang="es-ES" altLang="es-PE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sp>
        <p:nvSpPr>
          <p:cNvPr id="54" name="55 Elipse">
            <a:extLst>
              <a:ext uri="{FF2B5EF4-FFF2-40B4-BE49-F238E27FC236}">
                <a16:creationId xmlns:a16="http://schemas.microsoft.com/office/drawing/2014/main" id="{D5221506-AB43-4D68-B645-59F3F09D4826}"/>
              </a:ext>
            </a:extLst>
          </p:cNvPr>
          <p:cNvSpPr/>
          <p:nvPr/>
        </p:nvSpPr>
        <p:spPr>
          <a:xfrm>
            <a:off x="3898782" y="2926308"/>
            <a:ext cx="1626512" cy="16503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5" name="56 Grupo">
            <a:extLst>
              <a:ext uri="{FF2B5EF4-FFF2-40B4-BE49-F238E27FC236}">
                <a16:creationId xmlns:a16="http://schemas.microsoft.com/office/drawing/2014/main" id="{698899AF-03C1-45E6-B1AC-EA191A945476}"/>
              </a:ext>
            </a:extLst>
          </p:cNvPr>
          <p:cNvGrpSpPr>
            <a:grpSpLocks/>
          </p:cNvGrpSpPr>
          <p:nvPr/>
        </p:nvGrpSpPr>
        <p:grpSpPr bwMode="auto">
          <a:xfrm>
            <a:off x="7738543" y="2926308"/>
            <a:ext cx="1633258" cy="1650315"/>
            <a:chOff x="6080570" y="3638820"/>
            <a:chExt cx="1353387" cy="1349440"/>
          </a:xfrm>
        </p:grpSpPr>
        <p:sp>
          <p:nvSpPr>
            <p:cNvPr id="56" name="57 Elipse">
              <a:extLst>
                <a:ext uri="{FF2B5EF4-FFF2-40B4-BE49-F238E27FC236}">
                  <a16:creationId xmlns:a16="http://schemas.microsoft.com/office/drawing/2014/main" id="{291B3733-EDFE-4B62-833F-536D527BD6AC}"/>
                </a:ext>
              </a:extLst>
            </p:cNvPr>
            <p:cNvSpPr/>
            <p:nvPr/>
          </p:nvSpPr>
          <p:spPr>
            <a:xfrm>
              <a:off x="6084517" y="3638820"/>
              <a:ext cx="1349440" cy="1349440"/>
            </a:xfrm>
            <a:prstGeom prst="ellipse">
              <a:avLst/>
            </a:prstGeom>
            <a:solidFill>
              <a:srgbClr val="735487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12 CuadroTexto">
              <a:extLst>
                <a:ext uri="{FF2B5EF4-FFF2-40B4-BE49-F238E27FC236}">
                  <a16:creationId xmlns:a16="http://schemas.microsoft.com/office/drawing/2014/main" id="{EFBB39AF-A044-4523-B759-A98224B4BA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80570" y="4037208"/>
              <a:ext cx="1349439" cy="503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MX" altLang="es-PE" b="1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MUESTRA</a:t>
              </a:r>
            </a:p>
            <a:p>
              <a:pPr algn="ctr" eaLnBrk="1" hangingPunct="1"/>
              <a:r>
                <a:rPr lang="es-MX" altLang="es-PE" sz="1600" dirty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Representativa</a:t>
              </a:r>
              <a:endParaRPr lang="es-ES" altLang="es-PE" sz="16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58" name="59 Grupo">
            <a:extLst>
              <a:ext uri="{FF2B5EF4-FFF2-40B4-BE49-F238E27FC236}">
                <a16:creationId xmlns:a16="http://schemas.microsoft.com/office/drawing/2014/main" id="{BB4E2C43-D77F-4651-8729-7BB1B11A5B85}"/>
              </a:ext>
            </a:extLst>
          </p:cNvPr>
          <p:cNvGrpSpPr>
            <a:grpSpLocks/>
          </p:cNvGrpSpPr>
          <p:nvPr/>
        </p:nvGrpSpPr>
        <p:grpSpPr bwMode="auto">
          <a:xfrm>
            <a:off x="4896779" y="2099728"/>
            <a:ext cx="3693977" cy="3281308"/>
            <a:chOff x="3182179" y="2630684"/>
            <a:chExt cx="3694077" cy="3280704"/>
          </a:xfrm>
        </p:grpSpPr>
        <p:sp>
          <p:nvSpPr>
            <p:cNvPr id="59" name="60 Flecha circular">
              <a:extLst>
                <a:ext uri="{FF2B5EF4-FFF2-40B4-BE49-F238E27FC236}">
                  <a16:creationId xmlns:a16="http://schemas.microsoft.com/office/drawing/2014/main" id="{F0B39034-790C-44CE-8910-59F8E2F54164}"/>
                </a:ext>
              </a:extLst>
            </p:cNvPr>
            <p:cNvSpPr/>
            <p:nvPr/>
          </p:nvSpPr>
          <p:spPr>
            <a:xfrm>
              <a:off x="3182179" y="2908397"/>
              <a:ext cx="3660874" cy="3002991"/>
            </a:xfrm>
            <a:prstGeom prst="circularArrow">
              <a:avLst>
                <a:gd name="adj1" fmla="val 9476"/>
                <a:gd name="adj2" fmla="val 684342"/>
                <a:gd name="adj3" fmla="val 7853762"/>
                <a:gd name="adj4" fmla="val 2261896"/>
                <a:gd name="adj5" fmla="val 11055"/>
              </a:avLst>
            </a:prstGeom>
            <a:solidFill>
              <a:srgbClr val="FF9C01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grpSp>
          <p:nvGrpSpPr>
            <p:cNvPr id="60" name="17 Grupo">
              <a:extLst>
                <a:ext uri="{FF2B5EF4-FFF2-40B4-BE49-F238E27FC236}">
                  <a16:creationId xmlns:a16="http://schemas.microsoft.com/office/drawing/2014/main" id="{28CDB10E-FDBC-454D-A504-058E6DD319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5382" y="2630684"/>
              <a:ext cx="3660874" cy="3002991"/>
              <a:chOff x="3215382" y="2630684"/>
              <a:chExt cx="3660874" cy="3002991"/>
            </a:xfrm>
          </p:grpSpPr>
          <p:sp>
            <p:nvSpPr>
              <p:cNvPr id="61" name="62 Flecha circular">
                <a:extLst>
                  <a:ext uri="{FF2B5EF4-FFF2-40B4-BE49-F238E27FC236}">
                    <a16:creationId xmlns:a16="http://schemas.microsoft.com/office/drawing/2014/main" id="{57E0E806-CD5B-4E37-A2E5-7C48A1F0CCCA}"/>
                  </a:ext>
                </a:extLst>
              </p:cNvPr>
              <p:cNvSpPr/>
              <p:nvPr/>
            </p:nvSpPr>
            <p:spPr>
              <a:xfrm>
                <a:off x="3215382" y="2630684"/>
                <a:ext cx="3660874" cy="3002991"/>
              </a:xfrm>
              <a:prstGeom prst="circularArrow">
                <a:avLst>
                  <a:gd name="adj1" fmla="val 9476"/>
                  <a:gd name="adj2" fmla="val 684342"/>
                  <a:gd name="adj3" fmla="val 18653762"/>
                  <a:gd name="adj4" fmla="val 13061896"/>
                  <a:gd name="adj5" fmla="val 11055"/>
                </a:avLst>
              </a:prstGeom>
              <a:solidFill>
                <a:srgbClr val="8BBC00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s-PE" dirty="0"/>
              </a:p>
            </p:txBody>
          </p:sp>
          <p:sp>
            <p:nvSpPr>
              <p:cNvPr id="62" name="1 Rectángulo">
                <a:extLst>
                  <a:ext uri="{FF2B5EF4-FFF2-40B4-BE49-F238E27FC236}">
                    <a16:creationId xmlns:a16="http://schemas.microsoft.com/office/drawing/2014/main" id="{5C9771F6-14B3-4160-9FCD-1A1ED00A3E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366" y="3345263"/>
                <a:ext cx="1433445" cy="615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s-MX" dirty="0">
                    <a:solidFill>
                      <a:srgbClr val="8BBC00"/>
                    </a:solidFill>
                    <a:latin typeface="Open Sans ExtraBold" panose="020B0906030804020204" pitchFamily="34" charset="0"/>
                    <a:ea typeface="Open Sans ExtraBold" panose="020B0906030804020204" pitchFamily="34" charset="0"/>
                    <a:cs typeface="Open Sans ExtraBold" panose="020B0906030804020204" pitchFamily="34" charset="0"/>
                  </a:rPr>
                  <a:t>MUESTREO</a:t>
                </a:r>
              </a:p>
              <a:p>
                <a:pPr algn="ctr">
                  <a:defRPr/>
                </a:pPr>
                <a:r>
                  <a:rPr lang="es-MX" sz="1600" dirty="0">
                    <a:solidFill>
                      <a:srgbClr val="8BBC00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Probabilístico</a:t>
                </a:r>
                <a:endParaRPr lang="es-ES" sz="1600" dirty="0">
                  <a:solidFill>
                    <a:srgbClr val="8BBC00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63" name="14 Rectángulo">
                <a:extLst>
                  <a:ext uri="{FF2B5EF4-FFF2-40B4-BE49-F238E27FC236}">
                    <a16:creationId xmlns:a16="http://schemas.microsoft.com/office/drawing/2014/main" id="{A861C140-55C4-4BAE-B2D4-0BF04B2A30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5358" y="4636619"/>
                <a:ext cx="1580925" cy="615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s-MX" dirty="0">
                    <a:solidFill>
                      <a:srgbClr val="FF9C01"/>
                    </a:solidFill>
                    <a:latin typeface="Open Sans ExtraBold" panose="020B0906030804020204" pitchFamily="34" charset="0"/>
                    <a:ea typeface="Open Sans ExtraBold" panose="020B0906030804020204" pitchFamily="34" charset="0"/>
                    <a:cs typeface="Open Sans ExtraBold" panose="020B0906030804020204" pitchFamily="34" charset="0"/>
                  </a:rPr>
                  <a:t>INFERENCIA</a:t>
                </a:r>
              </a:p>
              <a:p>
                <a:pPr algn="ctr">
                  <a:defRPr/>
                </a:pPr>
                <a:r>
                  <a:rPr lang="es-MX" sz="1600" dirty="0">
                    <a:solidFill>
                      <a:srgbClr val="FF9C01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Estadística</a:t>
                </a:r>
                <a:endParaRPr lang="es-ES" sz="1600" dirty="0">
                  <a:solidFill>
                    <a:srgbClr val="FF9C0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</p:grpSp>
      </p:grpSp>
      <p:sp>
        <p:nvSpPr>
          <p:cNvPr id="74" name="Rectángulo 73">
            <a:extLst>
              <a:ext uri="{FF2B5EF4-FFF2-40B4-BE49-F238E27FC236}">
                <a16:creationId xmlns:a16="http://schemas.microsoft.com/office/drawing/2014/main" id="{3D523EB3-905F-4C3D-8B36-4BFF462D895D}"/>
              </a:ext>
            </a:extLst>
          </p:cNvPr>
          <p:cNvSpPr/>
          <p:nvPr/>
        </p:nvSpPr>
        <p:spPr>
          <a:xfrm>
            <a:off x="3227265" y="870596"/>
            <a:ext cx="5737469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3600" dirty="0">
                <a:solidFill>
                  <a:srgbClr val="73548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POBLACIÓN</a:t>
            </a:r>
            <a:r>
              <a:rPr lang="es-ES" sz="3600" dirty="0">
                <a:solidFill>
                  <a:srgbClr val="735487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 </a:t>
            </a:r>
            <a:r>
              <a:rPr lang="es-ES" sz="3600" dirty="0">
                <a:solidFill>
                  <a:srgbClr val="73548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Y</a:t>
            </a:r>
            <a:r>
              <a:rPr lang="es-ES" sz="3600" dirty="0">
                <a:solidFill>
                  <a:srgbClr val="735487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 </a:t>
            </a:r>
            <a:r>
              <a:rPr lang="es-ES" sz="3600" dirty="0">
                <a:solidFill>
                  <a:srgbClr val="735487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MUESTRA</a:t>
            </a:r>
          </a:p>
        </p:txBody>
      </p:sp>
      <p:sp>
        <p:nvSpPr>
          <p:cNvPr id="2" name="Marco 1">
            <a:extLst>
              <a:ext uri="{FF2B5EF4-FFF2-40B4-BE49-F238E27FC236}">
                <a16:creationId xmlns:a16="http://schemas.microsoft.com/office/drawing/2014/main" id="{8699435C-9FD4-E7EA-84D9-182BED145A2B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735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  <p:sp>
        <p:nvSpPr>
          <p:cNvPr id="18" name="31 Rectángulo">
            <a:extLst>
              <a:ext uri="{FF2B5EF4-FFF2-40B4-BE49-F238E27FC236}">
                <a16:creationId xmlns:a16="http://schemas.microsoft.com/office/drawing/2014/main" id="{FDDA4E85-97FA-4C97-9865-5B1C906AE39A}"/>
              </a:ext>
            </a:extLst>
          </p:cNvPr>
          <p:cNvSpPr/>
          <p:nvPr/>
        </p:nvSpPr>
        <p:spPr>
          <a:xfrm>
            <a:off x="2314452" y="5886960"/>
            <a:ext cx="7563096" cy="422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s-E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El muestreo es una estrategia, cuando no es posible acceder a toda la población</a:t>
            </a:r>
          </a:p>
        </p:txBody>
      </p:sp>
    </p:spTree>
    <p:extLst>
      <p:ext uri="{BB962C8B-B14F-4D97-AF65-F5344CB8AC3E}">
        <p14:creationId xmlns:p14="http://schemas.microsoft.com/office/powerpoint/2010/main" val="217207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8B634DF8-D890-415C-884D-3EB8430197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3158499"/>
              </p:ext>
            </p:extLst>
          </p:nvPr>
        </p:nvGraphicFramePr>
        <p:xfrm>
          <a:off x="2618536" y="1284066"/>
          <a:ext cx="6954929" cy="4289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Marco 1">
            <a:extLst>
              <a:ext uri="{FF2B5EF4-FFF2-40B4-BE49-F238E27FC236}">
                <a16:creationId xmlns:a16="http://schemas.microsoft.com/office/drawing/2014/main" id="{2731B573-EAF0-E464-D710-68387152B48D}"/>
              </a:ext>
            </a:extLst>
          </p:cNvPr>
          <p:cNvSpPr>
            <a:spLocks/>
          </p:cNvSpPr>
          <p:nvPr/>
        </p:nvSpPr>
        <p:spPr>
          <a:xfrm>
            <a:off x="0" y="0"/>
            <a:ext cx="12193200" cy="6858000"/>
          </a:xfrm>
          <a:prstGeom prst="frame">
            <a:avLst>
              <a:gd name="adj1" fmla="val 2265"/>
            </a:avLst>
          </a:prstGeom>
          <a:solidFill>
            <a:srgbClr val="735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s-P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4900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TM04033921[[fn=Damasco]]</Template>
  <TotalTime>66780</TotalTime>
  <Words>5918</Words>
  <Application>Microsoft Office PowerPoint</Application>
  <PresentationFormat>Panorámica</PresentationFormat>
  <Paragraphs>2225</Paragraphs>
  <Slides>203</Slides>
  <Notes>31</Notes>
  <HiddenSlides>0</HiddenSlides>
  <MMClips>0</MMClips>
  <ScaleCrop>false</ScaleCrop>
  <HeadingPairs>
    <vt:vector size="8" baseType="variant">
      <vt:variant>
        <vt:lpstr>Fuentes usadas</vt:lpstr>
      </vt:variant>
      <vt:variant>
        <vt:i4>19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203</vt:i4>
      </vt:variant>
    </vt:vector>
  </HeadingPairs>
  <TitlesOfParts>
    <vt:vector size="224" baseType="lpstr">
      <vt:lpstr>Arial</vt:lpstr>
      <vt:lpstr>Arial Black</vt:lpstr>
      <vt:lpstr>Calibri</vt:lpstr>
      <vt:lpstr>Calibri cuerpo</vt:lpstr>
      <vt:lpstr>Calibri Light</vt:lpstr>
      <vt:lpstr>Cambria Math</vt:lpstr>
      <vt:lpstr>Eras Bold ITC</vt:lpstr>
      <vt:lpstr>Lato</vt:lpstr>
      <vt:lpstr>Open Sans</vt:lpstr>
      <vt:lpstr>Open Sans </vt:lpstr>
      <vt:lpstr>Open Sans bold</vt:lpstr>
      <vt:lpstr>Open Sans ExtraBold</vt:lpstr>
      <vt:lpstr>Open Sans ExtraBold</vt:lpstr>
      <vt:lpstr>Open Sans Light</vt:lpstr>
      <vt:lpstr>Open Sans SemiBold</vt:lpstr>
      <vt:lpstr>Proxima Nova Lt</vt:lpstr>
      <vt:lpstr>Proxima Nova Th</vt:lpstr>
      <vt:lpstr>Ubuntu</vt:lpstr>
      <vt:lpstr>Wingdings</vt:lpstr>
      <vt:lpstr>Tema de Office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Oficina</dc:creator>
  <cp:lastModifiedBy>José Supo</cp:lastModifiedBy>
  <cp:revision>876</cp:revision>
  <cp:lastPrinted>2024-05-06T23:10:02Z</cp:lastPrinted>
  <dcterms:created xsi:type="dcterms:W3CDTF">2015-11-14T03:28:56Z</dcterms:created>
  <dcterms:modified xsi:type="dcterms:W3CDTF">2025-11-22T13:50:32Z</dcterms:modified>
</cp:coreProperties>
</file>